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363075" cy="457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FB1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39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70385" y="748242"/>
            <a:ext cx="7022306" cy="1591733"/>
          </a:xfrm>
        </p:spPr>
        <p:txBody>
          <a:bodyPr anchor="b"/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70385" y="2401359"/>
            <a:ext cx="7022306" cy="1103841"/>
          </a:xfrm>
        </p:spPr>
        <p:txBody>
          <a:bodyPr/>
          <a:lstStyle>
            <a:lvl1pPr marL="0" indent="0" algn="ctr">
              <a:buNone/>
              <a:defRPr sz="1600"/>
            </a:lvl1pPr>
            <a:lvl2pPr marL="304815" indent="0" algn="ctr">
              <a:buNone/>
              <a:defRPr sz="1333"/>
            </a:lvl2pPr>
            <a:lvl3pPr marL="609630" indent="0" algn="ctr">
              <a:buNone/>
              <a:defRPr sz="1200"/>
            </a:lvl3pPr>
            <a:lvl4pPr marL="914446" indent="0" algn="ctr">
              <a:buNone/>
              <a:defRPr sz="1067"/>
            </a:lvl4pPr>
            <a:lvl5pPr marL="1219261" indent="0" algn="ctr">
              <a:buNone/>
              <a:defRPr sz="1067"/>
            </a:lvl5pPr>
            <a:lvl6pPr marL="1524076" indent="0" algn="ctr">
              <a:buNone/>
              <a:defRPr sz="1067"/>
            </a:lvl6pPr>
            <a:lvl7pPr marL="1828891" indent="0" algn="ctr">
              <a:buNone/>
              <a:defRPr sz="1067"/>
            </a:lvl7pPr>
            <a:lvl8pPr marL="2133707" indent="0" algn="ctr">
              <a:buNone/>
              <a:defRPr sz="1067"/>
            </a:lvl8pPr>
            <a:lvl9pPr marL="2438522" indent="0" algn="ctr">
              <a:buNone/>
              <a:defRPr sz="106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9D7AA-CB75-45C7-B92A-F71E1E02D9C2}" type="datetimeFigureOut">
              <a:rPr lang="en-US" smtClean="0"/>
              <a:t>12/31/2017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078A3-B06D-49BA-A44C-3B115A46B2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670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9D7AA-CB75-45C7-B92A-F71E1E02D9C2}" type="datetimeFigureOut">
              <a:rPr lang="en-US" smtClean="0"/>
              <a:t>12/31/2017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078A3-B06D-49BA-A44C-3B115A46B2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102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0451" y="243417"/>
            <a:ext cx="2018913" cy="387455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43711" y="243417"/>
            <a:ext cx="5939701" cy="387455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9D7AA-CB75-45C7-B92A-F71E1E02D9C2}" type="datetimeFigureOut">
              <a:rPr lang="en-US" smtClean="0"/>
              <a:t>12/31/2017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078A3-B06D-49BA-A44C-3B115A46B2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954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9D7AA-CB75-45C7-B92A-F71E1E02D9C2}" type="datetimeFigureOut">
              <a:rPr lang="en-US" smtClean="0"/>
              <a:t>12/31/2017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078A3-B06D-49BA-A44C-3B115A46B2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719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8835" y="1139826"/>
            <a:ext cx="8075652" cy="1901825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8835" y="3059642"/>
            <a:ext cx="8075652" cy="1000125"/>
          </a:xfrm>
        </p:spPr>
        <p:txBody>
          <a:bodyPr/>
          <a:lstStyle>
            <a:lvl1pPr marL="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304815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2pPr>
            <a:lvl3pPr marL="60963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914446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4pPr>
            <a:lvl5pPr marL="1219261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5pPr>
            <a:lvl6pPr marL="1524076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6pPr>
            <a:lvl7pPr marL="1828891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7pPr>
            <a:lvl8pPr marL="2133707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8pPr>
            <a:lvl9pPr marL="2438522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9D7AA-CB75-45C7-B92A-F71E1E02D9C2}" type="datetimeFigureOut">
              <a:rPr lang="en-US" smtClean="0"/>
              <a:t>12/31/2017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078A3-B06D-49BA-A44C-3B115A46B2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7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3711" y="1217083"/>
            <a:ext cx="3979307" cy="290089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40057" y="1217083"/>
            <a:ext cx="3979307" cy="290089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9D7AA-CB75-45C7-B92A-F71E1E02D9C2}" type="datetimeFigureOut">
              <a:rPr lang="en-US" smtClean="0"/>
              <a:t>12/31/2017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078A3-B06D-49BA-A44C-3B115A46B2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19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4931" y="243417"/>
            <a:ext cx="8075652" cy="88370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4931" y="1120775"/>
            <a:ext cx="3961019" cy="549275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4931" y="1670050"/>
            <a:ext cx="3961019" cy="245639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40057" y="1120775"/>
            <a:ext cx="3980526" cy="549275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40057" y="1670050"/>
            <a:ext cx="3980526" cy="245639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9D7AA-CB75-45C7-B92A-F71E1E02D9C2}" type="datetimeFigureOut">
              <a:rPr lang="en-US" smtClean="0"/>
              <a:t>12/31/2017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078A3-B06D-49BA-A44C-3B115A46B2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613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9D7AA-CB75-45C7-B92A-F71E1E02D9C2}" type="datetimeFigureOut">
              <a:rPr lang="en-US" smtClean="0"/>
              <a:t>12/31/2017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078A3-B06D-49BA-A44C-3B115A46B2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931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9D7AA-CB75-45C7-B92A-F71E1E02D9C2}" type="datetimeFigureOut">
              <a:rPr lang="en-US" smtClean="0"/>
              <a:t>12/31/2017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078A3-B06D-49BA-A44C-3B115A46B2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352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4931" y="304800"/>
            <a:ext cx="3019835" cy="1066800"/>
          </a:xfrm>
        </p:spPr>
        <p:txBody>
          <a:bodyPr anchor="b"/>
          <a:lstStyle>
            <a:lvl1pPr>
              <a:defRPr sz="21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80526" y="658284"/>
            <a:ext cx="4740057" cy="3249083"/>
          </a:xfrm>
        </p:spPr>
        <p:txBody>
          <a:bodyPr/>
          <a:lstStyle>
            <a:lvl1pPr>
              <a:defRPr sz="2133"/>
            </a:lvl1pPr>
            <a:lvl2pPr>
              <a:defRPr sz="1867"/>
            </a:lvl2pPr>
            <a:lvl3pPr>
              <a:defRPr sz="16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4931" y="1371600"/>
            <a:ext cx="3019835" cy="2541059"/>
          </a:xfrm>
        </p:spPr>
        <p:txBody>
          <a:bodyPr/>
          <a:lstStyle>
            <a:lvl1pPr marL="0" indent="0">
              <a:buNone/>
              <a:defRPr sz="1067"/>
            </a:lvl1pPr>
            <a:lvl2pPr marL="304815" indent="0">
              <a:buNone/>
              <a:defRPr sz="933"/>
            </a:lvl2pPr>
            <a:lvl3pPr marL="609630" indent="0">
              <a:buNone/>
              <a:defRPr sz="800"/>
            </a:lvl3pPr>
            <a:lvl4pPr marL="914446" indent="0">
              <a:buNone/>
              <a:defRPr sz="667"/>
            </a:lvl4pPr>
            <a:lvl5pPr marL="1219261" indent="0">
              <a:buNone/>
              <a:defRPr sz="667"/>
            </a:lvl5pPr>
            <a:lvl6pPr marL="1524076" indent="0">
              <a:buNone/>
              <a:defRPr sz="667"/>
            </a:lvl6pPr>
            <a:lvl7pPr marL="1828891" indent="0">
              <a:buNone/>
              <a:defRPr sz="667"/>
            </a:lvl7pPr>
            <a:lvl8pPr marL="2133707" indent="0">
              <a:buNone/>
              <a:defRPr sz="667"/>
            </a:lvl8pPr>
            <a:lvl9pPr marL="2438522" indent="0">
              <a:buNone/>
              <a:defRPr sz="66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9D7AA-CB75-45C7-B92A-F71E1E02D9C2}" type="datetimeFigureOut">
              <a:rPr lang="en-US" smtClean="0"/>
              <a:t>12/31/2017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078A3-B06D-49BA-A44C-3B115A46B2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893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4931" y="304800"/>
            <a:ext cx="3019835" cy="1066800"/>
          </a:xfrm>
        </p:spPr>
        <p:txBody>
          <a:bodyPr anchor="b"/>
          <a:lstStyle>
            <a:lvl1pPr>
              <a:defRPr sz="21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980526" y="658284"/>
            <a:ext cx="4740057" cy="3249083"/>
          </a:xfrm>
        </p:spPr>
        <p:txBody>
          <a:bodyPr anchor="t"/>
          <a:lstStyle>
            <a:lvl1pPr marL="0" indent="0">
              <a:buNone/>
              <a:defRPr sz="2133"/>
            </a:lvl1pPr>
            <a:lvl2pPr marL="304815" indent="0">
              <a:buNone/>
              <a:defRPr sz="1867"/>
            </a:lvl2pPr>
            <a:lvl3pPr marL="609630" indent="0">
              <a:buNone/>
              <a:defRPr sz="1600"/>
            </a:lvl3pPr>
            <a:lvl4pPr marL="914446" indent="0">
              <a:buNone/>
              <a:defRPr sz="1333"/>
            </a:lvl4pPr>
            <a:lvl5pPr marL="1219261" indent="0">
              <a:buNone/>
              <a:defRPr sz="1333"/>
            </a:lvl5pPr>
            <a:lvl6pPr marL="1524076" indent="0">
              <a:buNone/>
              <a:defRPr sz="1333"/>
            </a:lvl6pPr>
            <a:lvl7pPr marL="1828891" indent="0">
              <a:buNone/>
              <a:defRPr sz="1333"/>
            </a:lvl7pPr>
            <a:lvl8pPr marL="2133707" indent="0">
              <a:buNone/>
              <a:defRPr sz="1333"/>
            </a:lvl8pPr>
            <a:lvl9pPr marL="2438522" indent="0">
              <a:buNone/>
              <a:defRPr sz="13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4931" y="1371600"/>
            <a:ext cx="3019835" cy="2541059"/>
          </a:xfrm>
        </p:spPr>
        <p:txBody>
          <a:bodyPr/>
          <a:lstStyle>
            <a:lvl1pPr marL="0" indent="0">
              <a:buNone/>
              <a:defRPr sz="1067"/>
            </a:lvl1pPr>
            <a:lvl2pPr marL="304815" indent="0">
              <a:buNone/>
              <a:defRPr sz="933"/>
            </a:lvl2pPr>
            <a:lvl3pPr marL="609630" indent="0">
              <a:buNone/>
              <a:defRPr sz="800"/>
            </a:lvl3pPr>
            <a:lvl4pPr marL="914446" indent="0">
              <a:buNone/>
              <a:defRPr sz="667"/>
            </a:lvl4pPr>
            <a:lvl5pPr marL="1219261" indent="0">
              <a:buNone/>
              <a:defRPr sz="667"/>
            </a:lvl5pPr>
            <a:lvl6pPr marL="1524076" indent="0">
              <a:buNone/>
              <a:defRPr sz="667"/>
            </a:lvl6pPr>
            <a:lvl7pPr marL="1828891" indent="0">
              <a:buNone/>
              <a:defRPr sz="667"/>
            </a:lvl7pPr>
            <a:lvl8pPr marL="2133707" indent="0">
              <a:buNone/>
              <a:defRPr sz="667"/>
            </a:lvl8pPr>
            <a:lvl9pPr marL="2438522" indent="0">
              <a:buNone/>
              <a:defRPr sz="66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9D7AA-CB75-45C7-B92A-F71E1E02D9C2}" type="datetimeFigureOut">
              <a:rPr lang="en-US" smtClean="0"/>
              <a:t>12/31/2017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078A3-B06D-49BA-A44C-3B115A46B2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035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3712" y="243417"/>
            <a:ext cx="8075652" cy="8837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3712" y="1217083"/>
            <a:ext cx="8075652" cy="29008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3711" y="4237567"/>
            <a:ext cx="2106692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9D7AA-CB75-45C7-B92A-F71E1E02D9C2}" type="datetimeFigureOut">
              <a:rPr lang="en-US" smtClean="0"/>
              <a:t>12/31/2017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01519" y="4237567"/>
            <a:ext cx="3160038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12672" y="4237567"/>
            <a:ext cx="2106692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5078A3-B06D-49BA-A44C-3B115A46B2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593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09630" rtl="0" eaLnBrk="1" latinLnBrk="0" hangingPunct="1">
        <a:lnSpc>
          <a:spcPct val="90000"/>
        </a:lnSpc>
        <a:spcBef>
          <a:spcPct val="0"/>
        </a:spcBef>
        <a:buNone/>
        <a:defRPr sz="29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2408" indent="-152408" algn="l" defTabSz="60963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223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62038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3pPr>
      <a:lvl4pPr marL="1066853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69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76484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981299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114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590930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04815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60963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4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1926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2407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9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133707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438522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FB1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moziru.com/images/planet-earth-clipart-earth-axis-12.png">
            <a:extLst>
              <a:ext uri="{FF2B5EF4-FFF2-40B4-BE49-F238E27FC236}">
                <a16:creationId xmlns:a16="http://schemas.microsoft.com/office/drawing/2014/main" id="{4A7D8DED-4179-4B5F-A83F-76F3358311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3921" y="872920"/>
            <a:ext cx="8787493" cy="8732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52CFB7C-0CEB-4EAA-9BAA-15B8FECAD4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633" y="911195"/>
            <a:ext cx="661637" cy="661637"/>
          </a:xfrm>
          <a:prstGeom prst="rect">
            <a:avLst/>
          </a:prstGeom>
        </p:spPr>
      </p:pic>
      <p:sp>
        <p:nvSpPr>
          <p:cNvPr id="6" name="Arc 5">
            <a:extLst>
              <a:ext uri="{FF2B5EF4-FFF2-40B4-BE49-F238E27FC236}">
                <a16:creationId xmlns:a16="http://schemas.microsoft.com/office/drawing/2014/main" id="{980FFA2F-4219-4B90-A618-C0975089ABDA}"/>
              </a:ext>
            </a:extLst>
          </p:cNvPr>
          <p:cNvSpPr/>
          <p:nvPr/>
        </p:nvSpPr>
        <p:spPr>
          <a:xfrm>
            <a:off x="1447800" y="1170216"/>
            <a:ext cx="2579915" cy="1415142"/>
          </a:xfrm>
          <a:prstGeom prst="arc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c 6">
            <a:extLst>
              <a:ext uri="{FF2B5EF4-FFF2-40B4-BE49-F238E27FC236}">
                <a16:creationId xmlns:a16="http://schemas.microsoft.com/office/drawing/2014/main" id="{7E5B1401-594B-4A81-906C-269680D15632}"/>
              </a:ext>
            </a:extLst>
          </p:cNvPr>
          <p:cNvSpPr/>
          <p:nvPr/>
        </p:nvSpPr>
        <p:spPr>
          <a:xfrm rot="19555309" flipH="1">
            <a:off x="2002969" y="1208729"/>
            <a:ext cx="2661558" cy="4773385"/>
          </a:xfrm>
          <a:prstGeom prst="arc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951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58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Shacker</dc:creator>
  <cp:lastModifiedBy>Andrew Shacker</cp:lastModifiedBy>
  <cp:revision>5</cp:revision>
  <dcterms:created xsi:type="dcterms:W3CDTF">2017-12-31T06:42:28Z</dcterms:created>
  <dcterms:modified xsi:type="dcterms:W3CDTF">2018-01-01T01:34:06Z</dcterms:modified>
</cp:coreProperties>
</file>