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handoutMasterIdLst>
    <p:handoutMasterId r:id="rId15"/>
  </p:handoutMasterIdLst>
  <p:sldIdLst>
    <p:sldId id="357" r:id="rId4"/>
    <p:sldId id="323" r:id="rId5"/>
    <p:sldId id="324" r:id="rId6"/>
    <p:sldId id="320" r:id="rId7"/>
    <p:sldId id="319" r:id="rId8"/>
    <p:sldId id="318" r:id="rId9"/>
    <p:sldId id="390" r:id="rId10"/>
    <p:sldId id="391" r:id="rId11"/>
    <p:sldId id="311" r:id="rId12"/>
    <p:sldId id="368" r:id="rId1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277745" y="2454275"/>
            <a:ext cx="45974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3200" b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SDD Presentation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198" name="文本框 1"/>
          <p:cNvSpPr txBox="1"/>
          <p:nvPr/>
        </p:nvSpPr>
        <p:spPr>
          <a:xfrm>
            <a:off x="167005" y="132080"/>
            <a:ext cx="1210945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Astro Team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animBg="1"/>
      <p:bldP spid="3" grpId="0" animBg="1"/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rect l="0" t="0" r="0" b="0"/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200400" y="6667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Scenario View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Logical View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540125" y="207010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Process View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08400" y="2767013"/>
            <a:ext cx="3679825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Physical View</a:t>
            </a:r>
            <a:endParaRPr lang="en-US" altLang="x-none" sz="1255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78263" y="34734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sz="1255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Architecture style Selection</a:t>
            </a:r>
            <a:endParaRPr lang="en-US" altLang="x-none" sz="1255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228356" grpId="0"/>
      <p:bldP spid="5" grpId="0"/>
      <p:bldP spid="6" grpId="0"/>
      <p:bldP spid="7" grpId="0"/>
      <p:bldP spid="8" grpId="0"/>
      <p:bldP spid="10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4500245" y="190500"/>
            <a:ext cx="311848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en-US" sz="2800" b="1" strike="noStrike" cap="small" noProof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Scenario view</a:t>
            </a:r>
            <a:endParaRPr lang="en-US" sz="2800" b="1" strike="noStrike" cap="small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Picture 1" descr="UseCaseDiagramAstro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757555"/>
            <a:ext cx="6622415" cy="412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3" name="Copyright Notice"/>
          <p:cNvSpPr/>
          <p:nvPr/>
        </p:nvSpPr>
        <p:spPr bwMode="auto">
          <a:xfrm>
            <a:off x="120650" y="86360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1" strike="noStrike" cap="small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Logical view</a:t>
            </a:r>
            <a:endParaRPr lang="en-US" sz="2800" b="1" strike="noStrike" cap="small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3" name="Picture 2" descr="275584182_1377731719337689_1179855578305950626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6365" y="175260"/>
            <a:ext cx="4879975" cy="4585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3673475" y="0"/>
            <a:ext cx="5470525" cy="91323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en-US" sz="2800" b="1" strike="noStrike" cap="small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Process</a:t>
            </a:r>
            <a:endParaRPr lang="en-US" sz="2800" b="1" strike="noStrike" cap="small" noProof="1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r" fontAlgn="base"/>
            <a:r>
              <a:rPr lang="en-US" sz="2800" b="1" strike="noStrike" cap="small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 view</a:t>
            </a:r>
            <a:endParaRPr lang="en-US" sz="2800" b="1" strike="noStrike" cap="small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2035" y="267970"/>
            <a:ext cx="5074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NatalChart (Master slave, message broker)</a:t>
            </a:r>
            <a:endParaRPr lang="en-US"/>
          </a:p>
        </p:txBody>
      </p:sp>
      <p:pic>
        <p:nvPicPr>
          <p:cNvPr id="6" name="Picture 5" descr="Untitled Diagram.drawio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599440"/>
            <a:ext cx="4671060" cy="42576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77720" y="299720"/>
            <a:ext cx="4763770" cy="4420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image3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600200" y="370840"/>
            <a:ext cx="4841240" cy="4402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2127250" y="27622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en-US" sz="2800" b="1" strike="noStrike" cap="small" noProof="1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Physical View</a:t>
            </a:r>
            <a:endParaRPr lang="en-US" sz="2800" b="1" strike="noStrike" cap="small" noProof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5" name="Picture 4" descr="Untitled Diagram (3).drawio (1)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949960"/>
            <a:ext cx="7718425" cy="35966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660083" y="2131060"/>
            <a:ext cx="5456238" cy="119063"/>
          </a:xfrm>
          <a:custGeom>
            <a:avLst/>
            <a:gdLst/>
            <a:ahLst/>
            <a:cxnLst>
              <a:cxn ang="0">
                <a:pos x="12700" y="72694"/>
              </a:cxn>
              <a:cxn ang="0">
                <a:pos x="132105" y="84658"/>
              </a:cxn>
              <a:cxn ang="0">
                <a:pos x="264706" y="58089"/>
              </a:cxn>
              <a:cxn ang="0">
                <a:pos x="517169" y="60515"/>
              </a:cxn>
              <a:cxn ang="0">
                <a:pos x="627316" y="72694"/>
              </a:cxn>
              <a:cxn ang="0">
                <a:pos x="762546" y="44704"/>
              </a:cxn>
              <a:cxn ang="0">
                <a:pos x="1014869" y="60705"/>
              </a:cxn>
              <a:cxn ang="0">
                <a:pos x="1392072" y="42672"/>
              </a:cxn>
              <a:cxn ang="0">
                <a:pos x="1512392" y="40233"/>
              </a:cxn>
              <a:cxn ang="0">
                <a:pos x="1626539" y="72694"/>
              </a:cxn>
              <a:cxn ang="0">
                <a:pos x="1869770" y="51701"/>
              </a:cxn>
              <a:cxn ang="0">
                <a:pos x="2001024" y="84658"/>
              </a:cxn>
              <a:cxn ang="0">
                <a:pos x="2130488" y="84353"/>
              </a:cxn>
              <a:cxn ang="0">
                <a:pos x="2376360" y="42735"/>
              </a:cxn>
              <a:cxn ang="0">
                <a:pos x="2490584" y="72656"/>
              </a:cxn>
              <a:cxn ang="0">
                <a:pos x="2628391" y="53708"/>
              </a:cxn>
              <a:cxn ang="0">
                <a:pos x="2751315" y="42697"/>
              </a:cxn>
              <a:cxn ang="0">
                <a:pos x="2886544" y="60668"/>
              </a:cxn>
              <a:cxn ang="0">
                <a:pos x="3156991" y="12700"/>
              </a:cxn>
              <a:cxn ang="0">
                <a:pos x="3398697" y="42697"/>
              </a:cxn>
              <a:cxn ang="0">
                <a:pos x="3678542" y="25107"/>
              </a:cxn>
              <a:cxn ang="0">
                <a:pos x="3804640" y="58280"/>
              </a:cxn>
              <a:cxn ang="0">
                <a:pos x="3972699" y="72656"/>
              </a:cxn>
              <a:cxn ang="0">
                <a:pos x="4218609" y="42697"/>
              </a:cxn>
              <a:cxn ang="0">
                <a:pos x="4335322" y="85318"/>
              </a:cxn>
              <a:cxn ang="0">
                <a:pos x="4477702" y="75641"/>
              </a:cxn>
              <a:cxn ang="0">
                <a:pos x="4603762" y="40728"/>
              </a:cxn>
              <a:cxn ang="0">
                <a:pos x="4713770" y="33705"/>
              </a:cxn>
              <a:cxn ang="0">
                <a:pos x="4971008" y="72656"/>
              </a:cxn>
              <a:cxn ang="0">
                <a:pos x="5116614" y="70243"/>
              </a:cxn>
              <a:cxn ang="0">
                <a:pos x="5172100" y="44729"/>
              </a:cxn>
              <a:cxn ang="0">
                <a:pos x="5232704" y="35699"/>
              </a:cxn>
              <a:cxn ang="0">
                <a:pos x="5350281" y="35737"/>
              </a:cxn>
              <a:cxn ang="0">
                <a:pos x="5442521" y="94132"/>
              </a:cxn>
              <a:cxn ang="0">
                <a:pos x="5674334" y="69761"/>
              </a:cxn>
              <a:cxn ang="0">
                <a:pos x="5784075" y="51739"/>
              </a:cxn>
              <a:cxn ang="0">
                <a:pos x="5874549" y="84696"/>
              </a:cxn>
            </a:cxnLst>
            <a:rect l="0" t="0" r="0" b="0"/>
            <a:pathLst>
              <a:path w="5887250" h="123344">
                <a:moveTo>
                  <a:pt x="12700" y="72694"/>
                </a:moveTo>
                <a:cubicBezTo>
                  <a:pt x="56070" y="72694"/>
                  <a:pt x="90957" y="81318"/>
                  <a:pt x="132105" y="84658"/>
                </a:cubicBezTo>
                <a:cubicBezTo>
                  <a:pt x="186816" y="89103"/>
                  <a:pt x="216636" y="79108"/>
                  <a:pt x="264706" y="58089"/>
                </a:cubicBezTo>
                <a:cubicBezTo>
                  <a:pt x="349592" y="20980"/>
                  <a:pt x="433704" y="32042"/>
                  <a:pt x="517169" y="60515"/>
                </a:cubicBezTo>
                <a:cubicBezTo>
                  <a:pt x="552576" y="72593"/>
                  <a:pt x="586016" y="73761"/>
                  <a:pt x="627316" y="72694"/>
                </a:cubicBezTo>
                <a:cubicBezTo>
                  <a:pt x="675068" y="71463"/>
                  <a:pt x="715937" y="50685"/>
                  <a:pt x="762546" y="44704"/>
                </a:cubicBezTo>
                <a:cubicBezTo>
                  <a:pt x="850099" y="33464"/>
                  <a:pt x="929601" y="60668"/>
                  <a:pt x="1014869" y="60705"/>
                </a:cubicBezTo>
                <a:cubicBezTo>
                  <a:pt x="1142288" y="60756"/>
                  <a:pt x="1267180" y="53111"/>
                  <a:pt x="1392072" y="42672"/>
                </a:cubicBezTo>
                <a:cubicBezTo>
                  <a:pt x="1434490" y="39116"/>
                  <a:pt x="1469453" y="29489"/>
                  <a:pt x="1512392" y="40233"/>
                </a:cubicBezTo>
                <a:cubicBezTo>
                  <a:pt x="1557502" y="51523"/>
                  <a:pt x="1578470" y="73037"/>
                  <a:pt x="1626539" y="72694"/>
                </a:cubicBezTo>
                <a:cubicBezTo>
                  <a:pt x="1711274" y="72085"/>
                  <a:pt x="1783613" y="51790"/>
                  <a:pt x="1869770" y="51701"/>
                </a:cubicBezTo>
                <a:cubicBezTo>
                  <a:pt x="1922691" y="51651"/>
                  <a:pt x="1952332" y="67640"/>
                  <a:pt x="2001024" y="84658"/>
                </a:cubicBezTo>
                <a:cubicBezTo>
                  <a:pt x="2047735" y="100990"/>
                  <a:pt x="2084438" y="98679"/>
                  <a:pt x="2130488" y="84353"/>
                </a:cubicBezTo>
                <a:cubicBezTo>
                  <a:pt x="2208466" y="60096"/>
                  <a:pt x="2288908" y="34797"/>
                  <a:pt x="2376360" y="42735"/>
                </a:cubicBezTo>
                <a:cubicBezTo>
                  <a:pt x="2416263" y="46354"/>
                  <a:pt x="2448864" y="67881"/>
                  <a:pt x="2490584" y="72656"/>
                </a:cubicBezTo>
                <a:cubicBezTo>
                  <a:pt x="2544495" y="78828"/>
                  <a:pt x="2579649" y="60743"/>
                  <a:pt x="2628391" y="53708"/>
                </a:cubicBezTo>
                <a:cubicBezTo>
                  <a:pt x="2668727" y="47879"/>
                  <a:pt x="2710510" y="42519"/>
                  <a:pt x="2751315" y="42697"/>
                </a:cubicBezTo>
                <a:cubicBezTo>
                  <a:pt x="2799663" y="42913"/>
                  <a:pt x="2839465" y="56997"/>
                  <a:pt x="2886544" y="60668"/>
                </a:cubicBezTo>
                <a:cubicBezTo>
                  <a:pt x="2983865" y="68249"/>
                  <a:pt x="3063341" y="12065"/>
                  <a:pt x="3156991" y="12700"/>
                </a:cubicBezTo>
                <a:cubicBezTo>
                  <a:pt x="3241586" y="13271"/>
                  <a:pt x="3312921" y="42938"/>
                  <a:pt x="3398697" y="42697"/>
                </a:cubicBezTo>
                <a:cubicBezTo>
                  <a:pt x="3497732" y="42417"/>
                  <a:pt x="3582098" y="444"/>
                  <a:pt x="3678542" y="25107"/>
                </a:cubicBezTo>
                <a:cubicBezTo>
                  <a:pt x="3721353" y="36067"/>
                  <a:pt x="3761917" y="42646"/>
                  <a:pt x="3804640" y="58280"/>
                </a:cubicBezTo>
                <a:cubicBezTo>
                  <a:pt x="3858450" y="77978"/>
                  <a:pt x="3915498" y="74714"/>
                  <a:pt x="3972699" y="72656"/>
                </a:cubicBezTo>
                <a:cubicBezTo>
                  <a:pt x="4058767" y="69557"/>
                  <a:pt x="4129519" y="18554"/>
                  <a:pt x="4218609" y="42697"/>
                </a:cubicBezTo>
                <a:cubicBezTo>
                  <a:pt x="4257344" y="53200"/>
                  <a:pt x="4297045" y="78092"/>
                  <a:pt x="4335322" y="85318"/>
                </a:cubicBezTo>
                <a:cubicBezTo>
                  <a:pt x="4376966" y="93179"/>
                  <a:pt x="4439043" y="86385"/>
                  <a:pt x="4477702" y="75641"/>
                </a:cubicBezTo>
                <a:cubicBezTo>
                  <a:pt x="4520476" y="63766"/>
                  <a:pt x="4560989" y="48704"/>
                  <a:pt x="4603762" y="40728"/>
                </a:cubicBezTo>
                <a:cubicBezTo>
                  <a:pt x="4637417" y="34442"/>
                  <a:pt x="4675860" y="33807"/>
                  <a:pt x="4713770" y="33705"/>
                </a:cubicBezTo>
                <a:cubicBezTo>
                  <a:pt x="4803902" y="33426"/>
                  <a:pt x="4883505" y="69786"/>
                  <a:pt x="4971008" y="72656"/>
                </a:cubicBezTo>
                <a:cubicBezTo>
                  <a:pt x="5013197" y="74028"/>
                  <a:pt x="5076685" y="82283"/>
                  <a:pt x="5116614" y="70243"/>
                </a:cubicBezTo>
                <a:cubicBezTo>
                  <a:pt x="5132946" y="65316"/>
                  <a:pt x="5150104" y="47955"/>
                  <a:pt x="5172100" y="44729"/>
                </a:cubicBezTo>
                <a:cubicBezTo>
                  <a:pt x="5191785" y="41846"/>
                  <a:pt x="5213401" y="37756"/>
                  <a:pt x="5232704" y="35699"/>
                </a:cubicBezTo>
                <a:cubicBezTo>
                  <a:pt x="5267985" y="31953"/>
                  <a:pt x="5316054" y="26695"/>
                  <a:pt x="5350281" y="35737"/>
                </a:cubicBezTo>
                <a:cubicBezTo>
                  <a:pt x="5389588" y="46101"/>
                  <a:pt x="5410034" y="74015"/>
                  <a:pt x="5442521" y="94132"/>
                </a:cubicBezTo>
                <a:cubicBezTo>
                  <a:pt x="5507583" y="134429"/>
                  <a:pt x="5612460" y="93370"/>
                  <a:pt x="5674334" y="69761"/>
                </a:cubicBezTo>
                <a:cubicBezTo>
                  <a:pt x="5707303" y="57162"/>
                  <a:pt x="5743612" y="44361"/>
                  <a:pt x="5784075" y="51739"/>
                </a:cubicBezTo>
                <a:cubicBezTo>
                  <a:pt x="5816003" y="57556"/>
                  <a:pt x="5844540" y="72885"/>
                  <a:pt x="5874549" y="846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fontAlgn="base"/>
            <a:endParaRPr lang="zh-CN" altLang="en-US" sz="1405" strike="noStrike" noProof="1">
              <a:solidFill>
                <a:schemeClr val="tx1">
                  <a:lumMod val="75000"/>
                  <a:lumOff val="25000"/>
                </a:schemeClr>
              </a:solidFill>
              <a:ea typeface="Arial Unicode MS" panose="020B0604020202020204" charset="-122"/>
            </a:endParaRPr>
          </a:p>
        </p:txBody>
      </p:sp>
      <p:sp>
        <p:nvSpPr>
          <p:cNvPr id="5" name="TextBox 1"/>
          <p:cNvSpPr/>
          <p:nvPr/>
        </p:nvSpPr>
        <p:spPr>
          <a:xfrm>
            <a:off x="660400" y="2689225"/>
            <a:ext cx="5441950" cy="814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anchor="t">
            <a:spAutoFit/>
          </a:bodyPr>
          <a:lstStyle/>
          <a:p>
            <a:pPr lvl="0" fontAlgn="base">
              <a:lnSpc>
                <a:spcPts val="2000"/>
              </a:lnSpc>
            </a:pPr>
            <a:r>
              <a:rPr lang="en-US" altLang="x-none" sz="1095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Times New Roman" panose="02020603050405020304" pitchFamily="2" charset="0"/>
              </a:rPr>
              <a:t>Master - Slave</a:t>
            </a:r>
            <a:endParaRPr lang="en-US" altLang="x-none" sz="1095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Times New Roman" panose="02020603050405020304" pitchFamily="2" charset="0"/>
            </a:endParaRPr>
          </a:p>
          <a:p>
            <a:pPr lvl="0" fontAlgn="base">
              <a:lnSpc>
                <a:spcPts val="2000"/>
              </a:lnSpc>
            </a:pPr>
            <a:r>
              <a:rPr lang="en-US" altLang="x-none" sz="1095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Times New Roman" panose="02020603050405020304" pitchFamily="2" charset="0"/>
              </a:rPr>
              <a:t>Repository</a:t>
            </a:r>
            <a:endParaRPr lang="en-US" altLang="x-none" sz="1095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Times New Roman" panose="02020603050405020304" pitchFamily="2" charset="0"/>
            </a:endParaRPr>
          </a:p>
          <a:p>
            <a:pPr lvl="0" fontAlgn="base">
              <a:lnSpc>
                <a:spcPts val="2000"/>
              </a:lnSpc>
            </a:pPr>
            <a:r>
              <a:rPr lang="en-US" altLang="x-none" sz="1095" strike="noStrike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Times New Roman" panose="02020603050405020304" pitchFamily="2" charset="0"/>
              </a:rPr>
              <a:t>Message Broker</a:t>
            </a:r>
            <a:endParaRPr lang="en-US" altLang="x-none" sz="1095" strike="noStrike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Times New Roman" panose="02020603050405020304" pitchFamily="2" charset="0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655638" y="1235710"/>
            <a:ext cx="5432425" cy="5245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r>
              <a:rPr lang="en-US" sz="2815" noProof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Architecture Style Selection</a:t>
            </a:r>
            <a:endParaRPr lang="en-US" sz="2815" noProof="1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Presentation</Application>
  <PresentationFormat>On-screen Show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Times New Roman</vt:lpstr>
      <vt:lpstr>微软雅黑</vt:lpstr>
      <vt:lpstr>Calibri</vt:lpstr>
      <vt:lpstr>1_默认设计模板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Quy Cao</cp:lastModifiedBy>
  <cp:revision>43</cp:revision>
  <dcterms:created xsi:type="dcterms:W3CDTF">2016-03-12T08:37:00Z</dcterms:created>
  <dcterms:modified xsi:type="dcterms:W3CDTF">2022-03-24T14:43:28Z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C47CFB632A744FFB884FEE97D650ABEB</vt:lpwstr>
  </property>
</Properties>
</file>