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3326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72422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1514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30619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59715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788810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117906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2447011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2776107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105202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434298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763403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092499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1594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750690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5079786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5438772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5767877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096973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426069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755164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084260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7413365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742460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8071556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8400652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8729757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9058853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9387948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9717044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10046140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10375235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10704331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1033427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11362522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11691618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12020713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12349809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12678905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13008001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13337095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13666192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13995286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14324383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14653479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14982573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15311670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15640766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15969860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16298957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16628053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16957244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17286244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17615434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17944531" y="353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0" y="50"/>
            <a:ext cx="18283555" cy="10275570"/>
          </a:xfrm>
          <a:custGeom>
            <a:avLst/>
            <a:gdLst/>
            <a:ahLst/>
            <a:cxnLst/>
            <a:rect l="l" t="t" r="r" b="b"/>
            <a:pathLst>
              <a:path w="18283555" h="10275570">
                <a:moveTo>
                  <a:pt x="18283238" y="0"/>
                </a:moveTo>
                <a:lnTo>
                  <a:pt x="18273624" y="0"/>
                </a:lnTo>
                <a:lnTo>
                  <a:pt x="18273624" y="253987"/>
                </a:lnTo>
                <a:lnTo>
                  <a:pt x="0" y="253987"/>
                </a:lnTo>
                <a:lnTo>
                  <a:pt x="0" y="266687"/>
                </a:lnTo>
                <a:lnTo>
                  <a:pt x="18273624" y="266687"/>
                </a:lnTo>
                <a:lnTo>
                  <a:pt x="18273624" y="584161"/>
                </a:lnTo>
                <a:lnTo>
                  <a:pt x="7093864" y="584161"/>
                </a:lnTo>
                <a:lnTo>
                  <a:pt x="7093864" y="267004"/>
                </a:lnTo>
                <a:lnTo>
                  <a:pt x="7084250" y="267004"/>
                </a:lnTo>
                <a:lnTo>
                  <a:pt x="7084250" y="584161"/>
                </a:lnTo>
                <a:lnTo>
                  <a:pt x="6764769" y="584161"/>
                </a:lnTo>
                <a:lnTo>
                  <a:pt x="6764769" y="267004"/>
                </a:lnTo>
                <a:lnTo>
                  <a:pt x="6755155" y="267004"/>
                </a:lnTo>
                <a:lnTo>
                  <a:pt x="6755155" y="584161"/>
                </a:lnTo>
                <a:lnTo>
                  <a:pt x="6435674" y="584161"/>
                </a:lnTo>
                <a:lnTo>
                  <a:pt x="6435674" y="267004"/>
                </a:lnTo>
                <a:lnTo>
                  <a:pt x="6426060" y="267004"/>
                </a:lnTo>
                <a:lnTo>
                  <a:pt x="6426060" y="584161"/>
                </a:lnTo>
                <a:lnTo>
                  <a:pt x="6106579" y="584161"/>
                </a:lnTo>
                <a:lnTo>
                  <a:pt x="6106579" y="267004"/>
                </a:lnTo>
                <a:lnTo>
                  <a:pt x="6096965" y="267004"/>
                </a:lnTo>
                <a:lnTo>
                  <a:pt x="6096965" y="584161"/>
                </a:lnTo>
                <a:lnTo>
                  <a:pt x="5777484" y="584161"/>
                </a:lnTo>
                <a:lnTo>
                  <a:pt x="5777484" y="267004"/>
                </a:lnTo>
                <a:lnTo>
                  <a:pt x="5767870" y="267004"/>
                </a:lnTo>
                <a:lnTo>
                  <a:pt x="5767870" y="584161"/>
                </a:lnTo>
                <a:lnTo>
                  <a:pt x="5448376" y="584161"/>
                </a:lnTo>
                <a:lnTo>
                  <a:pt x="5448376" y="267004"/>
                </a:lnTo>
                <a:lnTo>
                  <a:pt x="5438762" y="267004"/>
                </a:lnTo>
                <a:lnTo>
                  <a:pt x="5438762" y="584161"/>
                </a:lnTo>
                <a:lnTo>
                  <a:pt x="5089398" y="584161"/>
                </a:lnTo>
                <a:lnTo>
                  <a:pt x="5089398" y="267004"/>
                </a:lnTo>
                <a:lnTo>
                  <a:pt x="5079784" y="267004"/>
                </a:lnTo>
                <a:lnTo>
                  <a:pt x="5079784" y="584161"/>
                </a:lnTo>
                <a:lnTo>
                  <a:pt x="4760303" y="584161"/>
                </a:lnTo>
                <a:lnTo>
                  <a:pt x="4760303" y="267004"/>
                </a:lnTo>
                <a:lnTo>
                  <a:pt x="4750689" y="267004"/>
                </a:lnTo>
                <a:lnTo>
                  <a:pt x="4750689" y="584161"/>
                </a:lnTo>
                <a:lnTo>
                  <a:pt x="4431208" y="584161"/>
                </a:lnTo>
                <a:lnTo>
                  <a:pt x="4431208" y="267004"/>
                </a:lnTo>
                <a:lnTo>
                  <a:pt x="4421594" y="267004"/>
                </a:lnTo>
                <a:lnTo>
                  <a:pt x="4421594" y="584161"/>
                </a:lnTo>
                <a:lnTo>
                  <a:pt x="4102112" y="584161"/>
                </a:lnTo>
                <a:lnTo>
                  <a:pt x="4102112" y="267004"/>
                </a:lnTo>
                <a:lnTo>
                  <a:pt x="4092498" y="267004"/>
                </a:lnTo>
                <a:lnTo>
                  <a:pt x="4092498" y="584161"/>
                </a:lnTo>
                <a:lnTo>
                  <a:pt x="3773017" y="584161"/>
                </a:lnTo>
                <a:lnTo>
                  <a:pt x="3773017" y="267004"/>
                </a:lnTo>
                <a:lnTo>
                  <a:pt x="3763403" y="267004"/>
                </a:lnTo>
                <a:lnTo>
                  <a:pt x="3763403" y="584161"/>
                </a:lnTo>
                <a:lnTo>
                  <a:pt x="3443909" y="584161"/>
                </a:lnTo>
                <a:lnTo>
                  <a:pt x="3443909" y="267004"/>
                </a:lnTo>
                <a:lnTo>
                  <a:pt x="3434296" y="267004"/>
                </a:lnTo>
                <a:lnTo>
                  <a:pt x="3434296" y="584161"/>
                </a:lnTo>
                <a:lnTo>
                  <a:pt x="3114814" y="584161"/>
                </a:lnTo>
                <a:lnTo>
                  <a:pt x="3114814" y="267004"/>
                </a:lnTo>
                <a:lnTo>
                  <a:pt x="3105200" y="267004"/>
                </a:lnTo>
                <a:lnTo>
                  <a:pt x="3105200" y="584161"/>
                </a:lnTo>
                <a:lnTo>
                  <a:pt x="2785719" y="584161"/>
                </a:lnTo>
                <a:lnTo>
                  <a:pt x="2785719" y="267004"/>
                </a:lnTo>
                <a:lnTo>
                  <a:pt x="2776105" y="267004"/>
                </a:lnTo>
                <a:lnTo>
                  <a:pt x="2776105" y="584161"/>
                </a:lnTo>
                <a:lnTo>
                  <a:pt x="2456624" y="584161"/>
                </a:lnTo>
                <a:lnTo>
                  <a:pt x="2456624" y="267004"/>
                </a:lnTo>
                <a:lnTo>
                  <a:pt x="2447010" y="267004"/>
                </a:lnTo>
                <a:lnTo>
                  <a:pt x="2447010" y="584161"/>
                </a:lnTo>
                <a:lnTo>
                  <a:pt x="2127529" y="584161"/>
                </a:lnTo>
                <a:lnTo>
                  <a:pt x="2127529" y="267004"/>
                </a:lnTo>
                <a:lnTo>
                  <a:pt x="2117915" y="267004"/>
                </a:lnTo>
                <a:lnTo>
                  <a:pt x="2117915" y="584161"/>
                </a:lnTo>
                <a:lnTo>
                  <a:pt x="1798434" y="584161"/>
                </a:lnTo>
                <a:lnTo>
                  <a:pt x="1798434" y="267004"/>
                </a:lnTo>
                <a:lnTo>
                  <a:pt x="1788820" y="267004"/>
                </a:lnTo>
                <a:lnTo>
                  <a:pt x="1788820" y="584161"/>
                </a:lnTo>
                <a:lnTo>
                  <a:pt x="1469326" y="584161"/>
                </a:lnTo>
                <a:lnTo>
                  <a:pt x="1469326" y="267004"/>
                </a:lnTo>
                <a:lnTo>
                  <a:pt x="1459712" y="267004"/>
                </a:lnTo>
                <a:lnTo>
                  <a:pt x="1459712" y="584161"/>
                </a:lnTo>
                <a:lnTo>
                  <a:pt x="1140231" y="584161"/>
                </a:lnTo>
                <a:lnTo>
                  <a:pt x="1140231" y="267004"/>
                </a:lnTo>
                <a:lnTo>
                  <a:pt x="1130617" y="267004"/>
                </a:lnTo>
                <a:lnTo>
                  <a:pt x="1130617" y="584161"/>
                </a:lnTo>
                <a:lnTo>
                  <a:pt x="811136" y="584161"/>
                </a:lnTo>
                <a:lnTo>
                  <a:pt x="811136" y="267004"/>
                </a:lnTo>
                <a:lnTo>
                  <a:pt x="801522" y="267004"/>
                </a:lnTo>
                <a:lnTo>
                  <a:pt x="801522" y="584161"/>
                </a:lnTo>
                <a:lnTo>
                  <a:pt x="482028" y="584161"/>
                </a:lnTo>
                <a:lnTo>
                  <a:pt x="482028" y="267004"/>
                </a:lnTo>
                <a:lnTo>
                  <a:pt x="472427" y="267004"/>
                </a:lnTo>
                <a:lnTo>
                  <a:pt x="472427" y="584161"/>
                </a:lnTo>
                <a:lnTo>
                  <a:pt x="152933" y="584161"/>
                </a:lnTo>
                <a:lnTo>
                  <a:pt x="152933" y="267004"/>
                </a:lnTo>
                <a:lnTo>
                  <a:pt x="143319" y="267004"/>
                </a:lnTo>
                <a:lnTo>
                  <a:pt x="143319" y="584161"/>
                </a:lnTo>
                <a:lnTo>
                  <a:pt x="0" y="584161"/>
                </a:lnTo>
                <a:lnTo>
                  <a:pt x="0" y="596861"/>
                </a:lnTo>
                <a:lnTo>
                  <a:pt x="18273624" y="596861"/>
                </a:lnTo>
                <a:lnTo>
                  <a:pt x="18273624" y="914349"/>
                </a:lnTo>
                <a:lnTo>
                  <a:pt x="0" y="914349"/>
                </a:lnTo>
                <a:lnTo>
                  <a:pt x="0" y="927049"/>
                </a:lnTo>
                <a:lnTo>
                  <a:pt x="18273624" y="927049"/>
                </a:lnTo>
                <a:lnTo>
                  <a:pt x="18273624" y="1244523"/>
                </a:lnTo>
                <a:lnTo>
                  <a:pt x="0" y="1244523"/>
                </a:lnTo>
                <a:lnTo>
                  <a:pt x="0" y="1257223"/>
                </a:lnTo>
                <a:lnTo>
                  <a:pt x="18273624" y="1257223"/>
                </a:lnTo>
                <a:lnTo>
                  <a:pt x="18273624" y="1574711"/>
                </a:lnTo>
                <a:lnTo>
                  <a:pt x="0" y="1574711"/>
                </a:lnTo>
                <a:lnTo>
                  <a:pt x="0" y="1587411"/>
                </a:lnTo>
                <a:lnTo>
                  <a:pt x="18273624" y="1587411"/>
                </a:lnTo>
                <a:lnTo>
                  <a:pt x="18273624" y="1904885"/>
                </a:lnTo>
                <a:lnTo>
                  <a:pt x="0" y="1904885"/>
                </a:lnTo>
                <a:lnTo>
                  <a:pt x="0" y="1917585"/>
                </a:lnTo>
                <a:lnTo>
                  <a:pt x="18273624" y="1917585"/>
                </a:lnTo>
                <a:lnTo>
                  <a:pt x="18273624" y="2235073"/>
                </a:lnTo>
                <a:lnTo>
                  <a:pt x="0" y="2235073"/>
                </a:lnTo>
                <a:lnTo>
                  <a:pt x="0" y="2247773"/>
                </a:lnTo>
                <a:lnTo>
                  <a:pt x="18273624" y="2247773"/>
                </a:lnTo>
                <a:lnTo>
                  <a:pt x="18273624" y="2882735"/>
                </a:lnTo>
                <a:lnTo>
                  <a:pt x="0" y="2882735"/>
                </a:lnTo>
                <a:lnTo>
                  <a:pt x="0" y="2895435"/>
                </a:lnTo>
                <a:lnTo>
                  <a:pt x="18273624" y="2895435"/>
                </a:lnTo>
                <a:lnTo>
                  <a:pt x="18273624" y="3212922"/>
                </a:lnTo>
                <a:lnTo>
                  <a:pt x="0" y="3212922"/>
                </a:lnTo>
                <a:lnTo>
                  <a:pt x="0" y="3225622"/>
                </a:lnTo>
                <a:lnTo>
                  <a:pt x="18273624" y="3225622"/>
                </a:lnTo>
                <a:lnTo>
                  <a:pt x="18273624" y="4520946"/>
                </a:lnTo>
                <a:lnTo>
                  <a:pt x="0" y="4520946"/>
                </a:lnTo>
                <a:lnTo>
                  <a:pt x="0" y="4533646"/>
                </a:lnTo>
                <a:lnTo>
                  <a:pt x="18273624" y="4533646"/>
                </a:lnTo>
                <a:lnTo>
                  <a:pt x="18273624" y="4851133"/>
                </a:lnTo>
                <a:lnTo>
                  <a:pt x="0" y="4851133"/>
                </a:lnTo>
                <a:lnTo>
                  <a:pt x="0" y="4863820"/>
                </a:lnTo>
                <a:lnTo>
                  <a:pt x="18273624" y="4863820"/>
                </a:lnTo>
                <a:lnTo>
                  <a:pt x="18273624" y="5181308"/>
                </a:lnTo>
                <a:lnTo>
                  <a:pt x="0" y="5181308"/>
                </a:lnTo>
                <a:lnTo>
                  <a:pt x="0" y="5194008"/>
                </a:lnTo>
                <a:lnTo>
                  <a:pt x="18273624" y="5194008"/>
                </a:lnTo>
                <a:lnTo>
                  <a:pt x="18273624" y="5498795"/>
                </a:lnTo>
                <a:lnTo>
                  <a:pt x="0" y="5498795"/>
                </a:lnTo>
                <a:lnTo>
                  <a:pt x="0" y="5511495"/>
                </a:lnTo>
                <a:lnTo>
                  <a:pt x="18273624" y="5511495"/>
                </a:lnTo>
                <a:lnTo>
                  <a:pt x="18273624" y="5830240"/>
                </a:lnTo>
                <a:lnTo>
                  <a:pt x="0" y="5830240"/>
                </a:lnTo>
                <a:lnTo>
                  <a:pt x="0" y="5842940"/>
                </a:lnTo>
                <a:lnTo>
                  <a:pt x="18273624" y="5842940"/>
                </a:lnTo>
                <a:lnTo>
                  <a:pt x="18273624" y="6160427"/>
                </a:lnTo>
                <a:lnTo>
                  <a:pt x="0" y="6160427"/>
                </a:lnTo>
                <a:lnTo>
                  <a:pt x="0" y="6173127"/>
                </a:lnTo>
                <a:lnTo>
                  <a:pt x="18273624" y="6173127"/>
                </a:lnTo>
                <a:lnTo>
                  <a:pt x="18273624" y="6490602"/>
                </a:lnTo>
                <a:lnTo>
                  <a:pt x="0" y="6490602"/>
                </a:lnTo>
                <a:lnTo>
                  <a:pt x="0" y="6503302"/>
                </a:lnTo>
                <a:lnTo>
                  <a:pt x="18273624" y="6503302"/>
                </a:lnTo>
                <a:lnTo>
                  <a:pt x="18273624" y="6820789"/>
                </a:lnTo>
                <a:lnTo>
                  <a:pt x="0" y="6820789"/>
                </a:lnTo>
                <a:lnTo>
                  <a:pt x="0" y="6833489"/>
                </a:lnTo>
                <a:lnTo>
                  <a:pt x="18273624" y="6833489"/>
                </a:lnTo>
                <a:lnTo>
                  <a:pt x="18273624" y="7150963"/>
                </a:lnTo>
                <a:lnTo>
                  <a:pt x="0" y="7150963"/>
                </a:lnTo>
                <a:lnTo>
                  <a:pt x="0" y="7163663"/>
                </a:lnTo>
                <a:lnTo>
                  <a:pt x="18273624" y="7163663"/>
                </a:lnTo>
                <a:lnTo>
                  <a:pt x="18273624" y="7481151"/>
                </a:lnTo>
                <a:lnTo>
                  <a:pt x="0" y="7481151"/>
                </a:lnTo>
                <a:lnTo>
                  <a:pt x="0" y="7493851"/>
                </a:lnTo>
                <a:lnTo>
                  <a:pt x="18273624" y="7493851"/>
                </a:lnTo>
                <a:lnTo>
                  <a:pt x="18273624" y="7811338"/>
                </a:lnTo>
                <a:lnTo>
                  <a:pt x="0" y="7811338"/>
                </a:lnTo>
                <a:lnTo>
                  <a:pt x="0" y="7824038"/>
                </a:lnTo>
                <a:lnTo>
                  <a:pt x="18273624" y="7824038"/>
                </a:lnTo>
                <a:lnTo>
                  <a:pt x="18273624" y="8128813"/>
                </a:lnTo>
                <a:lnTo>
                  <a:pt x="0" y="8128813"/>
                </a:lnTo>
                <a:lnTo>
                  <a:pt x="0" y="8141513"/>
                </a:lnTo>
                <a:lnTo>
                  <a:pt x="18273624" y="8141513"/>
                </a:lnTo>
                <a:lnTo>
                  <a:pt x="18273624" y="8459000"/>
                </a:lnTo>
                <a:lnTo>
                  <a:pt x="0" y="8459000"/>
                </a:lnTo>
                <a:lnTo>
                  <a:pt x="0" y="8471700"/>
                </a:lnTo>
                <a:lnTo>
                  <a:pt x="18273624" y="8471700"/>
                </a:lnTo>
                <a:lnTo>
                  <a:pt x="18273624" y="8789175"/>
                </a:lnTo>
                <a:lnTo>
                  <a:pt x="0" y="8789175"/>
                </a:lnTo>
                <a:lnTo>
                  <a:pt x="0" y="8801875"/>
                </a:lnTo>
                <a:lnTo>
                  <a:pt x="18273624" y="8801875"/>
                </a:lnTo>
                <a:lnTo>
                  <a:pt x="18273624" y="10097211"/>
                </a:lnTo>
                <a:lnTo>
                  <a:pt x="0" y="10097211"/>
                </a:lnTo>
                <a:lnTo>
                  <a:pt x="0" y="10109911"/>
                </a:lnTo>
                <a:lnTo>
                  <a:pt x="18273624" y="10109911"/>
                </a:lnTo>
                <a:lnTo>
                  <a:pt x="18273624" y="10274998"/>
                </a:lnTo>
                <a:lnTo>
                  <a:pt x="18283238" y="10274998"/>
                </a:lnTo>
                <a:lnTo>
                  <a:pt x="18283238" y="253987"/>
                </a:lnTo>
                <a:lnTo>
                  <a:pt x="18283238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143319" y="267054"/>
            <a:ext cx="17811115" cy="647700"/>
          </a:xfrm>
          <a:custGeom>
            <a:avLst/>
            <a:gdLst/>
            <a:ahLst/>
            <a:cxnLst/>
            <a:rect l="l" t="t" r="r" b="b"/>
            <a:pathLst>
              <a:path w="17811115" h="647700">
                <a:moveTo>
                  <a:pt x="9613" y="330200"/>
                </a:moveTo>
                <a:lnTo>
                  <a:pt x="0" y="330200"/>
                </a:lnTo>
                <a:lnTo>
                  <a:pt x="0" y="647700"/>
                </a:lnTo>
                <a:lnTo>
                  <a:pt x="9613" y="647700"/>
                </a:lnTo>
                <a:lnTo>
                  <a:pt x="9613" y="330200"/>
                </a:lnTo>
                <a:close/>
              </a:path>
              <a:path w="17811115" h="647700">
                <a:moveTo>
                  <a:pt x="338709" y="330200"/>
                </a:moveTo>
                <a:lnTo>
                  <a:pt x="329107" y="330200"/>
                </a:lnTo>
                <a:lnTo>
                  <a:pt x="329107" y="647700"/>
                </a:lnTo>
                <a:lnTo>
                  <a:pt x="338709" y="647700"/>
                </a:lnTo>
                <a:lnTo>
                  <a:pt x="338709" y="330200"/>
                </a:lnTo>
                <a:close/>
              </a:path>
              <a:path w="17811115" h="647700">
                <a:moveTo>
                  <a:pt x="667816" y="330200"/>
                </a:moveTo>
                <a:lnTo>
                  <a:pt x="658202" y="330200"/>
                </a:lnTo>
                <a:lnTo>
                  <a:pt x="658202" y="647700"/>
                </a:lnTo>
                <a:lnTo>
                  <a:pt x="667816" y="647700"/>
                </a:lnTo>
                <a:lnTo>
                  <a:pt x="667816" y="330200"/>
                </a:lnTo>
                <a:close/>
              </a:path>
              <a:path w="17811115" h="647700">
                <a:moveTo>
                  <a:pt x="996911" y="330200"/>
                </a:moveTo>
                <a:lnTo>
                  <a:pt x="987298" y="330200"/>
                </a:lnTo>
                <a:lnTo>
                  <a:pt x="987298" y="647700"/>
                </a:lnTo>
                <a:lnTo>
                  <a:pt x="996911" y="647700"/>
                </a:lnTo>
                <a:lnTo>
                  <a:pt x="996911" y="330200"/>
                </a:lnTo>
                <a:close/>
              </a:path>
              <a:path w="17811115" h="647700">
                <a:moveTo>
                  <a:pt x="1326007" y="330200"/>
                </a:moveTo>
                <a:lnTo>
                  <a:pt x="1316393" y="330200"/>
                </a:lnTo>
                <a:lnTo>
                  <a:pt x="1316393" y="647700"/>
                </a:lnTo>
                <a:lnTo>
                  <a:pt x="1326007" y="647700"/>
                </a:lnTo>
                <a:lnTo>
                  <a:pt x="1326007" y="330200"/>
                </a:lnTo>
                <a:close/>
              </a:path>
              <a:path w="17811115" h="647700">
                <a:moveTo>
                  <a:pt x="1655114" y="330200"/>
                </a:moveTo>
                <a:lnTo>
                  <a:pt x="1645500" y="330200"/>
                </a:lnTo>
                <a:lnTo>
                  <a:pt x="1645500" y="647700"/>
                </a:lnTo>
                <a:lnTo>
                  <a:pt x="1655114" y="647700"/>
                </a:lnTo>
                <a:lnTo>
                  <a:pt x="1655114" y="330200"/>
                </a:lnTo>
                <a:close/>
              </a:path>
              <a:path w="17811115" h="647700">
                <a:moveTo>
                  <a:pt x="1984209" y="330200"/>
                </a:moveTo>
                <a:lnTo>
                  <a:pt x="1974596" y="330200"/>
                </a:lnTo>
                <a:lnTo>
                  <a:pt x="1974596" y="647700"/>
                </a:lnTo>
                <a:lnTo>
                  <a:pt x="1984209" y="647700"/>
                </a:lnTo>
                <a:lnTo>
                  <a:pt x="1984209" y="330200"/>
                </a:lnTo>
                <a:close/>
              </a:path>
              <a:path w="17811115" h="647700">
                <a:moveTo>
                  <a:pt x="2313305" y="330200"/>
                </a:moveTo>
                <a:lnTo>
                  <a:pt x="2303691" y="330200"/>
                </a:lnTo>
                <a:lnTo>
                  <a:pt x="2303691" y="647700"/>
                </a:lnTo>
                <a:lnTo>
                  <a:pt x="2313305" y="647700"/>
                </a:lnTo>
                <a:lnTo>
                  <a:pt x="2313305" y="330200"/>
                </a:lnTo>
                <a:close/>
              </a:path>
              <a:path w="17811115" h="647700">
                <a:moveTo>
                  <a:pt x="2642400" y="330200"/>
                </a:moveTo>
                <a:lnTo>
                  <a:pt x="2632786" y="330200"/>
                </a:lnTo>
                <a:lnTo>
                  <a:pt x="2632786" y="647700"/>
                </a:lnTo>
                <a:lnTo>
                  <a:pt x="2642400" y="647700"/>
                </a:lnTo>
                <a:lnTo>
                  <a:pt x="2642400" y="330200"/>
                </a:lnTo>
                <a:close/>
              </a:path>
              <a:path w="17811115" h="647700">
                <a:moveTo>
                  <a:pt x="2971495" y="330200"/>
                </a:moveTo>
                <a:lnTo>
                  <a:pt x="2961881" y="330200"/>
                </a:lnTo>
                <a:lnTo>
                  <a:pt x="2961881" y="647700"/>
                </a:lnTo>
                <a:lnTo>
                  <a:pt x="2971495" y="647700"/>
                </a:lnTo>
                <a:lnTo>
                  <a:pt x="2971495" y="330200"/>
                </a:lnTo>
                <a:close/>
              </a:path>
              <a:path w="17811115" h="647700">
                <a:moveTo>
                  <a:pt x="3300590" y="330200"/>
                </a:moveTo>
                <a:lnTo>
                  <a:pt x="3290976" y="330200"/>
                </a:lnTo>
                <a:lnTo>
                  <a:pt x="3290976" y="647700"/>
                </a:lnTo>
                <a:lnTo>
                  <a:pt x="3300590" y="647700"/>
                </a:lnTo>
                <a:lnTo>
                  <a:pt x="3300590" y="330200"/>
                </a:lnTo>
                <a:close/>
              </a:path>
              <a:path w="17811115" h="647700">
                <a:moveTo>
                  <a:pt x="3629698" y="330200"/>
                </a:moveTo>
                <a:lnTo>
                  <a:pt x="3620084" y="330200"/>
                </a:lnTo>
                <a:lnTo>
                  <a:pt x="3620084" y="647700"/>
                </a:lnTo>
                <a:lnTo>
                  <a:pt x="3629698" y="647700"/>
                </a:lnTo>
                <a:lnTo>
                  <a:pt x="3629698" y="330200"/>
                </a:lnTo>
                <a:close/>
              </a:path>
              <a:path w="17811115" h="647700">
                <a:moveTo>
                  <a:pt x="3958793" y="330200"/>
                </a:moveTo>
                <a:lnTo>
                  <a:pt x="3949179" y="330200"/>
                </a:lnTo>
                <a:lnTo>
                  <a:pt x="3949179" y="647700"/>
                </a:lnTo>
                <a:lnTo>
                  <a:pt x="3958793" y="647700"/>
                </a:lnTo>
                <a:lnTo>
                  <a:pt x="3958793" y="330200"/>
                </a:lnTo>
                <a:close/>
              </a:path>
              <a:path w="17811115" h="647700">
                <a:moveTo>
                  <a:pt x="4287888" y="330200"/>
                </a:moveTo>
                <a:lnTo>
                  <a:pt x="4278274" y="330200"/>
                </a:lnTo>
                <a:lnTo>
                  <a:pt x="4278274" y="647700"/>
                </a:lnTo>
                <a:lnTo>
                  <a:pt x="4287888" y="647700"/>
                </a:lnTo>
                <a:lnTo>
                  <a:pt x="4287888" y="330200"/>
                </a:lnTo>
                <a:close/>
              </a:path>
              <a:path w="17811115" h="647700">
                <a:moveTo>
                  <a:pt x="4616983" y="330200"/>
                </a:moveTo>
                <a:lnTo>
                  <a:pt x="4607369" y="330200"/>
                </a:lnTo>
                <a:lnTo>
                  <a:pt x="4607369" y="647700"/>
                </a:lnTo>
                <a:lnTo>
                  <a:pt x="4616983" y="647700"/>
                </a:lnTo>
                <a:lnTo>
                  <a:pt x="4616983" y="330200"/>
                </a:lnTo>
                <a:close/>
              </a:path>
              <a:path w="17811115" h="647700">
                <a:moveTo>
                  <a:pt x="4946078" y="330200"/>
                </a:moveTo>
                <a:lnTo>
                  <a:pt x="4936464" y="330200"/>
                </a:lnTo>
                <a:lnTo>
                  <a:pt x="4936464" y="647700"/>
                </a:lnTo>
                <a:lnTo>
                  <a:pt x="4946078" y="647700"/>
                </a:lnTo>
                <a:lnTo>
                  <a:pt x="4946078" y="330200"/>
                </a:lnTo>
                <a:close/>
              </a:path>
              <a:path w="17811115" h="647700">
                <a:moveTo>
                  <a:pt x="5305056" y="330200"/>
                </a:moveTo>
                <a:lnTo>
                  <a:pt x="5295443" y="330200"/>
                </a:lnTo>
                <a:lnTo>
                  <a:pt x="5295443" y="647700"/>
                </a:lnTo>
                <a:lnTo>
                  <a:pt x="5305056" y="647700"/>
                </a:lnTo>
                <a:lnTo>
                  <a:pt x="5305056" y="330200"/>
                </a:lnTo>
                <a:close/>
              </a:path>
              <a:path w="17811115" h="647700">
                <a:moveTo>
                  <a:pt x="5634164" y="330200"/>
                </a:moveTo>
                <a:lnTo>
                  <a:pt x="5624550" y="330200"/>
                </a:lnTo>
                <a:lnTo>
                  <a:pt x="5624550" y="647700"/>
                </a:lnTo>
                <a:lnTo>
                  <a:pt x="5634164" y="647700"/>
                </a:lnTo>
                <a:lnTo>
                  <a:pt x="5634164" y="330200"/>
                </a:lnTo>
                <a:close/>
              </a:path>
              <a:path w="17811115" h="647700">
                <a:moveTo>
                  <a:pt x="5963259" y="330200"/>
                </a:moveTo>
                <a:lnTo>
                  <a:pt x="5953645" y="330200"/>
                </a:lnTo>
                <a:lnTo>
                  <a:pt x="5953645" y="647700"/>
                </a:lnTo>
                <a:lnTo>
                  <a:pt x="5963259" y="647700"/>
                </a:lnTo>
                <a:lnTo>
                  <a:pt x="5963259" y="330200"/>
                </a:lnTo>
                <a:close/>
              </a:path>
              <a:path w="17811115" h="647700">
                <a:moveTo>
                  <a:pt x="6292354" y="330200"/>
                </a:moveTo>
                <a:lnTo>
                  <a:pt x="6282741" y="330200"/>
                </a:lnTo>
                <a:lnTo>
                  <a:pt x="6282741" y="647700"/>
                </a:lnTo>
                <a:lnTo>
                  <a:pt x="6292354" y="647700"/>
                </a:lnTo>
                <a:lnTo>
                  <a:pt x="6292354" y="330200"/>
                </a:lnTo>
                <a:close/>
              </a:path>
              <a:path w="17811115" h="647700">
                <a:moveTo>
                  <a:pt x="6621450" y="330200"/>
                </a:moveTo>
                <a:lnTo>
                  <a:pt x="6611836" y="330200"/>
                </a:lnTo>
                <a:lnTo>
                  <a:pt x="6611836" y="647700"/>
                </a:lnTo>
                <a:lnTo>
                  <a:pt x="6621450" y="647700"/>
                </a:lnTo>
                <a:lnTo>
                  <a:pt x="6621450" y="330200"/>
                </a:lnTo>
                <a:close/>
              </a:path>
              <a:path w="17811115" h="647700">
                <a:moveTo>
                  <a:pt x="6950545" y="330200"/>
                </a:moveTo>
                <a:lnTo>
                  <a:pt x="6940931" y="330200"/>
                </a:lnTo>
                <a:lnTo>
                  <a:pt x="6940931" y="647700"/>
                </a:lnTo>
                <a:lnTo>
                  <a:pt x="6950545" y="647700"/>
                </a:lnTo>
                <a:lnTo>
                  <a:pt x="6950545" y="330200"/>
                </a:lnTo>
                <a:close/>
              </a:path>
              <a:path w="17811115" h="647700">
                <a:moveTo>
                  <a:pt x="6950545" y="0"/>
                </a:moveTo>
                <a:lnTo>
                  <a:pt x="6940931" y="0"/>
                </a:lnTo>
                <a:lnTo>
                  <a:pt x="6940931" y="317500"/>
                </a:lnTo>
                <a:lnTo>
                  <a:pt x="6950545" y="317500"/>
                </a:lnTo>
                <a:lnTo>
                  <a:pt x="6950545" y="0"/>
                </a:lnTo>
                <a:close/>
              </a:path>
              <a:path w="17811115" h="647700">
                <a:moveTo>
                  <a:pt x="7279653" y="330200"/>
                </a:moveTo>
                <a:lnTo>
                  <a:pt x="7270039" y="330200"/>
                </a:lnTo>
                <a:lnTo>
                  <a:pt x="7270039" y="647700"/>
                </a:lnTo>
                <a:lnTo>
                  <a:pt x="7279653" y="647700"/>
                </a:lnTo>
                <a:lnTo>
                  <a:pt x="7279653" y="330200"/>
                </a:lnTo>
                <a:close/>
              </a:path>
              <a:path w="17811115" h="647700">
                <a:moveTo>
                  <a:pt x="7279653" y="0"/>
                </a:moveTo>
                <a:lnTo>
                  <a:pt x="7270039" y="0"/>
                </a:lnTo>
                <a:lnTo>
                  <a:pt x="7270039" y="317500"/>
                </a:lnTo>
                <a:lnTo>
                  <a:pt x="7279653" y="317500"/>
                </a:lnTo>
                <a:lnTo>
                  <a:pt x="7279653" y="0"/>
                </a:lnTo>
                <a:close/>
              </a:path>
              <a:path w="17811115" h="647700">
                <a:moveTo>
                  <a:pt x="7608748" y="330200"/>
                </a:moveTo>
                <a:lnTo>
                  <a:pt x="7599134" y="330200"/>
                </a:lnTo>
                <a:lnTo>
                  <a:pt x="7599134" y="647700"/>
                </a:lnTo>
                <a:lnTo>
                  <a:pt x="7608748" y="647700"/>
                </a:lnTo>
                <a:lnTo>
                  <a:pt x="7608748" y="330200"/>
                </a:lnTo>
                <a:close/>
              </a:path>
              <a:path w="17811115" h="647700">
                <a:moveTo>
                  <a:pt x="7608748" y="0"/>
                </a:moveTo>
                <a:lnTo>
                  <a:pt x="7599134" y="0"/>
                </a:lnTo>
                <a:lnTo>
                  <a:pt x="7599134" y="317500"/>
                </a:lnTo>
                <a:lnTo>
                  <a:pt x="7608748" y="317500"/>
                </a:lnTo>
                <a:lnTo>
                  <a:pt x="7608748" y="0"/>
                </a:lnTo>
                <a:close/>
              </a:path>
              <a:path w="17811115" h="647700">
                <a:moveTo>
                  <a:pt x="7937843" y="330200"/>
                </a:moveTo>
                <a:lnTo>
                  <a:pt x="7928229" y="330200"/>
                </a:lnTo>
                <a:lnTo>
                  <a:pt x="7928229" y="647700"/>
                </a:lnTo>
                <a:lnTo>
                  <a:pt x="7937843" y="647700"/>
                </a:lnTo>
                <a:lnTo>
                  <a:pt x="7937843" y="330200"/>
                </a:lnTo>
                <a:close/>
              </a:path>
              <a:path w="17811115" h="647700">
                <a:moveTo>
                  <a:pt x="7937843" y="0"/>
                </a:moveTo>
                <a:lnTo>
                  <a:pt x="7928229" y="0"/>
                </a:lnTo>
                <a:lnTo>
                  <a:pt x="7928229" y="317500"/>
                </a:lnTo>
                <a:lnTo>
                  <a:pt x="7937843" y="317500"/>
                </a:lnTo>
                <a:lnTo>
                  <a:pt x="7937843" y="0"/>
                </a:lnTo>
                <a:close/>
              </a:path>
              <a:path w="17811115" h="647700">
                <a:moveTo>
                  <a:pt x="8266938" y="330200"/>
                </a:moveTo>
                <a:lnTo>
                  <a:pt x="8257324" y="330200"/>
                </a:lnTo>
                <a:lnTo>
                  <a:pt x="8257324" y="647700"/>
                </a:lnTo>
                <a:lnTo>
                  <a:pt x="8266938" y="647700"/>
                </a:lnTo>
                <a:lnTo>
                  <a:pt x="8266938" y="330200"/>
                </a:lnTo>
                <a:close/>
              </a:path>
              <a:path w="17811115" h="647700">
                <a:moveTo>
                  <a:pt x="8266938" y="0"/>
                </a:moveTo>
                <a:lnTo>
                  <a:pt x="8257324" y="0"/>
                </a:lnTo>
                <a:lnTo>
                  <a:pt x="8257324" y="317500"/>
                </a:lnTo>
                <a:lnTo>
                  <a:pt x="8266938" y="317500"/>
                </a:lnTo>
                <a:lnTo>
                  <a:pt x="8266938" y="0"/>
                </a:lnTo>
                <a:close/>
              </a:path>
              <a:path w="17811115" h="647700">
                <a:moveTo>
                  <a:pt x="8596046" y="330200"/>
                </a:moveTo>
                <a:lnTo>
                  <a:pt x="8586432" y="330200"/>
                </a:lnTo>
                <a:lnTo>
                  <a:pt x="8586432" y="647700"/>
                </a:lnTo>
                <a:lnTo>
                  <a:pt x="8596046" y="647700"/>
                </a:lnTo>
                <a:lnTo>
                  <a:pt x="8596046" y="330200"/>
                </a:lnTo>
                <a:close/>
              </a:path>
              <a:path w="17811115" h="647700">
                <a:moveTo>
                  <a:pt x="8596046" y="0"/>
                </a:moveTo>
                <a:lnTo>
                  <a:pt x="8586432" y="0"/>
                </a:lnTo>
                <a:lnTo>
                  <a:pt x="8586432" y="317500"/>
                </a:lnTo>
                <a:lnTo>
                  <a:pt x="8596046" y="317500"/>
                </a:lnTo>
                <a:lnTo>
                  <a:pt x="8596046" y="0"/>
                </a:lnTo>
                <a:close/>
              </a:path>
              <a:path w="17811115" h="647700">
                <a:moveTo>
                  <a:pt x="8925141" y="330200"/>
                </a:moveTo>
                <a:lnTo>
                  <a:pt x="8915527" y="330200"/>
                </a:lnTo>
                <a:lnTo>
                  <a:pt x="8915527" y="647700"/>
                </a:lnTo>
                <a:lnTo>
                  <a:pt x="8925141" y="647700"/>
                </a:lnTo>
                <a:lnTo>
                  <a:pt x="8925141" y="330200"/>
                </a:lnTo>
                <a:close/>
              </a:path>
              <a:path w="17811115" h="647700">
                <a:moveTo>
                  <a:pt x="8925141" y="0"/>
                </a:moveTo>
                <a:lnTo>
                  <a:pt x="8915527" y="0"/>
                </a:lnTo>
                <a:lnTo>
                  <a:pt x="8915527" y="317500"/>
                </a:lnTo>
                <a:lnTo>
                  <a:pt x="8925141" y="317500"/>
                </a:lnTo>
                <a:lnTo>
                  <a:pt x="8925141" y="0"/>
                </a:lnTo>
                <a:close/>
              </a:path>
              <a:path w="17811115" h="647700">
                <a:moveTo>
                  <a:pt x="9254236" y="330200"/>
                </a:moveTo>
                <a:lnTo>
                  <a:pt x="9244622" y="330200"/>
                </a:lnTo>
                <a:lnTo>
                  <a:pt x="9244622" y="647700"/>
                </a:lnTo>
                <a:lnTo>
                  <a:pt x="9254236" y="647700"/>
                </a:lnTo>
                <a:lnTo>
                  <a:pt x="9254236" y="330200"/>
                </a:lnTo>
                <a:close/>
              </a:path>
              <a:path w="17811115" h="647700">
                <a:moveTo>
                  <a:pt x="9254236" y="0"/>
                </a:moveTo>
                <a:lnTo>
                  <a:pt x="9244622" y="0"/>
                </a:lnTo>
                <a:lnTo>
                  <a:pt x="9244622" y="317500"/>
                </a:lnTo>
                <a:lnTo>
                  <a:pt x="9254236" y="317500"/>
                </a:lnTo>
                <a:lnTo>
                  <a:pt x="9254236" y="0"/>
                </a:lnTo>
                <a:close/>
              </a:path>
              <a:path w="17811115" h="647700">
                <a:moveTo>
                  <a:pt x="9583331" y="330200"/>
                </a:moveTo>
                <a:lnTo>
                  <a:pt x="9573717" y="330200"/>
                </a:lnTo>
                <a:lnTo>
                  <a:pt x="9573717" y="647700"/>
                </a:lnTo>
                <a:lnTo>
                  <a:pt x="9583331" y="647700"/>
                </a:lnTo>
                <a:lnTo>
                  <a:pt x="9583331" y="330200"/>
                </a:lnTo>
                <a:close/>
              </a:path>
              <a:path w="17811115" h="647700">
                <a:moveTo>
                  <a:pt x="9583331" y="0"/>
                </a:moveTo>
                <a:lnTo>
                  <a:pt x="9573717" y="0"/>
                </a:lnTo>
                <a:lnTo>
                  <a:pt x="9573717" y="317500"/>
                </a:lnTo>
                <a:lnTo>
                  <a:pt x="9583331" y="317500"/>
                </a:lnTo>
                <a:lnTo>
                  <a:pt x="9583331" y="0"/>
                </a:lnTo>
                <a:close/>
              </a:path>
              <a:path w="17811115" h="647700">
                <a:moveTo>
                  <a:pt x="9912426" y="330200"/>
                </a:moveTo>
                <a:lnTo>
                  <a:pt x="9902812" y="330200"/>
                </a:lnTo>
                <a:lnTo>
                  <a:pt x="9902812" y="647700"/>
                </a:lnTo>
                <a:lnTo>
                  <a:pt x="9912426" y="647700"/>
                </a:lnTo>
                <a:lnTo>
                  <a:pt x="9912426" y="330200"/>
                </a:lnTo>
                <a:close/>
              </a:path>
              <a:path w="17811115" h="647700">
                <a:moveTo>
                  <a:pt x="9912426" y="0"/>
                </a:moveTo>
                <a:lnTo>
                  <a:pt x="9902812" y="0"/>
                </a:lnTo>
                <a:lnTo>
                  <a:pt x="9902812" y="317500"/>
                </a:lnTo>
                <a:lnTo>
                  <a:pt x="9912426" y="317500"/>
                </a:lnTo>
                <a:lnTo>
                  <a:pt x="9912426" y="0"/>
                </a:lnTo>
                <a:close/>
              </a:path>
              <a:path w="17811115" h="647700">
                <a:moveTo>
                  <a:pt x="10241521" y="330200"/>
                </a:moveTo>
                <a:lnTo>
                  <a:pt x="10231907" y="330200"/>
                </a:lnTo>
                <a:lnTo>
                  <a:pt x="10231907" y="647700"/>
                </a:lnTo>
                <a:lnTo>
                  <a:pt x="10241521" y="647700"/>
                </a:lnTo>
                <a:lnTo>
                  <a:pt x="10241521" y="330200"/>
                </a:lnTo>
                <a:close/>
              </a:path>
              <a:path w="17811115" h="647700">
                <a:moveTo>
                  <a:pt x="10241521" y="0"/>
                </a:moveTo>
                <a:lnTo>
                  <a:pt x="10231907" y="0"/>
                </a:lnTo>
                <a:lnTo>
                  <a:pt x="10231907" y="317500"/>
                </a:lnTo>
                <a:lnTo>
                  <a:pt x="10241521" y="317500"/>
                </a:lnTo>
                <a:lnTo>
                  <a:pt x="10241521" y="0"/>
                </a:lnTo>
                <a:close/>
              </a:path>
              <a:path w="17811115" h="647700">
                <a:moveTo>
                  <a:pt x="10570616" y="330200"/>
                </a:moveTo>
                <a:lnTo>
                  <a:pt x="10561003" y="330200"/>
                </a:lnTo>
                <a:lnTo>
                  <a:pt x="10561003" y="647700"/>
                </a:lnTo>
                <a:lnTo>
                  <a:pt x="10570616" y="647700"/>
                </a:lnTo>
                <a:lnTo>
                  <a:pt x="10570616" y="330200"/>
                </a:lnTo>
                <a:close/>
              </a:path>
              <a:path w="17811115" h="647700">
                <a:moveTo>
                  <a:pt x="10570616" y="0"/>
                </a:moveTo>
                <a:lnTo>
                  <a:pt x="10561003" y="0"/>
                </a:lnTo>
                <a:lnTo>
                  <a:pt x="10561003" y="317500"/>
                </a:lnTo>
                <a:lnTo>
                  <a:pt x="10570616" y="317500"/>
                </a:lnTo>
                <a:lnTo>
                  <a:pt x="10570616" y="0"/>
                </a:lnTo>
                <a:close/>
              </a:path>
              <a:path w="17811115" h="647700">
                <a:moveTo>
                  <a:pt x="10899712" y="330200"/>
                </a:moveTo>
                <a:lnTo>
                  <a:pt x="10890098" y="330200"/>
                </a:lnTo>
                <a:lnTo>
                  <a:pt x="10890098" y="647700"/>
                </a:lnTo>
                <a:lnTo>
                  <a:pt x="10899712" y="647700"/>
                </a:lnTo>
                <a:lnTo>
                  <a:pt x="10899712" y="330200"/>
                </a:lnTo>
                <a:close/>
              </a:path>
              <a:path w="17811115" h="647700">
                <a:moveTo>
                  <a:pt x="10899712" y="0"/>
                </a:moveTo>
                <a:lnTo>
                  <a:pt x="10890098" y="0"/>
                </a:lnTo>
                <a:lnTo>
                  <a:pt x="10890098" y="317500"/>
                </a:lnTo>
                <a:lnTo>
                  <a:pt x="10899712" y="317500"/>
                </a:lnTo>
                <a:lnTo>
                  <a:pt x="10899712" y="0"/>
                </a:lnTo>
                <a:close/>
              </a:path>
              <a:path w="17811115" h="647700">
                <a:moveTo>
                  <a:pt x="11228807" y="330200"/>
                </a:moveTo>
                <a:lnTo>
                  <a:pt x="11219193" y="330200"/>
                </a:lnTo>
                <a:lnTo>
                  <a:pt x="11219193" y="647700"/>
                </a:lnTo>
                <a:lnTo>
                  <a:pt x="11228807" y="647700"/>
                </a:lnTo>
                <a:lnTo>
                  <a:pt x="11228807" y="330200"/>
                </a:lnTo>
                <a:close/>
              </a:path>
              <a:path w="17811115" h="647700">
                <a:moveTo>
                  <a:pt x="11228807" y="0"/>
                </a:moveTo>
                <a:lnTo>
                  <a:pt x="11219193" y="0"/>
                </a:lnTo>
                <a:lnTo>
                  <a:pt x="11219193" y="317500"/>
                </a:lnTo>
                <a:lnTo>
                  <a:pt x="11228807" y="317500"/>
                </a:lnTo>
                <a:lnTo>
                  <a:pt x="11228807" y="0"/>
                </a:lnTo>
                <a:close/>
              </a:path>
              <a:path w="17811115" h="647700">
                <a:moveTo>
                  <a:pt x="11557902" y="330200"/>
                </a:moveTo>
                <a:lnTo>
                  <a:pt x="11548288" y="330200"/>
                </a:lnTo>
                <a:lnTo>
                  <a:pt x="11548288" y="647700"/>
                </a:lnTo>
                <a:lnTo>
                  <a:pt x="11557902" y="647700"/>
                </a:lnTo>
                <a:lnTo>
                  <a:pt x="11557902" y="330200"/>
                </a:lnTo>
                <a:close/>
              </a:path>
              <a:path w="17811115" h="647700">
                <a:moveTo>
                  <a:pt x="11557902" y="0"/>
                </a:moveTo>
                <a:lnTo>
                  <a:pt x="11548288" y="0"/>
                </a:lnTo>
                <a:lnTo>
                  <a:pt x="11548288" y="317500"/>
                </a:lnTo>
                <a:lnTo>
                  <a:pt x="11557902" y="317500"/>
                </a:lnTo>
                <a:lnTo>
                  <a:pt x="11557902" y="0"/>
                </a:lnTo>
                <a:close/>
              </a:path>
              <a:path w="17811115" h="647700">
                <a:moveTo>
                  <a:pt x="11886997" y="330200"/>
                </a:moveTo>
                <a:lnTo>
                  <a:pt x="11877383" y="330200"/>
                </a:lnTo>
                <a:lnTo>
                  <a:pt x="11877383" y="647700"/>
                </a:lnTo>
                <a:lnTo>
                  <a:pt x="11886997" y="647700"/>
                </a:lnTo>
                <a:lnTo>
                  <a:pt x="11886997" y="330200"/>
                </a:lnTo>
                <a:close/>
              </a:path>
              <a:path w="17811115" h="647700">
                <a:moveTo>
                  <a:pt x="11886997" y="0"/>
                </a:moveTo>
                <a:lnTo>
                  <a:pt x="11877383" y="0"/>
                </a:lnTo>
                <a:lnTo>
                  <a:pt x="11877383" y="317500"/>
                </a:lnTo>
                <a:lnTo>
                  <a:pt x="11886997" y="317500"/>
                </a:lnTo>
                <a:lnTo>
                  <a:pt x="11886997" y="0"/>
                </a:lnTo>
                <a:close/>
              </a:path>
              <a:path w="17811115" h="647700">
                <a:moveTo>
                  <a:pt x="12216092" y="0"/>
                </a:moveTo>
                <a:lnTo>
                  <a:pt x="12206478" y="0"/>
                </a:lnTo>
                <a:lnTo>
                  <a:pt x="12206478" y="317500"/>
                </a:lnTo>
                <a:lnTo>
                  <a:pt x="12216092" y="317500"/>
                </a:lnTo>
                <a:lnTo>
                  <a:pt x="12216092" y="0"/>
                </a:lnTo>
                <a:close/>
              </a:path>
              <a:path w="17811115" h="647700">
                <a:moveTo>
                  <a:pt x="12545200" y="0"/>
                </a:moveTo>
                <a:lnTo>
                  <a:pt x="12535573" y="0"/>
                </a:lnTo>
                <a:lnTo>
                  <a:pt x="12535573" y="317500"/>
                </a:lnTo>
                <a:lnTo>
                  <a:pt x="12545200" y="317500"/>
                </a:lnTo>
                <a:lnTo>
                  <a:pt x="12545200" y="0"/>
                </a:lnTo>
                <a:close/>
              </a:path>
              <a:path w="17811115" h="647700">
                <a:moveTo>
                  <a:pt x="12874295" y="0"/>
                </a:moveTo>
                <a:lnTo>
                  <a:pt x="12864681" y="0"/>
                </a:lnTo>
                <a:lnTo>
                  <a:pt x="12864681" y="317500"/>
                </a:lnTo>
                <a:lnTo>
                  <a:pt x="12874295" y="317500"/>
                </a:lnTo>
                <a:lnTo>
                  <a:pt x="12874295" y="0"/>
                </a:lnTo>
                <a:close/>
              </a:path>
              <a:path w="17811115" h="647700">
                <a:moveTo>
                  <a:pt x="13203390" y="0"/>
                </a:moveTo>
                <a:lnTo>
                  <a:pt x="13193776" y="0"/>
                </a:lnTo>
                <a:lnTo>
                  <a:pt x="13193776" y="317500"/>
                </a:lnTo>
                <a:lnTo>
                  <a:pt x="13203390" y="317500"/>
                </a:lnTo>
                <a:lnTo>
                  <a:pt x="13203390" y="0"/>
                </a:lnTo>
                <a:close/>
              </a:path>
              <a:path w="17811115" h="647700">
                <a:moveTo>
                  <a:pt x="13532485" y="0"/>
                </a:moveTo>
                <a:lnTo>
                  <a:pt x="13522871" y="0"/>
                </a:lnTo>
                <a:lnTo>
                  <a:pt x="13522871" y="317500"/>
                </a:lnTo>
                <a:lnTo>
                  <a:pt x="13532485" y="317500"/>
                </a:lnTo>
                <a:lnTo>
                  <a:pt x="13532485" y="0"/>
                </a:lnTo>
                <a:close/>
              </a:path>
              <a:path w="17811115" h="647700">
                <a:moveTo>
                  <a:pt x="13861580" y="0"/>
                </a:moveTo>
                <a:lnTo>
                  <a:pt x="13851966" y="0"/>
                </a:lnTo>
                <a:lnTo>
                  <a:pt x="13851966" y="317500"/>
                </a:lnTo>
                <a:lnTo>
                  <a:pt x="13861580" y="317500"/>
                </a:lnTo>
                <a:lnTo>
                  <a:pt x="13861580" y="0"/>
                </a:lnTo>
                <a:close/>
              </a:path>
              <a:path w="17811115" h="647700">
                <a:moveTo>
                  <a:pt x="14190675" y="0"/>
                </a:moveTo>
                <a:lnTo>
                  <a:pt x="14181061" y="0"/>
                </a:lnTo>
                <a:lnTo>
                  <a:pt x="14181061" y="317500"/>
                </a:lnTo>
                <a:lnTo>
                  <a:pt x="14190675" y="317500"/>
                </a:lnTo>
                <a:lnTo>
                  <a:pt x="14190675" y="0"/>
                </a:lnTo>
                <a:close/>
              </a:path>
              <a:path w="17811115" h="647700">
                <a:moveTo>
                  <a:pt x="14519770" y="0"/>
                </a:moveTo>
                <a:lnTo>
                  <a:pt x="14510157" y="0"/>
                </a:lnTo>
                <a:lnTo>
                  <a:pt x="14510157" y="317500"/>
                </a:lnTo>
                <a:lnTo>
                  <a:pt x="14519770" y="317500"/>
                </a:lnTo>
                <a:lnTo>
                  <a:pt x="14519770" y="0"/>
                </a:lnTo>
                <a:close/>
              </a:path>
              <a:path w="17811115" h="647700">
                <a:moveTo>
                  <a:pt x="14848866" y="0"/>
                </a:moveTo>
                <a:lnTo>
                  <a:pt x="14839252" y="0"/>
                </a:lnTo>
                <a:lnTo>
                  <a:pt x="14839252" y="317500"/>
                </a:lnTo>
                <a:lnTo>
                  <a:pt x="14848866" y="317500"/>
                </a:lnTo>
                <a:lnTo>
                  <a:pt x="14848866" y="0"/>
                </a:lnTo>
                <a:close/>
              </a:path>
              <a:path w="17811115" h="647700">
                <a:moveTo>
                  <a:pt x="15177961" y="0"/>
                </a:moveTo>
                <a:lnTo>
                  <a:pt x="15168347" y="0"/>
                </a:lnTo>
                <a:lnTo>
                  <a:pt x="15168347" y="317500"/>
                </a:lnTo>
                <a:lnTo>
                  <a:pt x="15177961" y="317500"/>
                </a:lnTo>
                <a:lnTo>
                  <a:pt x="15177961" y="0"/>
                </a:lnTo>
                <a:close/>
              </a:path>
              <a:path w="17811115" h="647700">
                <a:moveTo>
                  <a:pt x="15507056" y="0"/>
                </a:moveTo>
                <a:lnTo>
                  <a:pt x="15497442" y="0"/>
                </a:lnTo>
                <a:lnTo>
                  <a:pt x="15497442" y="317500"/>
                </a:lnTo>
                <a:lnTo>
                  <a:pt x="15507056" y="317500"/>
                </a:lnTo>
                <a:lnTo>
                  <a:pt x="15507056" y="0"/>
                </a:lnTo>
                <a:close/>
              </a:path>
              <a:path w="17811115" h="647700">
                <a:moveTo>
                  <a:pt x="15836151" y="0"/>
                </a:moveTo>
                <a:lnTo>
                  <a:pt x="15826537" y="0"/>
                </a:lnTo>
                <a:lnTo>
                  <a:pt x="15826537" y="317500"/>
                </a:lnTo>
                <a:lnTo>
                  <a:pt x="15836151" y="317500"/>
                </a:lnTo>
                <a:lnTo>
                  <a:pt x="15836151" y="0"/>
                </a:lnTo>
                <a:close/>
              </a:path>
              <a:path w="17811115" h="647700">
                <a:moveTo>
                  <a:pt x="16165246" y="0"/>
                </a:moveTo>
                <a:lnTo>
                  <a:pt x="16155632" y="0"/>
                </a:lnTo>
                <a:lnTo>
                  <a:pt x="16155632" y="317500"/>
                </a:lnTo>
                <a:lnTo>
                  <a:pt x="16165246" y="317500"/>
                </a:lnTo>
                <a:lnTo>
                  <a:pt x="16165246" y="0"/>
                </a:lnTo>
                <a:close/>
              </a:path>
              <a:path w="17811115" h="647700">
                <a:moveTo>
                  <a:pt x="16494341" y="0"/>
                </a:moveTo>
                <a:lnTo>
                  <a:pt x="16484727" y="0"/>
                </a:lnTo>
                <a:lnTo>
                  <a:pt x="16484727" y="317500"/>
                </a:lnTo>
                <a:lnTo>
                  <a:pt x="16494341" y="317500"/>
                </a:lnTo>
                <a:lnTo>
                  <a:pt x="16494341" y="0"/>
                </a:lnTo>
                <a:close/>
              </a:path>
              <a:path w="17811115" h="6477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6477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6477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6477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143319" y="597254"/>
            <a:ext cx="17811115" cy="647700"/>
          </a:xfrm>
          <a:custGeom>
            <a:avLst/>
            <a:gdLst/>
            <a:ahLst/>
            <a:cxnLst/>
            <a:rect l="l" t="t" r="r" b="b"/>
            <a:pathLst>
              <a:path w="17811115" h="647700">
                <a:moveTo>
                  <a:pt x="9613" y="330200"/>
                </a:moveTo>
                <a:lnTo>
                  <a:pt x="0" y="330200"/>
                </a:lnTo>
                <a:lnTo>
                  <a:pt x="0" y="647700"/>
                </a:lnTo>
                <a:lnTo>
                  <a:pt x="9613" y="647700"/>
                </a:lnTo>
                <a:lnTo>
                  <a:pt x="9613" y="330200"/>
                </a:lnTo>
                <a:close/>
              </a:path>
              <a:path w="17811115" h="647700">
                <a:moveTo>
                  <a:pt x="338709" y="330200"/>
                </a:moveTo>
                <a:lnTo>
                  <a:pt x="329107" y="330200"/>
                </a:lnTo>
                <a:lnTo>
                  <a:pt x="329107" y="647700"/>
                </a:lnTo>
                <a:lnTo>
                  <a:pt x="338709" y="647700"/>
                </a:lnTo>
                <a:lnTo>
                  <a:pt x="338709" y="330200"/>
                </a:lnTo>
                <a:close/>
              </a:path>
              <a:path w="17811115" h="647700">
                <a:moveTo>
                  <a:pt x="667816" y="330200"/>
                </a:moveTo>
                <a:lnTo>
                  <a:pt x="658202" y="330200"/>
                </a:lnTo>
                <a:lnTo>
                  <a:pt x="658202" y="647700"/>
                </a:lnTo>
                <a:lnTo>
                  <a:pt x="667816" y="647700"/>
                </a:lnTo>
                <a:lnTo>
                  <a:pt x="667816" y="330200"/>
                </a:lnTo>
                <a:close/>
              </a:path>
              <a:path w="17811115" h="647700">
                <a:moveTo>
                  <a:pt x="996911" y="330200"/>
                </a:moveTo>
                <a:lnTo>
                  <a:pt x="987298" y="330200"/>
                </a:lnTo>
                <a:lnTo>
                  <a:pt x="987298" y="647700"/>
                </a:lnTo>
                <a:lnTo>
                  <a:pt x="996911" y="647700"/>
                </a:lnTo>
                <a:lnTo>
                  <a:pt x="996911" y="330200"/>
                </a:lnTo>
                <a:close/>
              </a:path>
              <a:path w="17811115" h="647700">
                <a:moveTo>
                  <a:pt x="1326007" y="330200"/>
                </a:moveTo>
                <a:lnTo>
                  <a:pt x="1316393" y="330200"/>
                </a:lnTo>
                <a:lnTo>
                  <a:pt x="1316393" y="647700"/>
                </a:lnTo>
                <a:lnTo>
                  <a:pt x="1326007" y="647700"/>
                </a:lnTo>
                <a:lnTo>
                  <a:pt x="1326007" y="330200"/>
                </a:lnTo>
                <a:close/>
              </a:path>
              <a:path w="17811115" h="647700">
                <a:moveTo>
                  <a:pt x="1655114" y="330200"/>
                </a:moveTo>
                <a:lnTo>
                  <a:pt x="1645500" y="330200"/>
                </a:lnTo>
                <a:lnTo>
                  <a:pt x="1645500" y="647700"/>
                </a:lnTo>
                <a:lnTo>
                  <a:pt x="1655114" y="647700"/>
                </a:lnTo>
                <a:lnTo>
                  <a:pt x="1655114" y="330200"/>
                </a:lnTo>
                <a:close/>
              </a:path>
              <a:path w="17811115" h="647700">
                <a:moveTo>
                  <a:pt x="1984209" y="330200"/>
                </a:moveTo>
                <a:lnTo>
                  <a:pt x="1974596" y="330200"/>
                </a:lnTo>
                <a:lnTo>
                  <a:pt x="1974596" y="647700"/>
                </a:lnTo>
                <a:lnTo>
                  <a:pt x="1984209" y="647700"/>
                </a:lnTo>
                <a:lnTo>
                  <a:pt x="1984209" y="330200"/>
                </a:lnTo>
                <a:close/>
              </a:path>
              <a:path w="17811115" h="647700">
                <a:moveTo>
                  <a:pt x="2313305" y="330200"/>
                </a:moveTo>
                <a:lnTo>
                  <a:pt x="2303691" y="330200"/>
                </a:lnTo>
                <a:lnTo>
                  <a:pt x="2303691" y="647700"/>
                </a:lnTo>
                <a:lnTo>
                  <a:pt x="2313305" y="647700"/>
                </a:lnTo>
                <a:lnTo>
                  <a:pt x="2313305" y="330200"/>
                </a:lnTo>
                <a:close/>
              </a:path>
              <a:path w="17811115" h="647700">
                <a:moveTo>
                  <a:pt x="2642400" y="330200"/>
                </a:moveTo>
                <a:lnTo>
                  <a:pt x="2632786" y="330200"/>
                </a:lnTo>
                <a:lnTo>
                  <a:pt x="2632786" y="647700"/>
                </a:lnTo>
                <a:lnTo>
                  <a:pt x="2642400" y="647700"/>
                </a:lnTo>
                <a:lnTo>
                  <a:pt x="2642400" y="330200"/>
                </a:lnTo>
                <a:close/>
              </a:path>
              <a:path w="17811115" h="647700">
                <a:moveTo>
                  <a:pt x="2971495" y="330200"/>
                </a:moveTo>
                <a:lnTo>
                  <a:pt x="2961881" y="330200"/>
                </a:lnTo>
                <a:lnTo>
                  <a:pt x="2961881" y="647700"/>
                </a:lnTo>
                <a:lnTo>
                  <a:pt x="2971495" y="647700"/>
                </a:lnTo>
                <a:lnTo>
                  <a:pt x="2971495" y="330200"/>
                </a:lnTo>
                <a:close/>
              </a:path>
              <a:path w="17811115" h="647700">
                <a:moveTo>
                  <a:pt x="3300590" y="330200"/>
                </a:moveTo>
                <a:lnTo>
                  <a:pt x="3290976" y="330200"/>
                </a:lnTo>
                <a:lnTo>
                  <a:pt x="3290976" y="647700"/>
                </a:lnTo>
                <a:lnTo>
                  <a:pt x="3300590" y="647700"/>
                </a:lnTo>
                <a:lnTo>
                  <a:pt x="3300590" y="330200"/>
                </a:lnTo>
                <a:close/>
              </a:path>
              <a:path w="17811115" h="647700">
                <a:moveTo>
                  <a:pt x="3629698" y="330200"/>
                </a:moveTo>
                <a:lnTo>
                  <a:pt x="3620084" y="330200"/>
                </a:lnTo>
                <a:lnTo>
                  <a:pt x="3620084" y="647700"/>
                </a:lnTo>
                <a:lnTo>
                  <a:pt x="3629698" y="647700"/>
                </a:lnTo>
                <a:lnTo>
                  <a:pt x="3629698" y="330200"/>
                </a:lnTo>
                <a:close/>
              </a:path>
              <a:path w="17811115" h="647700">
                <a:moveTo>
                  <a:pt x="3958793" y="330200"/>
                </a:moveTo>
                <a:lnTo>
                  <a:pt x="3949179" y="330200"/>
                </a:lnTo>
                <a:lnTo>
                  <a:pt x="3949179" y="647700"/>
                </a:lnTo>
                <a:lnTo>
                  <a:pt x="3958793" y="647700"/>
                </a:lnTo>
                <a:lnTo>
                  <a:pt x="3958793" y="330200"/>
                </a:lnTo>
                <a:close/>
              </a:path>
              <a:path w="17811115" h="647700">
                <a:moveTo>
                  <a:pt x="4287888" y="330200"/>
                </a:moveTo>
                <a:lnTo>
                  <a:pt x="4278274" y="330200"/>
                </a:lnTo>
                <a:lnTo>
                  <a:pt x="4278274" y="647700"/>
                </a:lnTo>
                <a:lnTo>
                  <a:pt x="4287888" y="647700"/>
                </a:lnTo>
                <a:lnTo>
                  <a:pt x="4287888" y="330200"/>
                </a:lnTo>
                <a:close/>
              </a:path>
              <a:path w="17811115" h="647700">
                <a:moveTo>
                  <a:pt x="4616983" y="330200"/>
                </a:moveTo>
                <a:lnTo>
                  <a:pt x="4607369" y="330200"/>
                </a:lnTo>
                <a:lnTo>
                  <a:pt x="4607369" y="647700"/>
                </a:lnTo>
                <a:lnTo>
                  <a:pt x="4616983" y="647700"/>
                </a:lnTo>
                <a:lnTo>
                  <a:pt x="4616983" y="330200"/>
                </a:lnTo>
                <a:close/>
              </a:path>
              <a:path w="17811115" h="647700">
                <a:moveTo>
                  <a:pt x="4946078" y="330200"/>
                </a:moveTo>
                <a:lnTo>
                  <a:pt x="4936464" y="330200"/>
                </a:lnTo>
                <a:lnTo>
                  <a:pt x="4936464" y="647700"/>
                </a:lnTo>
                <a:lnTo>
                  <a:pt x="4946078" y="647700"/>
                </a:lnTo>
                <a:lnTo>
                  <a:pt x="4946078" y="330200"/>
                </a:lnTo>
                <a:close/>
              </a:path>
              <a:path w="17811115" h="647700">
                <a:moveTo>
                  <a:pt x="5305056" y="330200"/>
                </a:moveTo>
                <a:lnTo>
                  <a:pt x="5295443" y="330200"/>
                </a:lnTo>
                <a:lnTo>
                  <a:pt x="5295443" y="647700"/>
                </a:lnTo>
                <a:lnTo>
                  <a:pt x="5305056" y="647700"/>
                </a:lnTo>
                <a:lnTo>
                  <a:pt x="5305056" y="330200"/>
                </a:lnTo>
                <a:close/>
              </a:path>
              <a:path w="17811115" h="647700">
                <a:moveTo>
                  <a:pt x="5634164" y="330200"/>
                </a:moveTo>
                <a:lnTo>
                  <a:pt x="5624550" y="330200"/>
                </a:lnTo>
                <a:lnTo>
                  <a:pt x="5624550" y="647700"/>
                </a:lnTo>
                <a:lnTo>
                  <a:pt x="5634164" y="647700"/>
                </a:lnTo>
                <a:lnTo>
                  <a:pt x="5634164" y="330200"/>
                </a:lnTo>
                <a:close/>
              </a:path>
              <a:path w="17811115" h="647700">
                <a:moveTo>
                  <a:pt x="5963259" y="330200"/>
                </a:moveTo>
                <a:lnTo>
                  <a:pt x="5953645" y="330200"/>
                </a:lnTo>
                <a:lnTo>
                  <a:pt x="5953645" y="647700"/>
                </a:lnTo>
                <a:lnTo>
                  <a:pt x="5963259" y="647700"/>
                </a:lnTo>
                <a:lnTo>
                  <a:pt x="5963259" y="330200"/>
                </a:lnTo>
                <a:close/>
              </a:path>
              <a:path w="17811115" h="647700">
                <a:moveTo>
                  <a:pt x="6292354" y="330200"/>
                </a:moveTo>
                <a:lnTo>
                  <a:pt x="6282741" y="330200"/>
                </a:lnTo>
                <a:lnTo>
                  <a:pt x="6282741" y="647700"/>
                </a:lnTo>
                <a:lnTo>
                  <a:pt x="6292354" y="647700"/>
                </a:lnTo>
                <a:lnTo>
                  <a:pt x="6292354" y="330200"/>
                </a:lnTo>
                <a:close/>
              </a:path>
              <a:path w="17811115" h="647700">
                <a:moveTo>
                  <a:pt x="6621450" y="330200"/>
                </a:moveTo>
                <a:lnTo>
                  <a:pt x="6611836" y="330200"/>
                </a:lnTo>
                <a:lnTo>
                  <a:pt x="6611836" y="647700"/>
                </a:lnTo>
                <a:lnTo>
                  <a:pt x="6621450" y="647700"/>
                </a:lnTo>
                <a:lnTo>
                  <a:pt x="6621450" y="330200"/>
                </a:lnTo>
                <a:close/>
              </a:path>
              <a:path w="17811115" h="647700">
                <a:moveTo>
                  <a:pt x="6950545" y="330200"/>
                </a:moveTo>
                <a:lnTo>
                  <a:pt x="6940931" y="330200"/>
                </a:lnTo>
                <a:lnTo>
                  <a:pt x="6940931" y="647700"/>
                </a:lnTo>
                <a:lnTo>
                  <a:pt x="6950545" y="647700"/>
                </a:lnTo>
                <a:lnTo>
                  <a:pt x="6950545" y="330200"/>
                </a:lnTo>
                <a:close/>
              </a:path>
              <a:path w="17811115" h="647700">
                <a:moveTo>
                  <a:pt x="7279653" y="330200"/>
                </a:moveTo>
                <a:lnTo>
                  <a:pt x="7270039" y="330200"/>
                </a:lnTo>
                <a:lnTo>
                  <a:pt x="7270039" y="647700"/>
                </a:lnTo>
                <a:lnTo>
                  <a:pt x="7279653" y="647700"/>
                </a:lnTo>
                <a:lnTo>
                  <a:pt x="7279653" y="330200"/>
                </a:lnTo>
                <a:close/>
              </a:path>
              <a:path w="17811115" h="647700">
                <a:moveTo>
                  <a:pt x="7608748" y="330200"/>
                </a:moveTo>
                <a:lnTo>
                  <a:pt x="7599134" y="330200"/>
                </a:lnTo>
                <a:lnTo>
                  <a:pt x="7599134" y="647700"/>
                </a:lnTo>
                <a:lnTo>
                  <a:pt x="7608748" y="647700"/>
                </a:lnTo>
                <a:lnTo>
                  <a:pt x="7608748" y="330200"/>
                </a:lnTo>
                <a:close/>
              </a:path>
              <a:path w="17811115" h="647700">
                <a:moveTo>
                  <a:pt x="7937843" y="330200"/>
                </a:moveTo>
                <a:lnTo>
                  <a:pt x="7928229" y="330200"/>
                </a:lnTo>
                <a:lnTo>
                  <a:pt x="7928229" y="647700"/>
                </a:lnTo>
                <a:lnTo>
                  <a:pt x="7937843" y="647700"/>
                </a:lnTo>
                <a:lnTo>
                  <a:pt x="7937843" y="330200"/>
                </a:lnTo>
                <a:close/>
              </a:path>
              <a:path w="17811115" h="647700">
                <a:moveTo>
                  <a:pt x="8266938" y="330200"/>
                </a:moveTo>
                <a:lnTo>
                  <a:pt x="8257324" y="330200"/>
                </a:lnTo>
                <a:lnTo>
                  <a:pt x="8257324" y="647700"/>
                </a:lnTo>
                <a:lnTo>
                  <a:pt x="8266938" y="647700"/>
                </a:lnTo>
                <a:lnTo>
                  <a:pt x="8266938" y="330200"/>
                </a:lnTo>
                <a:close/>
              </a:path>
              <a:path w="17811115" h="647700">
                <a:moveTo>
                  <a:pt x="8596046" y="330200"/>
                </a:moveTo>
                <a:lnTo>
                  <a:pt x="8586432" y="330200"/>
                </a:lnTo>
                <a:lnTo>
                  <a:pt x="8586432" y="647700"/>
                </a:lnTo>
                <a:lnTo>
                  <a:pt x="8596046" y="647700"/>
                </a:lnTo>
                <a:lnTo>
                  <a:pt x="8596046" y="330200"/>
                </a:lnTo>
                <a:close/>
              </a:path>
              <a:path w="17811115" h="647700">
                <a:moveTo>
                  <a:pt x="8925141" y="330200"/>
                </a:moveTo>
                <a:lnTo>
                  <a:pt x="8915527" y="330200"/>
                </a:lnTo>
                <a:lnTo>
                  <a:pt x="8915527" y="647700"/>
                </a:lnTo>
                <a:lnTo>
                  <a:pt x="8925141" y="647700"/>
                </a:lnTo>
                <a:lnTo>
                  <a:pt x="8925141" y="330200"/>
                </a:lnTo>
                <a:close/>
              </a:path>
              <a:path w="17811115" h="647700">
                <a:moveTo>
                  <a:pt x="9254236" y="330200"/>
                </a:moveTo>
                <a:lnTo>
                  <a:pt x="9244622" y="330200"/>
                </a:lnTo>
                <a:lnTo>
                  <a:pt x="9244622" y="647700"/>
                </a:lnTo>
                <a:lnTo>
                  <a:pt x="9254236" y="647700"/>
                </a:lnTo>
                <a:lnTo>
                  <a:pt x="9254236" y="330200"/>
                </a:lnTo>
                <a:close/>
              </a:path>
              <a:path w="17811115" h="647700">
                <a:moveTo>
                  <a:pt x="9583331" y="330200"/>
                </a:moveTo>
                <a:lnTo>
                  <a:pt x="9573717" y="330200"/>
                </a:lnTo>
                <a:lnTo>
                  <a:pt x="9573717" y="647700"/>
                </a:lnTo>
                <a:lnTo>
                  <a:pt x="9583331" y="647700"/>
                </a:lnTo>
                <a:lnTo>
                  <a:pt x="9583331" y="330200"/>
                </a:lnTo>
                <a:close/>
              </a:path>
              <a:path w="17811115" h="647700">
                <a:moveTo>
                  <a:pt x="9912426" y="330200"/>
                </a:moveTo>
                <a:lnTo>
                  <a:pt x="9902812" y="330200"/>
                </a:lnTo>
                <a:lnTo>
                  <a:pt x="9902812" y="647700"/>
                </a:lnTo>
                <a:lnTo>
                  <a:pt x="9912426" y="647700"/>
                </a:lnTo>
                <a:lnTo>
                  <a:pt x="9912426" y="330200"/>
                </a:lnTo>
                <a:close/>
              </a:path>
              <a:path w="17811115" h="647700">
                <a:moveTo>
                  <a:pt x="10241521" y="330200"/>
                </a:moveTo>
                <a:lnTo>
                  <a:pt x="10231907" y="330200"/>
                </a:lnTo>
                <a:lnTo>
                  <a:pt x="10231907" y="647700"/>
                </a:lnTo>
                <a:lnTo>
                  <a:pt x="10241521" y="647700"/>
                </a:lnTo>
                <a:lnTo>
                  <a:pt x="10241521" y="330200"/>
                </a:lnTo>
                <a:close/>
              </a:path>
              <a:path w="17811115" h="647700">
                <a:moveTo>
                  <a:pt x="10570616" y="330200"/>
                </a:moveTo>
                <a:lnTo>
                  <a:pt x="10561003" y="330200"/>
                </a:lnTo>
                <a:lnTo>
                  <a:pt x="10561003" y="647700"/>
                </a:lnTo>
                <a:lnTo>
                  <a:pt x="10570616" y="647700"/>
                </a:lnTo>
                <a:lnTo>
                  <a:pt x="10570616" y="330200"/>
                </a:lnTo>
                <a:close/>
              </a:path>
              <a:path w="17811115" h="647700">
                <a:moveTo>
                  <a:pt x="10899712" y="330200"/>
                </a:moveTo>
                <a:lnTo>
                  <a:pt x="10890098" y="330200"/>
                </a:lnTo>
                <a:lnTo>
                  <a:pt x="10890098" y="647700"/>
                </a:lnTo>
                <a:lnTo>
                  <a:pt x="10899712" y="647700"/>
                </a:lnTo>
                <a:lnTo>
                  <a:pt x="10899712" y="330200"/>
                </a:lnTo>
                <a:close/>
              </a:path>
              <a:path w="17811115" h="647700">
                <a:moveTo>
                  <a:pt x="11228807" y="330200"/>
                </a:moveTo>
                <a:lnTo>
                  <a:pt x="11219193" y="330200"/>
                </a:lnTo>
                <a:lnTo>
                  <a:pt x="11219193" y="647700"/>
                </a:lnTo>
                <a:lnTo>
                  <a:pt x="11228807" y="647700"/>
                </a:lnTo>
                <a:lnTo>
                  <a:pt x="11228807" y="330200"/>
                </a:lnTo>
                <a:close/>
              </a:path>
              <a:path w="17811115" h="647700">
                <a:moveTo>
                  <a:pt x="11557902" y="330200"/>
                </a:moveTo>
                <a:lnTo>
                  <a:pt x="11548288" y="330200"/>
                </a:lnTo>
                <a:lnTo>
                  <a:pt x="11548288" y="647700"/>
                </a:lnTo>
                <a:lnTo>
                  <a:pt x="11557902" y="647700"/>
                </a:lnTo>
                <a:lnTo>
                  <a:pt x="11557902" y="330200"/>
                </a:lnTo>
                <a:close/>
              </a:path>
              <a:path w="17811115" h="647700">
                <a:moveTo>
                  <a:pt x="11886997" y="330200"/>
                </a:moveTo>
                <a:lnTo>
                  <a:pt x="11877383" y="330200"/>
                </a:lnTo>
                <a:lnTo>
                  <a:pt x="11877383" y="647700"/>
                </a:lnTo>
                <a:lnTo>
                  <a:pt x="11886997" y="647700"/>
                </a:lnTo>
                <a:lnTo>
                  <a:pt x="11886997" y="330200"/>
                </a:lnTo>
                <a:close/>
              </a:path>
              <a:path w="17811115" h="647700">
                <a:moveTo>
                  <a:pt x="11886997" y="0"/>
                </a:moveTo>
                <a:lnTo>
                  <a:pt x="11877383" y="0"/>
                </a:lnTo>
                <a:lnTo>
                  <a:pt x="11877383" y="317500"/>
                </a:lnTo>
                <a:lnTo>
                  <a:pt x="11886997" y="317500"/>
                </a:lnTo>
                <a:lnTo>
                  <a:pt x="11886997" y="0"/>
                </a:lnTo>
                <a:close/>
              </a:path>
              <a:path w="17811115" h="647700">
                <a:moveTo>
                  <a:pt x="12216092" y="330200"/>
                </a:moveTo>
                <a:lnTo>
                  <a:pt x="12206478" y="330200"/>
                </a:lnTo>
                <a:lnTo>
                  <a:pt x="12206478" y="647700"/>
                </a:lnTo>
                <a:lnTo>
                  <a:pt x="12216092" y="647700"/>
                </a:lnTo>
                <a:lnTo>
                  <a:pt x="12216092" y="330200"/>
                </a:lnTo>
                <a:close/>
              </a:path>
              <a:path w="17811115" h="647700">
                <a:moveTo>
                  <a:pt x="12216092" y="0"/>
                </a:moveTo>
                <a:lnTo>
                  <a:pt x="12206478" y="0"/>
                </a:lnTo>
                <a:lnTo>
                  <a:pt x="12206478" y="317500"/>
                </a:lnTo>
                <a:lnTo>
                  <a:pt x="12216092" y="317500"/>
                </a:lnTo>
                <a:lnTo>
                  <a:pt x="12216092" y="0"/>
                </a:lnTo>
                <a:close/>
              </a:path>
              <a:path w="17811115" h="647700">
                <a:moveTo>
                  <a:pt x="12545200" y="330200"/>
                </a:moveTo>
                <a:lnTo>
                  <a:pt x="12535573" y="330200"/>
                </a:lnTo>
                <a:lnTo>
                  <a:pt x="12535573" y="647700"/>
                </a:lnTo>
                <a:lnTo>
                  <a:pt x="12545200" y="647700"/>
                </a:lnTo>
                <a:lnTo>
                  <a:pt x="12545200" y="330200"/>
                </a:lnTo>
                <a:close/>
              </a:path>
              <a:path w="17811115" h="647700">
                <a:moveTo>
                  <a:pt x="12545200" y="0"/>
                </a:moveTo>
                <a:lnTo>
                  <a:pt x="12535573" y="0"/>
                </a:lnTo>
                <a:lnTo>
                  <a:pt x="12535573" y="317500"/>
                </a:lnTo>
                <a:lnTo>
                  <a:pt x="12545200" y="317500"/>
                </a:lnTo>
                <a:lnTo>
                  <a:pt x="12545200" y="0"/>
                </a:lnTo>
                <a:close/>
              </a:path>
              <a:path w="17811115" h="647700">
                <a:moveTo>
                  <a:pt x="12874295" y="330200"/>
                </a:moveTo>
                <a:lnTo>
                  <a:pt x="12864681" y="330200"/>
                </a:lnTo>
                <a:lnTo>
                  <a:pt x="12864681" y="647700"/>
                </a:lnTo>
                <a:lnTo>
                  <a:pt x="12874295" y="647700"/>
                </a:lnTo>
                <a:lnTo>
                  <a:pt x="12874295" y="330200"/>
                </a:lnTo>
                <a:close/>
              </a:path>
              <a:path w="17811115" h="647700">
                <a:moveTo>
                  <a:pt x="12874295" y="0"/>
                </a:moveTo>
                <a:lnTo>
                  <a:pt x="12864681" y="0"/>
                </a:lnTo>
                <a:lnTo>
                  <a:pt x="12864681" y="317500"/>
                </a:lnTo>
                <a:lnTo>
                  <a:pt x="12874295" y="317500"/>
                </a:lnTo>
                <a:lnTo>
                  <a:pt x="12874295" y="0"/>
                </a:lnTo>
                <a:close/>
              </a:path>
              <a:path w="17811115" h="647700">
                <a:moveTo>
                  <a:pt x="13203390" y="330200"/>
                </a:moveTo>
                <a:lnTo>
                  <a:pt x="13193776" y="330200"/>
                </a:lnTo>
                <a:lnTo>
                  <a:pt x="13193776" y="647700"/>
                </a:lnTo>
                <a:lnTo>
                  <a:pt x="13203390" y="647700"/>
                </a:lnTo>
                <a:lnTo>
                  <a:pt x="13203390" y="330200"/>
                </a:lnTo>
                <a:close/>
              </a:path>
              <a:path w="17811115" h="647700">
                <a:moveTo>
                  <a:pt x="13203390" y="0"/>
                </a:moveTo>
                <a:lnTo>
                  <a:pt x="13193776" y="0"/>
                </a:lnTo>
                <a:lnTo>
                  <a:pt x="13193776" y="317500"/>
                </a:lnTo>
                <a:lnTo>
                  <a:pt x="13203390" y="317500"/>
                </a:lnTo>
                <a:lnTo>
                  <a:pt x="13203390" y="0"/>
                </a:lnTo>
                <a:close/>
              </a:path>
              <a:path w="17811115" h="647700">
                <a:moveTo>
                  <a:pt x="13532485" y="330200"/>
                </a:moveTo>
                <a:lnTo>
                  <a:pt x="13522871" y="330200"/>
                </a:lnTo>
                <a:lnTo>
                  <a:pt x="13522871" y="647700"/>
                </a:lnTo>
                <a:lnTo>
                  <a:pt x="13532485" y="647700"/>
                </a:lnTo>
                <a:lnTo>
                  <a:pt x="13532485" y="330200"/>
                </a:lnTo>
                <a:close/>
              </a:path>
              <a:path w="17811115" h="647700">
                <a:moveTo>
                  <a:pt x="13532485" y="0"/>
                </a:moveTo>
                <a:lnTo>
                  <a:pt x="13522871" y="0"/>
                </a:lnTo>
                <a:lnTo>
                  <a:pt x="13522871" y="317500"/>
                </a:lnTo>
                <a:lnTo>
                  <a:pt x="13532485" y="317500"/>
                </a:lnTo>
                <a:lnTo>
                  <a:pt x="13532485" y="0"/>
                </a:lnTo>
                <a:close/>
              </a:path>
              <a:path w="17811115" h="647700">
                <a:moveTo>
                  <a:pt x="13861580" y="330200"/>
                </a:moveTo>
                <a:lnTo>
                  <a:pt x="13851966" y="330200"/>
                </a:lnTo>
                <a:lnTo>
                  <a:pt x="13851966" y="647700"/>
                </a:lnTo>
                <a:lnTo>
                  <a:pt x="13861580" y="647700"/>
                </a:lnTo>
                <a:lnTo>
                  <a:pt x="13861580" y="330200"/>
                </a:lnTo>
                <a:close/>
              </a:path>
              <a:path w="17811115" h="647700">
                <a:moveTo>
                  <a:pt x="13861580" y="0"/>
                </a:moveTo>
                <a:lnTo>
                  <a:pt x="13851966" y="0"/>
                </a:lnTo>
                <a:lnTo>
                  <a:pt x="13851966" y="317500"/>
                </a:lnTo>
                <a:lnTo>
                  <a:pt x="13861580" y="317500"/>
                </a:lnTo>
                <a:lnTo>
                  <a:pt x="13861580" y="0"/>
                </a:lnTo>
                <a:close/>
              </a:path>
              <a:path w="17811115" h="647700">
                <a:moveTo>
                  <a:pt x="14190675" y="330200"/>
                </a:moveTo>
                <a:lnTo>
                  <a:pt x="14181061" y="330200"/>
                </a:lnTo>
                <a:lnTo>
                  <a:pt x="14181061" y="647700"/>
                </a:lnTo>
                <a:lnTo>
                  <a:pt x="14190675" y="647700"/>
                </a:lnTo>
                <a:lnTo>
                  <a:pt x="14190675" y="330200"/>
                </a:lnTo>
                <a:close/>
              </a:path>
              <a:path w="17811115" h="647700">
                <a:moveTo>
                  <a:pt x="14190675" y="0"/>
                </a:moveTo>
                <a:lnTo>
                  <a:pt x="14181061" y="0"/>
                </a:lnTo>
                <a:lnTo>
                  <a:pt x="14181061" y="317500"/>
                </a:lnTo>
                <a:lnTo>
                  <a:pt x="14190675" y="317500"/>
                </a:lnTo>
                <a:lnTo>
                  <a:pt x="14190675" y="0"/>
                </a:lnTo>
                <a:close/>
              </a:path>
              <a:path w="17811115" h="647700">
                <a:moveTo>
                  <a:pt x="14519770" y="330200"/>
                </a:moveTo>
                <a:lnTo>
                  <a:pt x="14510157" y="330200"/>
                </a:lnTo>
                <a:lnTo>
                  <a:pt x="14510157" y="647700"/>
                </a:lnTo>
                <a:lnTo>
                  <a:pt x="14519770" y="647700"/>
                </a:lnTo>
                <a:lnTo>
                  <a:pt x="14519770" y="330200"/>
                </a:lnTo>
                <a:close/>
              </a:path>
              <a:path w="17811115" h="647700">
                <a:moveTo>
                  <a:pt x="14519770" y="0"/>
                </a:moveTo>
                <a:lnTo>
                  <a:pt x="14510157" y="0"/>
                </a:lnTo>
                <a:lnTo>
                  <a:pt x="14510157" y="317500"/>
                </a:lnTo>
                <a:lnTo>
                  <a:pt x="14519770" y="317500"/>
                </a:lnTo>
                <a:lnTo>
                  <a:pt x="14519770" y="0"/>
                </a:lnTo>
                <a:close/>
              </a:path>
              <a:path w="17811115" h="647700">
                <a:moveTo>
                  <a:pt x="14848866" y="330200"/>
                </a:moveTo>
                <a:lnTo>
                  <a:pt x="14839252" y="330200"/>
                </a:lnTo>
                <a:lnTo>
                  <a:pt x="14839252" y="647700"/>
                </a:lnTo>
                <a:lnTo>
                  <a:pt x="14848866" y="647700"/>
                </a:lnTo>
                <a:lnTo>
                  <a:pt x="14848866" y="330200"/>
                </a:lnTo>
                <a:close/>
              </a:path>
              <a:path w="17811115" h="647700">
                <a:moveTo>
                  <a:pt x="14848866" y="0"/>
                </a:moveTo>
                <a:lnTo>
                  <a:pt x="14839252" y="0"/>
                </a:lnTo>
                <a:lnTo>
                  <a:pt x="14839252" y="317500"/>
                </a:lnTo>
                <a:lnTo>
                  <a:pt x="14848866" y="317500"/>
                </a:lnTo>
                <a:lnTo>
                  <a:pt x="14848866" y="0"/>
                </a:lnTo>
                <a:close/>
              </a:path>
              <a:path w="17811115" h="647700">
                <a:moveTo>
                  <a:pt x="15177961" y="330200"/>
                </a:moveTo>
                <a:lnTo>
                  <a:pt x="15168347" y="330200"/>
                </a:lnTo>
                <a:lnTo>
                  <a:pt x="15168347" y="647700"/>
                </a:lnTo>
                <a:lnTo>
                  <a:pt x="15177961" y="647700"/>
                </a:lnTo>
                <a:lnTo>
                  <a:pt x="15177961" y="330200"/>
                </a:lnTo>
                <a:close/>
              </a:path>
              <a:path w="17811115" h="647700">
                <a:moveTo>
                  <a:pt x="15177961" y="0"/>
                </a:moveTo>
                <a:lnTo>
                  <a:pt x="15168347" y="0"/>
                </a:lnTo>
                <a:lnTo>
                  <a:pt x="15168347" y="317500"/>
                </a:lnTo>
                <a:lnTo>
                  <a:pt x="15177961" y="317500"/>
                </a:lnTo>
                <a:lnTo>
                  <a:pt x="15177961" y="0"/>
                </a:lnTo>
                <a:close/>
              </a:path>
              <a:path w="17811115" h="647700">
                <a:moveTo>
                  <a:pt x="15507056" y="330200"/>
                </a:moveTo>
                <a:lnTo>
                  <a:pt x="15497442" y="330200"/>
                </a:lnTo>
                <a:lnTo>
                  <a:pt x="15497442" y="647700"/>
                </a:lnTo>
                <a:lnTo>
                  <a:pt x="15507056" y="647700"/>
                </a:lnTo>
                <a:lnTo>
                  <a:pt x="15507056" y="330200"/>
                </a:lnTo>
                <a:close/>
              </a:path>
              <a:path w="17811115" h="647700">
                <a:moveTo>
                  <a:pt x="15507056" y="0"/>
                </a:moveTo>
                <a:lnTo>
                  <a:pt x="15497442" y="0"/>
                </a:lnTo>
                <a:lnTo>
                  <a:pt x="15497442" y="317500"/>
                </a:lnTo>
                <a:lnTo>
                  <a:pt x="15507056" y="317500"/>
                </a:lnTo>
                <a:lnTo>
                  <a:pt x="15507056" y="0"/>
                </a:lnTo>
                <a:close/>
              </a:path>
              <a:path w="17811115" h="647700">
                <a:moveTo>
                  <a:pt x="15836151" y="330200"/>
                </a:moveTo>
                <a:lnTo>
                  <a:pt x="15826537" y="330200"/>
                </a:lnTo>
                <a:lnTo>
                  <a:pt x="15826537" y="647700"/>
                </a:lnTo>
                <a:lnTo>
                  <a:pt x="15836151" y="647700"/>
                </a:lnTo>
                <a:lnTo>
                  <a:pt x="15836151" y="330200"/>
                </a:lnTo>
                <a:close/>
              </a:path>
              <a:path w="17811115" h="647700">
                <a:moveTo>
                  <a:pt x="15836151" y="0"/>
                </a:moveTo>
                <a:lnTo>
                  <a:pt x="15826537" y="0"/>
                </a:lnTo>
                <a:lnTo>
                  <a:pt x="15826537" y="317500"/>
                </a:lnTo>
                <a:lnTo>
                  <a:pt x="15836151" y="317500"/>
                </a:lnTo>
                <a:lnTo>
                  <a:pt x="15836151" y="0"/>
                </a:lnTo>
                <a:close/>
              </a:path>
              <a:path w="17811115" h="647700">
                <a:moveTo>
                  <a:pt x="16165246" y="330200"/>
                </a:moveTo>
                <a:lnTo>
                  <a:pt x="16155632" y="330200"/>
                </a:lnTo>
                <a:lnTo>
                  <a:pt x="16155632" y="647700"/>
                </a:lnTo>
                <a:lnTo>
                  <a:pt x="16165246" y="647700"/>
                </a:lnTo>
                <a:lnTo>
                  <a:pt x="16165246" y="330200"/>
                </a:lnTo>
                <a:close/>
              </a:path>
              <a:path w="17811115" h="647700">
                <a:moveTo>
                  <a:pt x="16165246" y="0"/>
                </a:moveTo>
                <a:lnTo>
                  <a:pt x="16155632" y="0"/>
                </a:lnTo>
                <a:lnTo>
                  <a:pt x="16155632" y="317500"/>
                </a:lnTo>
                <a:lnTo>
                  <a:pt x="16165246" y="317500"/>
                </a:lnTo>
                <a:lnTo>
                  <a:pt x="16165246" y="0"/>
                </a:lnTo>
                <a:close/>
              </a:path>
              <a:path w="17811115" h="647700">
                <a:moveTo>
                  <a:pt x="16494341" y="330200"/>
                </a:moveTo>
                <a:lnTo>
                  <a:pt x="16484727" y="330200"/>
                </a:lnTo>
                <a:lnTo>
                  <a:pt x="16484727" y="647700"/>
                </a:lnTo>
                <a:lnTo>
                  <a:pt x="16494341" y="647700"/>
                </a:lnTo>
                <a:lnTo>
                  <a:pt x="16494341" y="330200"/>
                </a:lnTo>
                <a:close/>
              </a:path>
              <a:path w="17811115" h="647700">
                <a:moveTo>
                  <a:pt x="16494341" y="0"/>
                </a:moveTo>
                <a:lnTo>
                  <a:pt x="16484727" y="0"/>
                </a:lnTo>
                <a:lnTo>
                  <a:pt x="16484727" y="317500"/>
                </a:lnTo>
                <a:lnTo>
                  <a:pt x="16494341" y="317500"/>
                </a:lnTo>
                <a:lnTo>
                  <a:pt x="16494341" y="0"/>
                </a:lnTo>
                <a:close/>
              </a:path>
              <a:path w="17811115" h="647700">
                <a:moveTo>
                  <a:pt x="16823538" y="330200"/>
                </a:moveTo>
                <a:lnTo>
                  <a:pt x="16813924" y="330200"/>
                </a:lnTo>
                <a:lnTo>
                  <a:pt x="16813924" y="647700"/>
                </a:lnTo>
                <a:lnTo>
                  <a:pt x="16823538" y="647700"/>
                </a:lnTo>
                <a:lnTo>
                  <a:pt x="16823538" y="330200"/>
                </a:lnTo>
                <a:close/>
              </a:path>
              <a:path w="17811115" h="6477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6477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6477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6477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143319" y="927454"/>
            <a:ext cx="17811115" cy="977900"/>
          </a:xfrm>
          <a:custGeom>
            <a:avLst/>
            <a:gdLst/>
            <a:ahLst/>
            <a:cxnLst/>
            <a:rect l="l" t="t" r="r" b="b"/>
            <a:pathLst>
              <a:path w="17811115" h="977900">
                <a:moveTo>
                  <a:pt x="9613" y="660400"/>
                </a:moveTo>
                <a:lnTo>
                  <a:pt x="0" y="660400"/>
                </a:lnTo>
                <a:lnTo>
                  <a:pt x="0" y="977900"/>
                </a:lnTo>
                <a:lnTo>
                  <a:pt x="9613" y="977900"/>
                </a:lnTo>
                <a:lnTo>
                  <a:pt x="9613" y="660400"/>
                </a:lnTo>
                <a:close/>
              </a:path>
              <a:path w="17811115" h="977900">
                <a:moveTo>
                  <a:pt x="9613" y="330200"/>
                </a:moveTo>
                <a:lnTo>
                  <a:pt x="0" y="330200"/>
                </a:lnTo>
                <a:lnTo>
                  <a:pt x="0" y="647700"/>
                </a:lnTo>
                <a:lnTo>
                  <a:pt x="9613" y="647700"/>
                </a:lnTo>
                <a:lnTo>
                  <a:pt x="9613" y="330200"/>
                </a:lnTo>
                <a:close/>
              </a:path>
              <a:path w="17811115" h="977900">
                <a:moveTo>
                  <a:pt x="338709" y="660400"/>
                </a:moveTo>
                <a:lnTo>
                  <a:pt x="329107" y="660400"/>
                </a:lnTo>
                <a:lnTo>
                  <a:pt x="329107" y="977900"/>
                </a:lnTo>
                <a:lnTo>
                  <a:pt x="338709" y="977900"/>
                </a:lnTo>
                <a:lnTo>
                  <a:pt x="338709" y="660400"/>
                </a:lnTo>
                <a:close/>
              </a:path>
              <a:path w="17811115" h="977900">
                <a:moveTo>
                  <a:pt x="338709" y="330200"/>
                </a:moveTo>
                <a:lnTo>
                  <a:pt x="329107" y="330200"/>
                </a:lnTo>
                <a:lnTo>
                  <a:pt x="329107" y="647700"/>
                </a:lnTo>
                <a:lnTo>
                  <a:pt x="338709" y="647700"/>
                </a:lnTo>
                <a:lnTo>
                  <a:pt x="338709" y="330200"/>
                </a:lnTo>
                <a:close/>
              </a:path>
              <a:path w="17811115" h="977900">
                <a:moveTo>
                  <a:pt x="667816" y="660400"/>
                </a:moveTo>
                <a:lnTo>
                  <a:pt x="658202" y="660400"/>
                </a:lnTo>
                <a:lnTo>
                  <a:pt x="658202" y="977900"/>
                </a:lnTo>
                <a:lnTo>
                  <a:pt x="667816" y="977900"/>
                </a:lnTo>
                <a:lnTo>
                  <a:pt x="667816" y="660400"/>
                </a:lnTo>
                <a:close/>
              </a:path>
              <a:path w="17811115" h="977900">
                <a:moveTo>
                  <a:pt x="667816" y="330200"/>
                </a:moveTo>
                <a:lnTo>
                  <a:pt x="658202" y="330200"/>
                </a:lnTo>
                <a:lnTo>
                  <a:pt x="658202" y="647700"/>
                </a:lnTo>
                <a:lnTo>
                  <a:pt x="667816" y="647700"/>
                </a:lnTo>
                <a:lnTo>
                  <a:pt x="667816" y="330200"/>
                </a:lnTo>
                <a:close/>
              </a:path>
              <a:path w="17811115" h="977900">
                <a:moveTo>
                  <a:pt x="996911" y="660400"/>
                </a:moveTo>
                <a:lnTo>
                  <a:pt x="987298" y="660400"/>
                </a:lnTo>
                <a:lnTo>
                  <a:pt x="987298" y="977900"/>
                </a:lnTo>
                <a:lnTo>
                  <a:pt x="996911" y="977900"/>
                </a:lnTo>
                <a:lnTo>
                  <a:pt x="996911" y="660400"/>
                </a:lnTo>
                <a:close/>
              </a:path>
              <a:path w="17811115" h="977900">
                <a:moveTo>
                  <a:pt x="996911" y="330200"/>
                </a:moveTo>
                <a:lnTo>
                  <a:pt x="987298" y="330200"/>
                </a:lnTo>
                <a:lnTo>
                  <a:pt x="987298" y="647700"/>
                </a:lnTo>
                <a:lnTo>
                  <a:pt x="996911" y="647700"/>
                </a:lnTo>
                <a:lnTo>
                  <a:pt x="996911" y="330200"/>
                </a:lnTo>
                <a:close/>
              </a:path>
              <a:path w="17811115" h="977900">
                <a:moveTo>
                  <a:pt x="1326007" y="660400"/>
                </a:moveTo>
                <a:lnTo>
                  <a:pt x="1316393" y="660400"/>
                </a:lnTo>
                <a:lnTo>
                  <a:pt x="1316393" y="977900"/>
                </a:lnTo>
                <a:lnTo>
                  <a:pt x="1326007" y="977900"/>
                </a:lnTo>
                <a:lnTo>
                  <a:pt x="1326007" y="660400"/>
                </a:lnTo>
                <a:close/>
              </a:path>
              <a:path w="17811115" h="977900">
                <a:moveTo>
                  <a:pt x="1326007" y="330200"/>
                </a:moveTo>
                <a:lnTo>
                  <a:pt x="1316393" y="330200"/>
                </a:lnTo>
                <a:lnTo>
                  <a:pt x="1316393" y="647700"/>
                </a:lnTo>
                <a:lnTo>
                  <a:pt x="1326007" y="647700"/>
                </a:lnTo>
                <a:lnTo>
                  <a:pt x="1326007" y="330200"/>
                </a:lnTo>
                <a:close/>
              </a:path>
              <a:path w="17811115" h="977900">
                <a:moveTo>
                  <a:pt x="1655114" y="660400"/>
                </a:moveTo>
                <a:lnTo>
                  <a:pt x="1645500" y="660400"/>
                </a:lnTo>
                <a:lnTo>
                  <a:pt x="1645500" y="977900"/>
                </a:lnTo>
                <a:lnTo>
                  <a:pt x="1655114" y="977900"/>
                </a:lnTo>
                <a:lnTo>
                  <a:pt x="1655114" y="660400"/>
                </a:lnTo>
                <a:close/>
              </a:path>
              <a:path w="17811115" h="977900">
                <a:moveTo>
                  <a:pt x="1655114" y="330200"/>
                </a:moveTo>
                <a:lnTo>
                  <a:pt x="1645500" y="330200"/>
                </a:lnTo>
                <a:lnTo>
                  <a:pt x="1645500" y="647700"/>
                </a:lnTo>
                <a:lnTo>
                  <a:pt x="1655114" y="647700"/>
                </a:lnTo>
                <a:lnTo>
                  <a:pt x="1655114" y="330200"/>
                </a:lnTo>
                <a:close/>
              </a:path>
              <a:path w="17811115" h="977900">
                <a:moveTo>
                  <a:pt x="1984209" y="660400"/>
                </a:moveTo>
                <a:lnTo>
                  <a:pt x="1974596" y="660400"/>
                </a:lnTo>
                <a:lnTo>
                  <a:pt x="1974596" y="977900"/>
                </a:lnTo>
                <a:lnTo>
                  <a:pt x="1984209" y="977900"/>
                </a:lnTo>
                <a:lnTo>
                  <a:pt x="1984209" y="660400"/>
                </a:lnTo>
                <a:close/>
              </a:path>
              <a:path w="17811115" h="977900">
                <a:moveTo>
                  <a:pt x="1984209" y="330200"/>
                </a:moveTo>
                <a:lnTo>
                  <a:pt x="1974596" y="330200"/>
                </a:lnTo>
                <a:lnTo>
                  <a:pt x="1974596" y="647700"/>
                </a:lnTo>
                <a:lnTo>
                  <a:pt x="1984209" y="647700"/>
                </a:lnTo>
                <a:lnTo>
                  <a:pt x="1984209" y="330200"/>
                </a:lnTo>
                <a:close/>
              </a:path>
              <a:path w="17811115" h="977900">
                <a:moveTo>
                  <a:pt x="2313305" y="660400"/>
                </a:moveTo>
                <a:lnTo>
                  <a:pt x="2303691" y="660400"/>
                </a:lnTo>
                <a:lnTo>
                  <a:pt x="2303691" y="977900"/>
                </a:lnTo>
                <a:lnTo>
                  <a:pt x="2313305" y="977900"/>
                </a:lnTo>
                <a:lnTo>
                  <a:pt x="2313305" y="660400"/>
                </a:lnTo>
                <a:close/>
              </a:path>
              <a:path w="17811115" h="977900">
                <a:moveTo>
                  <a:pt x="2313305" y="330200"/>
                </a:moveTo>
                <a:lnTo>
                  <a:pt x="2303691" y="330200"/>
                </a:lnTo>
                <a:lnTo>
                  <a:pt x="2303691" y="647700"/>
                </a:lnTo>
                <a:lnTo>
                  <a:pt x="2313305" y="647700"/>
                </a:lnTo>
                <a:lnTo>
                  <a:pt x="2313305" y="330200"/>
                </a:lnTo>
                <a:close/>
              </a:path>
              <a:path w="17811115" h="977900">
                <a:moveTo>
                  <a:pt x="2642400" y="660400"/>
                </a:moveTo>
                <a:lnTo>
                  <a:pt x="2632786" y="660400"/>
                </a:lnTo>
                <a:lnTo>
                  <a:pt x="2632786" y="977900"/>
                </a:lnTo>
                <a:lnTo>
                  <a:pt x="2642400" y="977900"/>
                </a:lnTo>
                <a:lnTo>
                  <a:pt x="2642400" y="660400"/>
                </a:lnTo>
                <a:close/>
              </a:path>
              <a:path w="17811115" h="977900">
                <a:moveTo>
                  <a:pt x="2642400" y="330200"/>
                </a:moveTo>
                <a:lnTo>
                  <a:pt x="2632786" y="330200"/>
                </a:lnTo>
                <a:lnTo>
                  <a:pt x="2632786" y="647700"/>
                </a:lnTo>
                <a:lnTo>
                  <a:pt x="2642400" y="647700"/>
                </a:lnTo>
                <a:lnTo>
                  <a:pt x="2642400" y="330200"/>
                </a:lnTo>
                <a:close/>
              </a:path>
              <a:path w="17811115" h="977900">
                <a:moveTo>
                  <a:pt x="2971495" y="660400"/>
                </a:moveTo>
                <a:lnTo>
                  <a:pt x="2961881" y="660400"/>
                </a:lnTo>
                <a:lnTo>
                  <a:pt x="2961881" y="977900"/>
                </a:lnTo>
                <a:lnTo>
                  <a:pt x="2971495" y="977900"/>
                </a:lnTo>
                <a:lnTo>
                  <a:pt x="2971495" y="660400"/>
                </a:lnTo>
                <a:close/>
              </a:path>
              <a:path w="17811115" h="977900">
                <a:moveTo>
                  <a:pt x="2971495" y="330200"/>
                </a:moveTo>
                <a:lnTo>
                  <a:pt x="2961881" y="330200"/>
                </a:lnTo>
                <a:lnTo>
                  <a:pt x="2961881" y="647700"/>
                </a:lnTo>
                <a:lnTo>
                  <a:pt x="2971495" y="647700"/>
                </a:lnTo>
                <a:lnTo>
                  <a:pt x="2971495" y="330200"/>
                </a:lnTo>
                <a:close/>
              </a:path>
              <a:path w="17811115" h="977900">
                <a:moveTo>
                  <a:pt x="3300590" y="660400"/>
                </a:moveTo>
                <a:lnTo>
                  <a:pt x="3290976" y="660400"/>
                </a:lnTo>
                <a:lnTo>
                  <a:pt x="3290976" y="977900"/>
                </a:lnTo>
                <a:lnTo>
                  <a:pt x="3300590" y="977900"/>
                </a:lnTo>
                <a:lnTo>
                  <a:pt x="3300590" y="660400"/>
                </a:lnTo>
                <a:close/>
              </a:path>
              <a:path w="17811115" h="977900">
                <a:moveTo>
                  <a:pt x="3300590" y="330200"/>
                </a:moveTo>
                <a:lnTo>
                  <a:pt x="3290976" y="330200"/>
                </a:lnTo>
                <a:lnTo>
                  <a:pt x="3290976" y="647700"/>
                </a:lnTo>
                <a:lnTo>
                  <a:pt x="3300590" y="647700"/>
                </a:lnTo>
                <a:lnTo>
                  <a:pt x="3300590" y="330200"/>
                </a:lnTo>
                <a:close/>
              </a:path>
              <a:path w="17811115" h="977900">
                <a:moveTo>
                  <a:pt x="3629698" y="660400"/>
                </a:moveTo>
                <a:lnTo>
                  <a:pt x="3620084" y="660400"/>
                </a:lnTo>
                <a:lnTo>
                  <a:pt x="3620084" y="977900"/>
                </a:lnTo>
                <a:lnTo>
                  <a:pt x="3629698" y="977900"/>
                </a:lnTo>
                <a:lnTo>
                  <a:pt x="3629698" y="660400"/>
                </a:lnTo>
                <a:close/>
              </a:path>
              <a:path w="17811115" h="977900">
                <a:moveTo>
                  <a:pt x="3629698" y="330200"/>
                </a:moveTo>
                <a:lnTo>
                  <a:pt x="3620084" y="330200"/>
                </a:lnTo>
                <a:lnTo>
                  <a:pt x="3620084" y="647700"/>
                </a:lnTo>
                <a:lnTo>
                  <a:pt x="3629698" y="647700"/>
                </a:lnTo>
                <a:lnTo>
                  <a:pt x="3629698" y="330200"/>
                </a:lnTo>
                <a:close/>
              </a:path>
              <a:path w="17811115" h="977900">
                <a:moveTo>
                  <a:pt x="3958793" y="330200"/>
                </a:moveTo>
                <a:lnTo>
                  <a:pt x="3949179" y="330200"/>
                </a:lnTo>
                <a:lnTo>
                  <a:pt x="3949179" y="647700"/>
                </a:lnTo>
                <a:lnTo>
                  <a:pt x="3958793" y="647700"/>
                </a:lnTo>
                <a:lnTo>
                  <a:pt x="3958793" y="330200"/>
                </a:lnTo>
                <a:close/>
              </a:path>
              <a:path w="17811115" h="977900">
                <a:moveTo>
                  <a:pt x="4287888" y="330200"/>
                </a:moveTo>
                <a:lnTo>
                  <a:pt x="4278274" y="330200"/>
                </a:lnTo>
                <a:lnTo>
                  <a:pt x="4278274" y="647700"/>
                </a:lnTo>
                <a:lnTo>
                  <a:pt x="4287888" y="647700"/>
                </a:lnTo>
                <a:lnTo>
                  <a:pt x="4287888" y="330200"/>
                </a:lnTo>
                <a:close/>
              </a:path>
              <a:path w="17811115" h="977900">
                <a:moveTo>
                  <a:pt x="4616983" y="330200"/>
                </a:moveTo>
                <a:lnTo>
                  <a:pt x="4607369" y="330200"/>
                </a:lnTo>
                <a:lnTo>
                  <a:pt x="4607369" y="647700"/>
                </a:lnTo>
                <a:lnTo>
                  <a:pt x="4616983" y="647700"/>
                </a:lnTo>
                <a:lnTo>
                  <a:pt x="4616983" y="330200"/>
                </a:lnTo>
                <a:close/>
              </a:path>
              <a:path w="17811115" h="977900">
                <a:moveTo>
                  <a:pt x="4946078" y="330200"/>
                </a:moveTo>
                <a:lnTo>
                  <a:pt x="4936464" y="330200"/>
                </a:lnTo>
                <a:lnTo>
                  <a:pt x="4936464" y="647700"/>
                </a:lnTo>
                <a:lnTo>
                  <a:pt x="4946078" y="647700"/>
                </a:lnTo>
                <a:lnTo>
                  <a:pt x="4946078" y="330200"/>
                </a:lnTo>
                <a:close/>
              </a:path>
              <a:path w="17811115" h="977900">
                <a:moveTo>
                  <a:pt x="5305056" y="330200"/>
                </a:moveTo>
                <a:lnTo>
                  <a:pt x="5295443" y="330200"/>
                </a:lnTo>
                <a:lnTo>
                  <a:pt x="5295443" y="647700"/>
                </a:lnTo>
                <a:lnTo>
                  <a:pt x="5305056" y="647700"/>
                </a:lnTo>
                <a:lnTo>
                  <a:pt x="5305056" y="330200"/>
                </a:lnTo>
                <a:close/>
              </a:path>
              <a:path w="17811115" h="977900">
                <a:moveTo>
                  <a:pt x="5634164" y="330200"/>
                </a:moveTo>
                <a:lnTo>
                  <a:pt x="5624550" y="330200"/>
                </a:lnTo>
                <a:lnTo>
                  <a:pt x="5624550" y="647700"/>
                </a:lnTo>
                <a:lnTo>
                  <a:pt x="5634164" y="647700"/>
                </a:lnTo>
                <a:lnTo>
                  <a:pt x="5634164" y="330200"/>
                </a:lnTo>
                <a:close/>
              </a:path>
              <a:path w="17811115" h="977900">
                <a:moveTo>
                  <a:pt x="5963259" y="330200"/>
                </a:moveTo>
                <a:lnTo>
                  <a:pt x="5953645" y="330200"/>
                </a:lnTo>
                <a:lnTo>
                  <a:pt x="5953645" y="647700"/>
                </a:lnTo>
                <a:lnTo>
                  <a:pt x="5963259" y="647700"/>
                </a:lnTo>
                <a:lnTo>
                  <a:pt x="5963259" y="330200"/>
                </a:lnTo>
                <a:close/>
              </a:path>
              <a:path w="17811115" h="977900">
                <a:moveTo>
                  <a:pt x="6292354" y="330200"/>
                </a:moveTo>
                <a:lnTo>
                  <a:pt x="6282741" y="330200"/>
                </a:lnTo>
                <a:lnTo>
                  <a:pt x="6282741" y="647700"/>
                </a:lnTo>
                <a:lnTo>
                  <a:pt x="6292354" y="647700"/>
                </a:lnTo>
                <a:lnTo>
                  <a:pt x="6292354" y="330200"/>
                </a:lnTo>
                <a:close/>
              </a:path>
              <a:path w="17811115" h="977900">
                <a:moveTo>
                  <a:pt x="6621450" y="330200"/>
                </a:moveTo>
                <a:lnTo>
                  <a:pt x="6611836" y="330200"/>
                </a:lnTo>
                <a:lnTo>
                  <a:pt x="6611836" y="647700"/>
                </a:lnTo>
                <a:lnTo>
                  <a:pt x="6621450" y="647700"/>
                </a:lnTo>
                <a:lnTo>
                  <a:pt x="6621450" y="330200"/>
                </a:lnTo>
                <a:close/>
              </a:path>
              <a:path w="17811115" h="977900">
                <a:moveTo>
                  <a:pt x="6950545" y="330200"/>
                </a:moveTo>
                <a:lnTo>
                  <a:pt x="6940931" y="330200"/>
                </a:lnTo>
                <a:lnTo>
                  <a:pt x="6940931" y="647700"/>
                </a:lnTo>
                <a:lnTo>
                  <a:pt x="6950545" y="647700"/>
                </a:lnTo>
                <a:lnTo>
                  <a:pt x="6950545" y="330200"/>
                </a:lnTo>
                <a:close/>
              </a:path>
              <a:path w="17811115" h="977900">
                <a:moveTo>
                  <a:pt x="7279653" y="330200"/>
                </a:moveTo>
                <a:lnTo>
                  <a:pt x="7270039" y="330200"/>
                </a:lnTo>
                <a:lnTo>
                  <a:pt x="7270039" y="647700"/>
                </a:lnTo>
                <a:lnTo>
                  <a:pt x="7279653" y="647700"/>
                </a:lnTo>
                <a:lnTo>
                  <a:pt x="7279653" y="330200"/>
                </a:lnTo>
                <a:close/>
              </a:path>
              <a:path w="17811115" h="977900">
                <a:moveTo>
                  <a:pt x="7608748" y="330200"/>
                </a:moveTo>
                <a:lnTo>
                  <a:pt x="7599134" y="330200"/>
                </a:lnTo>
                <a:lnTo>
                  <a:pt x="7599134" y="647700"/>
                </a:lnTo>
                <a:lnTo>
                  <a:pt x="7608748" y="647700"/>
                </a:lnTo>
                <a:lnTo>
                  <a:pt x="7608748" y="330200"/>
                </a:lnTo>
                <a:close/>
              </a:path>
              <a:path w="17811115" h="977900">
                <a:moveTo>
                  <a:pt x="7937843" y="330200"/>
                </a:moveTo>
                <a:lnTo>
                  <a:pt x="7928229" y="330200"/>
                </a:lnTo>
                <a:lnTo>
                  <a:pt x="7928229" y="647700"/>
                </a:lnTo>
                <a:lnTo>
                  <a:pt x="7937843" y="647700"/>
                </a:lnTo>
                <a:lnTo>
                  <a:pt x="7937843" y="330200"/>
                </a:lnTo>
                <a:close/>
              </a:path>
              <a:path w="17811115" h="977900">
                <a:moveTo>
                  <a:pt x="8266938" y="330200"/>
                </a:moveTo>
                <a:lnTo>
                  <a:pt x="8257324" y="330200"/>
                </a:lnTo>
                <a:lnTo>
                  <a:pt x="8257324" y="647700"/>
                </a:lnTo>
                <a:lnTo>
                  <a:pt x="8266938" y="647700"/>
                </a:lnTo>
                <a:lnTo>
                  <a:pt x="8266938" y="330200"/>
                </a:lnTo>
                <a:close/>
              </a:path>
              <a:path w="17811115" h="977900">
                <a:moveTo>
                  <a:pt x="8596046" y="330200"/>
                </a:moveTo>
                <a:lnTo>
                  <a:pt x="8586432" y="330200"/>
                </a:lnTo>
                <a:lnTo>
                  <a:pt x="8586432" y="647700"/>
                </a:lnTo>
                <a:lnTo>
                  <a:pt x="8596046" y="647700"/>
                </a:lnTo>
                <a:lnTo>
                  <a:pt x="8596046" y="330200"/>
                </a:lnTo>
                <a:close/>
              </a:path>
              <a:path w="17811115" h="977900">
                <a:moveTo>
                  <a:pt x="8925141" y="330200"/>
                </a:moveTo>
                <a:lnTo>
                  <a:pt x="8915527" y="330200"/>
                </a:lnTo>
                <a:lnTo>
                  <a:pt x="8915527" y="647700"/>
                </a:lnTo>
                <a:lnTo>
                  <a:pt x="8925141" y="647700"/>
                </a:lnTo>
                <a:lnTo>
                  <a:pt x="8925141" y="330200"/>
                </a:lnTo>
                <a:close/>
              </a:path>
              <a:path w="17811115" h="977900">
                <a:moveTo>
                  <a:pt x="9254236" y="330200"/>
                </a:moveTo>
                <a:lnTo>
                  <a:pt x="9244622" y="330200"/>
                </a:lnTo>
                <a:lnTo>
                  <a:pt x="9244622" y="647700"/>
                </a:lnTo>
                <a:lnTo>
                  <a:pt x="9254236" y="647700"/>
                </a:lnTo>
                <a:lnTo>
                  <a:pt x="9254236" y="330200"/>
                </a:lnTo>
                <a:close/>
              </a:path>
              <a:path w="17811115" h="977900">
                <a:moveTo>
                  <a:pt x="9583331" y="330200"/>
                </a:moveTo>
                <a:lnTo>
                  <a:pt x="9573717" y="330200"/>
                </a:lnTo>
                <a:lnTo>
                  <a:pt x="9573717" y="647700"/>
                </a:lnTo>
                <a:lnTo>
                  <a:pt x="9583331" y="647700"/>
                </a:lnTo>
                <a:lnTo>
                  <a:pt x="9583331" y="330200"/>
                </a:lnTo>
                <a:close/>
              </a:path>
              <a:path w="17811115" h="977900">
                <a:moveTo>
                  <a:pt x="9912426" y="330200"/>
                </a:moveTo>
                <a:lnTo>
                  <a:pt x="9902812" y="330200"/>
                </a:lnTo>
                <a:lnTo>
                  <a:pt x="9902812" y="647700"/>
                </a:lnTo>
                <a:lnTo>
                  <a:pt x="9912426" y="647700"/>
                </a:lnTo>
                <a:lnTo>
                  <a:pt x="9912426" y="330200"/>
                </a:lnTo>
                <a:close/>
              </a:path>
              <a:path w="17811115" h="977900">
                <a:moveTo>
                  <a:pt x="10241521" y="330200"/>
                </a:moveTo>
                <a:lnTo>
                  <a:pt x="10231907" y="330200"/>
                </a:lnTo>
                <a:lnTo>
                  <a:pt x="10231907" y="647700"/>
                </a:lnTo>
                <a:lnTo>
                  <a:pt x="10241521" y="647700"/>
                </a:lnTo>
                <a:lnTo>
                  <a:pt x="10241521" y="330200"/>
                </a:lnTo>
                <a:close/>
              </a:path>
              <a:path w="17811115" h="977900">
                <a:moveTo>
                  <a:pt x="10570616" y="330200"/>
                </a:moveTo>
                <a:lnTo>
                  <a:pt x="10561003" y="330200"/>
                </a:lnTo>
                <a:lnTo>
                  <a:pt x="10561003" y="647700"/>
                </a:lnTo>
                <a:lnTo>
                  <a:pt x="10570616" y="647700"/>
                </a:lnTo>
                <a:lnTo>
                  <a:pt x="10570616" y="330200"/>
                </a:lnTo>
                <a:close/>
              </a:path>
              <a:path w="17811115" h="977900">
                <a:moveTo>
                  <a:pt x="10899712" y="330200"/>
                </a:moveTo>
                <a:lnTo>
                  <a:pt x="10890098" y="330200"/>
                </a:lnTo>
                <a:lnTo>
                  <a:pt x="10890098" y="647700"/>
                </a:lnTo>
                <a:lnTo>
                  <a:pt x="10899712" y="647700"/>
                </a:lnTo>
                <a:lnTo>
                  <a:pt x="10899712" y="330200"/>
                </a:lnTo>
                <a:close/>
              </a:path>
              <a:path w="17811115" h="977900">
                <a:moveTo>
                  <a:pt x="11228807" y="330200"/>
                </a:moveTo>
                <a:lnTo>
                  <a:pt x="11219193" y="330200"/>
                </a:lnTo>
                <a:lnTo>
                  <a:pt x="11219193" y="647700"/>
                </a:lnTo>
                <a:lnTo>
                  <a:pt x="11228807" y="647700"/>
                </a:lnTo>
                <a:lnTo>
                  <a:pt x="11228807" y="330200"/>
                </a:lnTo>
                <a:close/>
              </a:path>
              <a:path w="17811115" h="977900">
                <a:moveTo>
                  <a:pt x="11557902" y="330200"/>
                </a:moveTo>
                <a:lnTo>
                  <a:pt x="11548288" y="330200"/>
                </a:lnTo>
                <a:lnTo>
                  <a:pt x="11548288" y="647700"/>
                </a:lnTo>
                <a:lnTo>
                  <a:pt x="11557902" y="647700"/>
                </a:lnTo>
                <a:lnTo>
                  <a:pt x="11557902" y="330200"/>
                </a:lnTo>
                <a:close/>
              </a:path>
              <a:path w="17811115" h="977900">
                <a:moveTo>
                  <a:pt x="11886997" y="330200"/>
                </a:moveTo>
                <a:lnTo>
                  <a:pt x="11877383" y="330200"/>
                </a:lnTo>
                <a:lnTo>
                  <a:pt x="11877383" y="647700"/>
                </a:lnTo>
                <a:lnTo>
                  <a:pt x="11886997" y="647700"/>
                </a:lnTo>
                <a:lnTo>
                  <a:pt x="11886997" y="330200"/>
                </a:lnTo>
                <a:close/>
              </a:path>
              <a:path w="17811115" h="977900">
                <a:moveTo>
                  <a:pt x="12216092" y="330200"/>
                </a:moveTo>
                <a:lnTo>
                  <a:pt x="12206478" y="330200"/>
                </a:lnTo>
                <a:lnTo>
                  <a:pt x="12206478" y="647700"/>
                </a:lnTo>
                <a:lnTo>
                  <a:pt x="12216092" y="647700"/>
                </a:lnTo>
                <a:lnTo>
                  <a:pt x="12216092" y="330200"/>
                </a:lnTo>
                <a:close/>
              </a:path>
              <a:path w="17811115" h="977900">
                <a:moveTo>
                  <a:pt x="12545200" y="330200"/>
                </a:moveTo>
                <a:lnTo>
                  <a:pt x="12535573" y="330200"/>
                </a:lnTo>
                <a:lnTo>
                  <a:pt x="12535573" y="647700"/>
                </a:lnTo>
                <a:lnTo>
                  <a:pt x="12545200" y="647700"/>
                </a:lnTo>
                <a:lnTo>
                  <a:pt x="12545200" y="330200"/>
                </a:lnTo>
                <a:close/>
              </a:path>
              <a:path w="17811115" h="977900">
                <a:moveTo>
                  <a:pt x="12874295" y="330200"/>
                </a:moveTo>
                <a:lnTo>
                  <a:pt x="12864681" y="330200"/>
                </a:lnTo>
                <a:lnTo>
                  <a:pt x="12864681" y="647700"/>
                </a:lnTo>
                <a:lnTo>
                  <a:pt x="12874295" y="647700"/>
                </a:lnTo>
                <a:lnTo>
                  <a:pt x="12874295" y="330200"/>
                </a:lnTo>
                <a:close/>
              </a:path>
              <a:path w="17811115" h="977900">
                <a:moveTo>
                  <a:pt x="13203390" y="330200"/>
                </a:moveTo>
                <a:lnTo>
                  <a:pt x="13193776" y="330200"/>
                </a:lnTo>
                <a:lnTo>
                  <a:pt x="13193776" y="647700"/>
                </a:lnTo>
                <a:lnTo>
                  <a:pt x="13203390" y="647700"/>
                </a:lnTo>
                <a:lnTo>
                  <a:pt x="13203390" y="330200"/>
                </a:lnTo>
                <a:close/>
              </a:path>
              <a:path w="17811115" h="977900">
                <a:moveTo>
                  <a:pt x="13532485" y="330200"/>
                </a:moveTo>
                <a:lnTo>
                  <a:pt x="13522871" y="330200"/>
                </a:lnTo>
                <a:lnTo>
                  <a:pt x="13522871" y="647700"/>
                </a:lnTo>
                <a:lnTo>
                  <a:pt x="13532485" y="647700"/>
                </a:lnTo>
                <a:lnTo>
                  <a:pt x="13532485" y="330200"/>
                </a:lnTo>
                <a:close/>
              </a:path>
              <a:path w="17811115" h="977900">
                <a:moveTo>
                  <a:pt x="13861580" y="330200"/>
                </a:moveTo>
                <a:lnTo>
                  <a:pt x="13851966" y="330200"/>
                </a:lnTo>
                <a:lnTo>
                  <a:pt x="13851966" y="647700"/>
                </a:lnTo>
                <a:lnTo>
                  <a:pt x="13861580" y="647700"/>
                </a:lnTo>
                <a:lnTo>
                  <a:pt x="13861580" y="330200"/>
                </a:lnTo>
                <a:close/>
              </a:path>
              <a:path w="17811115" h="977900">
                <a:moveTo>
                  <a:pt x="14190675" y="330200"/>
                </a:moveTo>
                <a:lnTo>
                  <a:pt x="14181061" y="330200"/>
                </a:lnTo>
                <a:lnTo>
                  <a:pt x="14181061" y="647700"/>
                </a:lnTo>
                <a:lnTo>
                  <a:pt x="14190675" y="647700"/>
                </a:lnTo>
                <a:lnTo>
                  <a:pt x="14190675" y="330200"/>
                </a:lnTo>
                <a:close/>
              </a:path>
              <a:path w="17811115" h="977900">
                <a:moveTo>
                  <a:pt x="14519770" y="330200"/>
                </a:moveTo>
                <a:lnTo>
                  <a:pt x="14510157" y="330200"/>
                </a:lnTo>
                <a:lnTo>
                  <a:pt x="14510157" y="647700"/>
                </a:lnTo>
                <a:lnTo>
                  <a:pt x="14519770" y="647700"/>
                </a:lnTo>
                <a:lnTo>
                  <a:pt x="14519770" y="330200"/>
                </a:lnTo>
                <a:close/>
              </a:path>
              <a:path w="17811115" h="977900">
                <a:moveTo>
                  <a:pt x="14848866" y="330200"/>
                </a:moveTo>
                <a:lnTo>
                  <a:pt x="14839252" y="330200"/>
                </a:lnTo>
                <a:lnTo>
                  <a:pt x="14839252" y="647700"/>
                </a:lnTo>
                <a:lnTo>
                  <a:pt x="14848866" y="647700"/>
                </a:lnTo>
                <a:lnTo>
                  <a:pt x="14848866" y="330200"/>
                </a:lnTo>
                <a:close/>
              </a:path>
              <a:path w="17811115" h="977900">
                <a:moveTo>
                  <a:pt x="15177961" y="330200"/>
                </a:moveTo>
                <a:lnTo>
                  <a:pt x="15168347" y="330200"/>
                </a:lnTo>
                <a:lnTo>
                  <a:pt x="15168347" y="647700"/>
                </a:lnTo>
                <a:lnTo>
                  <a:pt x="15177961" y="647700"/>
                </a:lnTo>
                <a:lnTo>
                  <a:pt x="15177961" y="330200"/>
                </a:lnTo>
                <a:close/>
              </a:path>
              <a:path w="17811115" h="977900">
                <a:moveTo>
                  <a:pt x="15507056" y="330200"/>
                </a:moveTo>
                <a:lnTo>
                  <a:pt x="15497442" y="330200"/>
                </a:lnTo>
                <a:lnTo>
                  <a:pt x="15497442" y="647700"/>
                </a:lnTo>
                <a:lnTo>
                  <a:pt x="15507056" y="647700"/>
                </a:lnTo>
                <a:lnTo>
                  <a:pt x="15507056" y="330200"/>
                </a:lnTo>
                <a:close/>
              </a:path>
              <a:path w="17811115" h="977900">
                <a:moveTo>
                  <a:pt x="15836151" y="330200"/>
                </a:moveTo>
                <a:lnTo>
                  <a:pt x="15826537" y="330200"/>
                </a:lnTo>
                <a:lnTo>
                  <a:pt x="15826537" y="647700"/>
                </a:lnTo>
                <a:lnTo>
                  <a:pt x="15836151" y="647700"/>
                </a:lnTo>
                <a:lnTo>
                  <a:pt x="15836151" y="330200"/>
                </a:lnTo>
                <a:close/>
              </a:path>
              <a:path w="17811115" h="977900">
                <a:moveTo>
                  <a:pt x="16165246" y="330200"/>
                </a:moveTo>
                <a:lnTo>
                  <a:pt x="16155632" y="330200"/>
                </a:lnTo>
                <a:lnTo>
                  <a:pt x="16155632" y="647700"/>
                </a:lnTo>
                <a:lnTo>
                  <a:pt x="16165246" y="647700"/>
                </a:lnTo>
                <a:lnTo>
                  <a:pt x="16165246" y="330200"/>
                </a:lnTo>
                <a:close/>
              </a:path>
              <a:path w="17811115" h="977900">
                <a:moveTo>
                  <a:pt x="16494341" y="330200"/>
                </a:moveTo>
                <a:lnTo>
                  <a:pt x="16484727" y="330200"/>
                </a:lnTo>
                <a:lnTo>
                  <a:pt x="16484727" y="647700"/>
                </a:lnTo>
                <a:lnTo>
                  <a:pt x="16494341" y="647700"/>
                </a:lnTo>
                <a:lnTo>
                  <a:pt x="16494341" y="330200"/>
                </a:lnTo>
                <a:close/>
              </a:path>
              <a:path w="17811115" h="977900">
                <a:moveTo>
                  <a:pt x="16823538" y="330200"/>
                </a:moveTo>
                <a:lnTo>
                  <a:pt x="16813924" y="330200"/>
                </a:lnTo>
                <a:lnTo>
                  <a:pt x="16813924" y="647700"/>
                </a:lnTo>
                <a:lnTo>
                  <a:pt x="16823538" y="647700"/>
                </a:lnTo>
                <a:lnTo>
                  <a:pt x="16823538" y="330200"/>
                </a:lnTo>
                <a:close/>
              </a:path>
              <a:path w="17811115" h="9779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977900">
                <a:moveTo>
                  <a:pt x="17152531" y="330200"/>
                </a:moveTo>
                <a:lnTo>
                  <a:pt x="17142918" y="330200"/>
                </a:lnTo>
                <a:lnTo>
                  <a:pt x="17142918" y="647700"/>
                </a:lnTo>
                <a:lnTo>
                  <a:pt x="17152531" y="647700"/>
                </a:lnTo>
                <a:lnTo>
                  <a:pt x="17152531" y="330200"/>
                </a:lnTo>
                <a:close/>
              </a:path>
              <a:path w="17811115" h="9779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977900">
                <a:moveTo>
                  <a:pt x="17481728" y="330200"/>
                </a:moveTo>
                <a:lnTo>
                  <a:pt x="17472114" y="330200"/>
                </a:lnTo>
                <a:lnTo>
                  <a:pt x="17472114" y="647700"/>
                </a:lnTo>
                <a:lnTo>
                  <a:pt x="17481728" y="647700"/>
                </a:lnTo>
                <a:lnTo>
                  <a:pt x="17481728" y="330200"/>
                </a:lnTo>
                <a:close/>
              </a:path>
              <a:path w="17811115" h="9779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977900">
                <a:moveTo>
                  <a:pt x="17810823" y="330200"/>
                </a:moveTo>
                <a:lnTo>
                  <a:pt x="17801209" y="330200"/>
                </a:lnTo>
                <a:lnTo>
                  <a:pt x="17801209" y="647700"/>
                </a:lnTo>
                <a:lnTo>
                  <a:pt x="17810823" y="647700"/>
                </a:lnTo>
                <a:lnTo>
                  <a:pt x="17810823" y="330200"/>
                </a:lnTo>
                <a:close/>
              </a:path>
              <a:path w="17811115" h="9779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143319" y="1587854"/>
            <a:ext cx="17811115" cy="647700"/>
          </a:xfrm>
          <a:custGeom>
            <a:avLst/>
            <a:gdLst/>
            <a:ahLst/>
            <a:cxnLst/>
            <a:rect l="l" t="t" r="r" b="b"/>
            <a:pathLst>
              <a:path w="17811115" h="647700">
                <a:moveTo>
                  <a:pt x="9613" y="330200"/>
                </a:moveTo>
                <a:lnTo>
                  <a:pt x="0" y="330200"/>
                </a:lnTo>
                <a:lnTo>
                  <a:pt x="0" y="647700"/>
                </a:lnTo>
                <a:lnTo>
                  <a:pt x="9613" y="647700"/>
                </a:lnTo>
                <a:lnTo>
                  <a:pt x="9613" y="330200"/>
                </a:lnTo>
                <a:close/>
              </a:path>
              <a:path w="17811115" h="647700">
                <a:moveTo>
                  <a:pt x="338709" y="330200"/>
                </a:moveTo>
                <a:lnTo>
                  <a:pt x="329107" y="330200"/>
                </a:lnTo>
                <a:lnTo>
                  <a:pt x="329107" y="647700"/>
                </a:lnTo>
                <a:lnTo>
                  <a:pt x="338709" y="647700"/>
                </a:lnTo>
                <a:lnTo>
                  <a:pt x="338709" y="330200"/>
                </a:lnTo>
                <a:close/>
              </a:path>
              <a:path w="17811115" h="647700">
                <a:moveTo>
                  <a:pt x="667816" y="330200"/>
                </a:moveTo>
                <a:lnTo>
                  <a:pt x="658202" y="330200"/>
                </a:lnTo>
                <a:lnTo>
                  <a:pt x="658202" y="647700"/>
                </a:lnTo>
                <a:lnTo>
                  <a:pt x="667816" y="647700"/>
                </a:lnTo>
                <a:lnTo>
                  <a:pt x="667816" y="330200"/>
                </a:lnTo>
                <a:close/>
              </a:path>
              <a:path w="17811115" h="647700">
                <a:moveTo>
                  <a:pt x="996911" y="330200"/>
                </a:moveTo>
                <a:lnTo>
                  <a:pt x="987298" y="330200"/>
                </a:lnTo>
                <a:lnTo>
                  <a:pt x="987298" y="647700"/>
                </a:lnTo>
                <a:lnTo>
                  <a:pt x="996911" y="647700"/>
                </a:lnTo>
                <a:lnTo>
                  <a:pt x="996911" y="330200"/>
                </a:lnTo>
                <a:close/>
              </a:path>
              <a:path w="17811115" h="647700">
                <a:moveTo>
                  <a:pt x="1326007" y="330200"/>
                </a:moveTo>
                <a:lnTo>
                  <a:pt x="1316393" y="330200"/>
                </a:lnTo>
                <a:lnTo>
                  <a:pt x="1316393" y="647700"/>
                </a:lnTo>
                <a:lnTo>
                  <a:pt x="1326007" y="647700"/>
                </a:lnTo>
                <a:lnTo>
                  <a:pt x="1326007" y="330200"/>
                </a:lnTo>
                <a:close/>
              </a:path>
              <a:path w="17811115" h="647700">
                <a:moveTo>
                  <a:pt x="1655114" y="330200"/>
                </a:moveTo>
                <a:lnTo>
                  <a:pt x="1645500" y="330200"/>
                </a:lnTo>
                <a:lnTo>
                  <a:pt x="1645500" y="647700"/>
                </a:lnTo>
                <a:lnTo>
                  <a:pt x="1655114" y="647700"/>
                </a:lnTo>
                <a:lnTo>
                  <a:pt x="1655114" y="330200"/>
                </a:lnTo>
                <a:close/>
              </a:path>
              <a:path w="17811115" h="647700">
                <a:moveTo>
                  <a:pt x="1984209" y="330200"/>
                </a:moveTo>
                <a:lnTo>
                  <a:pt x="1974596" y="330200"/>
                </a:lnTo>
                <a:lnTo>
                  <a:pt x="1974596" y="647700"/>
                </a:lnTo>
                <a:lnTo>
                  <a:pt x="1984209" y="647700"/>
                </a:lnTo>
                <a:lnTo>
                  <a:pt x="1984209" y="330200"/>
                </a:lnTo>
                <a:close/>
              </a:path>
              <a:path w="17811115" h="647700">
                <a:moveTo>
                  <a:pt x="2313305" y="330200"/>
                </a:moveTo>
                <a:lnTo>
                  <a:pt x="2303691" y="330200"/>
                </a:lnTo>
                <a:lnTo>
                  <a:pt x="2303691" y="647700"/>
                </a:lnTo>
                <a:lnTo>
                  <a:pt x="2313305" y="647700"/>
                </a:lnTo>
                <a:lnTo>
                  <a:pt x="2313305" y="330200"/>
                </a:lnTo>
                <a:close/>
              </a:path>
              <a:path w="17811115" h="647700">
                <a:moveTo>
                  <a:pt x="2642400" y="330200"/>
                </a:moveTo>
                <a:lnTo>
                  <a:pt x="2632786" y="330200"/>
                </a:lnTo>
                <a:lnTo>
                  <a:pt x="2632786" y="647700"/>
                </a:lnTo>
                <a:lnTo>
                  <a:pt x="2642400" y="647700"/>
                </a:lnTo>
                <a:lnTo>
                  <a:pt x="2642400" y="330200"/>
                </a:lnTo>
                <a:close/>
              </a:path>
              <a:path w="17811115" h="647700">
                <a:moveTo>
                  <a:pt x="2971495" y="330200"/>
                </a:moveTo>
                <a:lnTo>
                  <a:pt x="2961881" y="330200"/>
                </a:lnTo>
                <a:lnTo>
                  <a:pt x="2961881" y="647700"/>
                </a:lnTo>
                <a:lnTo>
                  <a:pt x="2971495" y="647700"/>
                </a:lnTo>
                <a:lnTo>
                  <a:pt x="2971495" y="330200"/>
                </a:lnTo>
                <a:close/>
              </a:path>
              <a:path w="17811115" h="647700">
                <a:moveTo>
                  <a:pt x="3300590" y="330200"/>
                </a:moveTo>
                <a:lnTo>
                  <a:pt x="3290976" y="330200"/>
                </a:lnTo>
                <a:lnTo>
                  <a:pt x="3290976" y="647700"/>
                </a:lnTo>
                <a:lnTo>
                  <a:pt x="3300590" y="647700"/>
                </a:lnTo>
                <a:lnTo>
                  <a:pt x="3300590" y="330200"/>
                </a:lnTo>
                <a:close/>
              </a:path>
              <a:path w="17811115" h="647700">
                <a:moveTo>
                  <a:pt x="3629698" y="330200"/>
                </a:moveTo>
                <a:lnTo>
                  <a:pt x="3620084" y="330200"/>
                </a:lnTo>
                <a:lnTo>
                  <a:pt x="3620084" y="647700"/>
                </a:lnTo>
                <a:lnTo>
                  <a:pt x="3629698" y="647700"/>
                </a:lnTo>
                <a:lnTo>
                  <a:pt x="3629698" y="330200"/>
                </a:lnTo>
                <a:close/>
              </a:path>
              <a:path w="17811115" h="647700">
                <a:moveTo>
                  <a:pt x="3629698" y="0"/>
                </a:moveTo>
                <a:lnTo>
                  <a:pt x="3620084" y="0"/>
                </a:lnTo>
                <a:lnTo>
                  <a:pt x="3620084" y="317500"/>
                </a:lnTo>
                <a:lnTo>
                  <a:pt x="3629698" y="317500"/>
                </a:lnTo>
                <a:lnTo>
                  <a:pt x="3629698" y="0"/>
                </a:lnTo>
                <a:close/>
              </a:path>
              <a:path w="17811115" h="647700">
                <a:moveTo>
                  <a:pt x="3958793" y="330200"/>
                </a:moveTo>
                <a:lnTo>
                  <a:pt x="3949179" y="330200"/>
                </a:lnTo>
                <a:lnTo>
                  <a:pt x="3949179" y="647700"/>
                </a:lnTo>
                <a:lnTo>
                  <a:pt x="3958793" y="647700"/>
                </a:lnTo>
                <a:lnTo>
                  <a:pt x="3958793" y="330200"/>
                </a:lnTo>
                <a:close/>
              </a:path>
              <a:path w="17811115" h="647700">
                <a:moveTo>
                  <a:pt x="3958793" y="0"/>
                </a:moveTo>
                <a:lnTo>
                  <a:pt x="3949179" y="0"/>
                </a:lnTo>
                <a:lnTo>
                  <a:pt x="3949179" y="317500"/>
                </a:lnTo>
                <a:lnTo>
                  <a:pt x="3958793" y="317500"/>
                </a:lnTo>
                <a:lnTo>
                  <a:pt x="3958793" y="0"/>
                </a:lnTo>
                <a:close/>
              </a:path>
              <a:path w="17811115" h="647700">
                <a:moveTo>
                  <a:pt x="4287888" y="330200"/>
                </a:moveTo>
                <a:lnTo>
                  <a:pt x="4278274" y="330200"/>
                </a:lnTo>
                <a:lnTo>
                  <a:pt x="4278274" y="647700"/>
                </a:lnTo>
                <a:lnTo>
                  <a:pt x="4287888" y="647700"/>
                </a:lnTo>
                <a:lnTo>
                  <a:pt x="4287888" y="330200"/>
                </a:lnTo>
                <a:close/>
              </a:path>
              <a:path w="17811115" h="647700">
                <a:moveTo>
                  <a:pt x="4287888" y="0"/>
                </a:moveTo>
                <a:lnTo>
                  <a:pt x="4278274" y="0"/>
                </a:lnTo>
                <a:lnTo>
                  <a:pt x="4278274" y="317500"/>
                </a:lnTo>
                <a:lnTo>
                  <a:pt x="4287888" y="317500"/>
                </a:lnTo>
                <a:lnTo>
                  <a:pt x="4287888" y="0"/>
                </a:lnTo>
                <a:close/>
              </a:path>
              <a:path w="17811115" h="647700">
                <a:moveTo>
                  <a:pt x="4616983" y="330200"/>
                </a:moveTo>
                <a:lnTo>
                  <a:pt x="4607369" y="330200"/>
                </a:lnTo>
                <a:lnTo>
                  <a:pt x="4607369" y="647700"/>
                </a:lnTo>
                <a:lnTo>
                  <a:pt x="4616983" y="647700"/>
                </a:lnTo>
                <a:lnTo>
                  <a:pt x="4616983" y="330200"/>
                </a:lnTo>
                <a:close/>
              </a:path>
              <a:path w="17811115" h="647700">
                <a:moveTo>
                  <a:pt x="4616983" y="0"/>
                </a:moveTo>
                <a:lnTo>
                  <a:pt x="4607369" y="0"/>
                </a:lnTo>
                <a:lnTo>
                  <a:pt x="4607369" y="317500"/>
                </a:lnTo>
                <a:lnTo>
                  <a:pt x="4616983" y="317500"/>
                </a:lnTo>
                <a:lnTo>
                  <a:pt x="4616983" y="0"/>
                </a:lnTo>
                <a:close/>
              </a:path>
              <a:path w="17811115" h="647700">
                <a:moveTo>
                  <a:pt x="4946078" y="330200"/>
                </a:moveTo>
                <a:lnTo>
                  <a:pt x="4936464" y="330200"/>
                </a:lnTo>
                <a:lnTo>
                  <a:pt x="4936464" y="647700"/>
                </a:lnTo>
                <a:lnTo>
                  <a:pt x="4946078" y="647700"/>
                </a:lnTo>
                <a:lnTo>
                  <a:pt x="4946078" y="330200"/>
                </a:lnTo>
                <a:close/>
              </a:path>
              <a:path w="17811115" h="647700">
                <a:moveTo>
                  <a:pt x="4946078" y="0"/>
                </a:moveTo>
                <a:lnTo>
                  <a:pt x="4936464" y="0"/>
                </a:lnTo>
                <a:lnTo>
                  <a:pt x="4936464" y="317500"/>
                </a:lnTo>
                <a:lnTo>
                  <a:pt x="4946078" y="317500"/>
                </a:lnTo>
                <a:lnTo>
                  <a:pt x="4946078" y="0"/>
                </a:lnTo>
                <a:close/>
              </a:path>
              <a:path w="17811115" h="647700">
                <a:moveTo>
                  <a:pt x="5305056" y="330200"/>
                </a:moveTo>
                <a:lnTo>
                  <a:pt x="5295443" y="330200"/>
                </a:lnTo>
                <a:lnTo>
                  <a:pt x="5295443" y="647700"/>
                </a:lnTo>
                <a:lnTo>
                  <a:pt x="5305056" y="647700"/>
                </a:lnTo>
                <a:lnTo>
                  <a:pt x="5305056" y="330200"/>
                </a:lnTo>
                <a:close/>
              </a:path>
              <a:path w="17811115" h="647700">
                <a:moveTo>
                  <a:pt x="5305056" y="0"/>
                </a:moveTo>
                <a:lnTo>
                  <a:pt x="5295443" y="0"/>
                </a:lnTo>
                <a:lnTo>
                  <a:pt x="5295443" y="317500"/>
                </a:lnTo>
                <a:lnTo>
                  <a:pt x="5305056" y="317500"/>
                </a:lnTo>
                <a:lnTo>
                  <a:pt x="5305056" y="0"/>
                </a:lnTo>
                <a:close/>
              </a:path>
              <a:path w="17811115" h="647700">
                <a:moveTo>
                  <a:pt x="5634164" y="330200"/>
                </a:moveTo>
                <a:lnTo>
                  <a:pt x="5624550" y="330200"/>
                </a:lnTo>
                <a:lnTo>
                  <a:pt x="5624550" y="647700"/>
                </a:lnTo>
                <a:lnTo>
                  <a:pt x="5634164" y="647700"/>
                </a:lnTo>
                <a:lnTo>
                  <a:pt x="5634164" y="330200"/>
                </a:lnTo>
                <a:close/>
              </a:path>
              <a:path w="17811115" h="647700">
                <a:moveTo>
                  <a:pt x="5634164" y="0"/>
                </a:moveTo>
                <a:lnTo>
                  <a:pt x="5624550" y="0"/>
                </a:lnTo>
                <a:lnTo>
                  <a:pt x="5624550" y="317500"/>
                </a:lnTo>
                <a:lnTo>
                  <a:pt x="5634164" y="317500"/>
                </a:lnTo>
                <a:lnTo>
                  <a:pt x="5634164" y="0"/>
                </a:lnTo>
                <a:close/>
              </a:path>
              <a:path w="17811115" h="647700">
                <a:moveTo>
                  <a:pt x="5963259" y="330200"/>
                </a:moveTo>
                <a:lnTo>
                  <a:pt x="5953645" y="330200"/>
                </a:lnTo>
                <a:lnTo>
                  <a:pt x="5953645" y="647700"/>
                </a:lnTo>
                <a:lnTo>
                  <a:pt x="5963259" y="647700"/>
                </a:lnTo>
                <a:lnTo>
                  <a:pt x="5963259" y="330200"/>
                </a:lnTo>
                <a:close/>
              </a:path>
              <a:path w="17811115" h="647700">
                <a:moveTo>
                  <a:pt x="5963259" y="0"/>
                </a:moveTo>
                <a:lnTo>
                  <a:pt x="5953645" y="0"/>
                </a:lnTo>
                <a:lnTo>
                  <a:pt x="5953645" y="317500"/>
                </a:lnTo>
                <a:lnTo>
                  <a:pt x="5963259" y="317500"/>
                </a:lnTo>
                <a:lnTo>
                  <a:pt x="5963259" y="0"/>
                </a:lnTo>
                <a:close/>
              </a:path>
              <a:path w="17811115" h="647700">
                <a:moveTo>
                  <a:pt x="6292354" y="330200"/>
                </a:moveTo>
                <a:lnTo>
                  <a:pt x="6282741" y="330200"/>
                </a:lnTo>
                <a:lnTo>
                  <a:pt x="6282741" y="647700"/>
                </a:lnTo>
                <a:lnTo>
                  <a:pt x="6292354" y="647700"/>
                </a:lnTo>
                <a:lnTo>
                  <a:pt x="6292354" y="330200"/>
                </a:lnTo>
                <a:close/>
              </a:path>
              <a:path w="17811115" h="647700">
                <a:moveTo>
                  <a:pt x="6292354" y="0"/>
                </a:moveTo>
                <a:lnTo>
                  <a:pt x="6282741" y="0"/>
                </a:lnTo>
                <a:lnTo>
                  <a:pt x="6282741" y="317500"/>
                </a:lnTo>
                <a:lnTo>
                  <a:pt x="6292354" y="317500"/>
                </a:lnTo>
                <a:lnTo>
                  <a:pt x="6292354" y="0"/>
                </a:lnTo>
                <a:close/>
              </a:path>
              <a:path w="17811115" h="647700">
                <a:moveTo>
                  <a:pt x="6621450" y="330200"/>
                </a:moveTo>
                <a:lnTo>
                  <a:pt x="6611836" y="330200"/>
                </a:lnTo>
                <a:lnTo>
                  <a:pt x="6611836" y="647700"/>
                </a:lnTo>
                <a:lnTo>
                  <a:pt x="6621450" y="647700"/>
                </a:lnTo>
                <a:lnTo>
                  <a:pt x="6621450" y="330200"/>
                </a:lnTo>
                <a:close/>
              </a:path>
              <a:path w="17811115" h="647700">
                <a:moveTo>
                  <a:pt x="6621450" y="0"/>
                </a:moveTo>
                <a:lnTo>
                  <a:pt x="6611836" y="0"/>
                </a:lnTo>
                <a:lnTo>
                  <a:pt x="6611836" y="317500"/>
                </a:lnTo>
                <a:lnTo>
                  <a:pt x="6621450" y="317500"/>
                </a:lnTo>
                <a:lnTo>
                  <a:pt x="6621450" y="0"/>
                </a:lnTo>
                <a:close/>
              </a:path>
              <a:path w="17811115" h="647700">
                <a:moveTo>
                  <a:pt x="6950545" y="330200"/>
                </a:moveTo>
                <a:lnTo>
                  <a:pt x="6940931" y="330200"/>
                </a:lnTo>
                <a:lnTo>
                  <a:pt x="6940931" y="647700"/>
                </a:lnTo>
                <a:lnTo>
                  <a:pt x="6950545" y="647700"/>
                </a:lnTo>
                <a:lnTo>
                  <a:pt x="6950545" y="330200"/>
                </a:lnTo>
                <a:close/>
              </a:path>
              <a:path w="17811115" h="647700">
                <a:moveTo>
                  <a:pt x="6950545" y="0"/>
                </a:moveTo>
                <a:lnTo>
                  <a:pt x="6940931" y="0"/>
                </a:lnTo>
                <a:lnTo>
                  <a:pt x="6940931" y="317500"/>
                </a:lnTo>
                <a:lnTo>
                  <a:pt x="6950545" y="317500"/>
                </a:lnTo>
                <a:lnTo>
                  <a:pt x="6950545" y="0"/>
                </a:lnTo>
                <a:close/>
              </a:path>
              <a:path w="17811115" h="647700">
                <a:moveTo>
                  <a:pt x="7279653" y="330200"/>
                </a:moveTo>
                <a:lnTo>
                  <a:pt x="7270039" y="330200"/>
                </a:lnTo>
                <a:lnTo>
                  <a:pt x="7270039" y="647700"/>
                </a:lnTo>
                <a:lnTo>
                  <a:pt x="7279653" y="647700"/>
                </a:lnTo>
                <a:lnTo>
                  <a:pt x="7279653" y="330200"/>
                </a:lnTo>
                <a:close/>
              </a:path>
              <a:path w="17811115" h="647700">
                <a:moveTo>
                  <a:pt x="7279653" y="0"/>
                </a:moveTo>
                <a:lnTo>
                  <a:pt x="7270039" y="0"/>
                </a:lnTo>
                <a:lnTo>
                  <a:pt x="7270039" y="317500"/>
                </a:lnTo>
                <a:lnTo>
                  <a:pt x="7279653" y="317500"/>
                </a:lnTo>
                <a:lnTo>
                  <a:pt x="7279653" y="0"/>
                </a:lnTo>
                <a:close/>
              </a:path>
              <a:path w="17811115" h="647700">
                <a:moveTo>
                  <a:pt x="7608748" y="330200"/>
                </a:moveTo>
                <a:lnTo>
                  <a:pt x="7599134" y="330200"/>
                </a:lnTo>
                <a:lnTo>
                  <a:pt x="7599134" y="647700"/>
                </a:lnTo>
                <a:lnTo>
                  <a:pt x="7608748" y="647700"/>
                </a:lnTo>
                <a:lnTo>
                  <a:pt x="7608748" y="330200"/>
                </a:lnTo>
                <a:close/>
              </a:path>
              <a:path w="17811115" h="647700">
                <a:moveTo>
                  <a:pt x="7608748" y="0"/>
                </a:moveTo>
                <a:lnTo>
                  <a:pt x="7599134" y="0"/>
                </a:lnTo>
                <a:lnTo>
                  <a:pt x="7599134" y="317500"/>
                </a:lnTo>
                <a:lnTo>
                  <a:pt x="7608748" y="317500"/>
                </a:lnTo>
                <a:lnTo>
                  <a:pt x="7608748" y="0"/>
                </a:lnTo>
                <a:close/>
              </a:path>
              <a:path w="17811115" h="647700">
                <a:moveTo>
                  <a:pt x="7937843" y="330200"/>
                </a:moveTo>
                <a:lnTo>
                  <a:pt x="7928229" y="330200"/>
                </a:lnTo>
                <a:lnTo>
                  <a:pt x="7928229" y="647700"/>
                </a:lnTo>
                <a:lnTo>
                  <a:pt x="7937843" y="647700"/>
                </a:lnTo>
                <a:lnTo>
                  <a:pt x="7937843" y="330200"/>
                </a:lnTo>
                <a:close/>
              </a:path>
              <a:path w="17811115" h="647700">
                <a:moveTo>
                  <a:pt x="7937843" y="0"/>
                </a:moveTo>
                <a:lnTo>
                  <a:pt x="7928229" y="0"/>
                </a:lnTo>
                <a:lnTo>
                  <a:pt x="7928229" y="317500"/>
                </a:lnTo>
                <a:lnTo>
                  <a:pt x="7937843" y="317500"/>
                </a:lnTo>
                <a:lnTo>
                  <a:pt x="7937843" y="0"/>
                </a:lnTo>
                <a:close/>
              </a:path>
              <a:path w="17811115" h="647700">
                <a:moveTo>
                  <a:pt x="8266938" y="330200"/>
                </a:moveTo>
                <a:lnTo>
                  <a:pt x="8257324" y="330200"/>
                </a:lnTo>
                <a:lnTo>
                  <a:pt x="8257324" y="647700"/>
                </a:lnTo>
                <a:lnTo>
                  <a:pt x="8266938" y="647700"/>
                </a:lnTo>
                <a:lnTo>
                  <a:pt x="8266938" y="330200"/>
                </a:lnTo>
                <a:close/>
              </a:path>
              <a:path w="17811115" h="647700">
                <a:moveTo>
                  <a:pt x="8266938" y="0"/>
                </a:moveTo>
                <a:lnTo>
                  <a:pt x="8257324" y="0"/>
                </a:lnTo>
                <a:lnTo>
                  <a:pt x="8257324" y="317500"/>
                </a:lnTo>
                <a:lnTo>
                  <a:pt x="8266938" y="317500"/>
                </a:lnTo>
                <a:lnTo>
                  <a:pt x="8266938" y="0"/>
                </a:lnTo>
                <a:close/>
              </a:path>
              <a:path w="17811115" h="647700">
                <a:moveTo>
                  <a:pt x="8596046" y="330200"/>
                </a:moveTo>
                <a:lnTo>
                  <a:pt x="8586432" y="330200"/>
                </a:lnTo>
                <a:lnTo>
                  <a:pt x="8586432" y="647700"/>
                </a:lnTo>
                <a:lnTo>
                  <a:pt x="8596046" y="647700"/>
                </a:lnTo>
                <a:lnTo>
                  <a:pt x="8596046" y="330200"/>
                </a:lnTo>
                <a:close/>
              </a:path>
              <a:path w="17811115" h="647700">
                <a:moveTo>
                  <a:pt x="8596046" y="0"/>
                </a:moveTo>
                <a:lnTo>
                  <a:pt x="8586432" y="0"/>
                </a:lnTo>
                <a:lnTo>
                  <a:pt x="8586432" y="317500"/>
                </a:lnTo>
                <a:lnTo>
                  <a:pt x="8596046" y="317500"/>
                </a:lnTo>
                <a:lnTo>
                  <a:pt x="8596046" y="0"/>
                </a:lnTo>
                <a:close/>
              </a:path>
              <a:path w="17811115" h="647700">
                <a:moveTo>
                  <a:pt x="8925141" y="0"/>
                </a:moveTo>
                <a:lnTo>
                  <a:pt x="8915527" y="0"/>
                </a:lnTo>
                <a:lnTo>
                  <a:pt x="8915527" y="317500"/>
                </a:lnTo>
                <a:lnTo>
                  <a:pt x="8925141" y="317500"/>
                </a:lnTo>
                <a:lnTo>
                  <a:pt x="8925141" y="0"/>
                </a:lnTo>
                <a:close/>
              </a:path>
              <a:path w="17811115" h="647700">
                <a:moveTo>
                  <a:pt x="9254236" y="0"/>
                </a:moveTo>
                <a:lnTo>
                  <a:pt x="9244622" y="0"/>
                </a:lnTo>
                <a:lnTo>
                  <a:pt x="9244622" y="317500"/>
                </a:lnTo>
                <a:lnTo>
                  <a:pt x="9254236" y="317500"/>
                </a:lnTo>
                <a:lnTo>
                  <a:pt x="9254236" y="0"/>
                </a:lnTo>
                <a:close/>
              </a:path>
              <a:path w="17811115" h="647700">
                <a:moveTo>
                  <a:pt x="9583331" y="0"/>
                </a:moveTo>
                <a:lnTo>
                  <a:pt x="9573717" y="0"/>
                </a:lnTo>
                <a:lnTo>
                  <a:pt x="9573717" y="317500"/>
                </a:lnTo>
                <a:lnTo>
                  <a:pt x="9583331" y="317500"/>
                </a:lnTo>
                <a:lnTo>
                  <a:pt x="9583331" y="0"/>
                </a:lnTo>
                <a:close/>
              </a:path>
              <a:path w="17811115" h="647700">
                <a:moveTo>
                  <a:pt x="9912426" y="0"/>
                </a:moveTo>
                <a:lnTo>
                  <a:pt x="9902812" y="0"/>
                </a:lnTo>
                <a:lnTo>
                  <a:pt x="9902812" y="317500"/>
                </a:lnTo>
                <a:lnTo>
                  <a:pt x="9912426" y="317500"/>
                </a:lnTo>
                <a:lnTo>
                  <a:pt x="9912426" y="0"/>
                </a:lnTo>
                <a:close/>
              </a:path>
              <a:path w="17811115" h="647700">
                <a:moveTo>
                  <a:pt x="10241521" y="0"/>
                </a:moveTo>
                <a:lnTo>
                  <a:pt x="10231907" y="0"/>
                </a:lnTo>
                <a:lnTo>
                  <a:pt x="10231907" y="317500"/>
                </a:lnTo>
                <a:lnTo>
                  <a:pt x="10241521" y="317500"/>
                </a:lnTo>
                <a:lnTo>
                  <a:pt x="10241521" y="0"/>
                </a:lnTo>
                <a:close/>
              </a:path>
              <a:path w="17811115" h="647700">
                <a:moveTo>
                  <a:pt x="10570616" y="0"/>
                </a:moveTo>
                <a:lnTo>
                  <a:pt x="10561003" y="0"/>
                </a:lnTo>
                <a:lnTo>
                  <a:pt x="10561003" y="317500"/>
                </a:lnTo>
                <a:lnTo>
                  <a:pt x="10570616" y="317500"/>
                </a:lnTo>
                <a:lnTo>
                  <a:pt x="10570616" y="0"/>
                </a:lnTo>
                <a:close/>
              </a:path>
              <a:path w="17811115" h="647700">
                <a:moveTo>
                  <a:pt x="10899712" y="0"/>
                </a:moveTo>
                <a:lnTo>
                  <a:pt x="10890098" y="0"/>
                </a:lnTo>
                <a:lnTo>
                  <a:pt x="10890098" y="317500"/>
                </a:lnTo>
                <a:lnTo>
                  <a:pt x="10899712" y="317500"/>
                </a:lnTo>
                <a:lnTo>
                  <a:pt x="10899712" y="0"/>
                </a:lnTo>
                <a:close/>
              </a:path>
              <a:path w="17811115" h="647700">
                <a:moveTo>
                  <a:pt x="11228807" y="0"/>
                </a:moveTo>
                <a:lnTo>
                  <a:pt x="11219193" y="0"/>
                </a:lnTo>
                <a:lnTo>
                  <a:pt x="11219193" y="317500"/>
                </a:lnTo>
                <a:lnTo>
                  <a:pt x="11228807" y="317500"/>
                </a:lnTo>
                <a:lnTo>
                  <a:pt x="11228807" y="0"/>
                </a:lnTo>
                <a:close/>
              </a:path>
              <a:path w="17811115" h="647700">
                <a:moveTo>
                  <a:pt x="11557902" y="0"/>
                </a:moveTo>
                <a:lnTo>
                  <a:pt x="11548288" y="0"/>
                </a:lnTo>
                <a:lnTo>
                  <a:pt x="11548288" y="317500"/>
                </a:lnTo>
                <a:lnTo>
                  <a:pt x="11557902" y="317500"/>
                </a:lnTo>
                <a:lnTo>
                  <a:pt x="11557902" y="0"/>
                </a:lnTo>
                <a:close/>
              </a:path>
              <a:path w="17811115" h="647700">
                <a:moveTo>
                  <a:pt x="11886997" y="0"/>
                </a:moveTo>
                <a:lnTo>
                  <a:pt x="11877383" y="0"/>
                </a:lnTo>
                <a:lnTo>
                  <a:pt x="11877383" y="317500"/>
                </a:lnTo>
                <a:lnTo>
                  <a:pt x="11886997" y="317500"/>
                </a:lnTo>
                <a:lnTo>
                  <a:pt x="11886997" y="0"/>
                </a:lnTo>
                <a:close/>
              </a:path>
              <a:path w="17811115" h="647700">
                <a:moveTo>
                  <a:pt x="12216092" y="0"/>
                </a:moveTo>
                <a:lnTo>
                  <a:pt x="12206478" y="0"/>
                </a:lnTo>
                <a:lnTo>
                  <a:pt x="12206478" y="317500"/>
                </a:lnTo>
                <a:lnTo>
                  <a:pt x="12216092" y="317500"/>
                </a:lnTo>
                <a:lnTo>
                  <a:pt x="12216092" y="0"/>
                </a:lnTo>
                <a:close/>
              </a:path>
              <a:path w="17811115" h="647700">
                <a:moveTo>
                  <a:pt x="12545200" y="0"/>
                </a:moveTo>
                <a:lnTo>
                  <a:pt x="12535573" y="0"/>
                </a:lnTo>
                <a:lnTo>
                  <a:pt x="12535573" y="317500"/>
                </a:lnTo>
                <a:lnTo>
                  <a:pt x="12545200" y="317500"/>
                </a:lnTo>
                <a:lnTo>
                  <a:pt x="12545200" y="0"/>
                </a:lnTo>
                <a:close/>
              </a:path>
              <a:path w="17811115" h="647700">
                <a:moveTo>
                  <a:pt x="12874295" y="0"/>
                </a:moveTo>
                <a:lnTo>
                  <a:pt x="12864681" y="0"/>
                </a:lnTo>
                <a:lnTo>
                  <a:pt x="12864681" y="317500"/>
                </a:lnTo>
                <a:lnTo>
                  <a:pt x="12874295" y="317500"/>
                </a:lnTo>
                <a:lnTo>
                  <a:pt x="12874295" y="0"/>
                </a:lnTo>
                <a:close/>
              </a:path>
              <a:path w="17811115" h="647700">
                <a:moveTo>
                  <a:pt x="13203390" y="0"/>
                </a:moveTo>
                <a:lnTo>
                  <a:pt x="13193776" y="0"/>
                </a:lnTo>
                <a:lnTo>
                  <a:pt x="13193776" y="317500"/>
                </a:lnTo>
                <a:lnTo>
                  <a:pt x="13203390" y="317500"/>
                </a:lnTo>
                <a:lnTo>
                  <a:pt x="13203390" y="0"/>
                </a:lnTo>
                <a:close/>
              </a:path>
              <a:path w="17811115" h="647700">
                <a:moveTo>
                  <a:pt x="13532485" y="0"/>
                </a:moveTo>
                <a:lnTo>
                  <a:pt x="13522871" y="0"/>
                </a:lnTo>
                <a:lnTo>
                  <a:pt x="13522871" y="317500"/>
                </a:lnTo>
                <a:lnTo>
                  <a:pt x="13532485" y="317500"/>
                </a:lnTo>
                <a:lnTo>
                  <a:pt x="13532485" y="0"/>
                </a:lnTo>
                <a:close/>
              </a:path>
              <a:path w="17811115" h="647700">
                <a:moveTo>
                  <a:pt x="13861580" y="0"/>
                </a:moveTo>
                <a:lnTo>
                  <a:pt x="13851966" y="0"/>
                </a:lnTo>
                <a:lnTo>
                  <a:pt x="13851966" y="317500"/>
                </a:lnTo>
                <a:lnTo>
                  <a:pt x="13861580" y="317500"/>
                </a:lnTo>
                <a:lnTo>
                  <a:pt x="13861580" y="0"/>
                </a:lnTo>
                <a:close/>
              </a:path>
              <a:path w="17811115" h="647700">
                <a:moveTo>
                  <a:pt x="14190675" y="0"/>
                </a:moveTo>
                <a:lnTo>
                  <a:pt x="14181061" y="0"/>
                </a:lnTo>
                <a:lnTo>
                  <a:pt x="14181061" y="317500"/>
                </a:lnTo>
                <a:lnTo>
                  <a:pt x="14190675" y="317500"/>
                </a:lnTo>
                <a:lnTo>
                  <a:pt x="14190675" y="0"/>
                </a:lnTo>
                <a:close/>
              </a:path>
              <a:path w="17811115" h="647700">
                <a:moveTo>
                  <a:pt x="14519770" y="0"/>
                </a:moveTo>
                <a:lnTo>
                  <a:pt x="14510157" y="0"/>
                </a:lnTo>
                <a:lnTo>
                  <a:pt x="14510157" y="317500"/>
                </a:lnTo>
                <a:lnTo>
                  <a:pt x="14519770" y="317500"/>
                </a:lnTo>
                <a:lnTo>
                  <a:pt x="14519770" y="0"/>
                </a:lnTo>
                <a:close/>
              </a:path>
              <a:path w="17811115" h="647700">
                <a:moveTo>
                  <a:pt x="14848866" y="0"/>
                </a:moveTo>
                <a:lnTo>
                  <a:pt x="14839252" y="0"/>
                </a:lnTo>
                <a:lnTo>
                  <a:pt x="14839252" y="317500"/>
                </a:lnTo>
                <a:lnTo>
                  <a:pt x="14848866" y="317500"/>
                </a:lnTo>
                <a:lnTo>
                  <a:pt x="14848866" y="0"/>
                </a:lnTo>
                <a:close/>
              </a:path>
              <a:path w="17811115" h="647700">
                <a:moveTo>
                  <a:pt x="15177961" y="0"/>
                </a:moveTo>
                <a:lnTo>
                  <a:pt x="15168347" y="0"/>
                </a:lnTo>
                <a:lnTo>
                  <a:pt x="15168347" y="317500"/>
                </a:lnTo>
                <a:lnTo>
                  <a:pt x="15177961" y="317500"/>
                </a:lnTo>
                <a:lnTo>
                  <a:pt x="15177961" y="0"/>
                </a:lnTo>
                <a:close/>
              </a:path>
              <a:path w="17811115" h="647700">
                <a:moveTo>
                  <a:pt x="15507056" y="0"/>
                </a:moveTo>
                <a:lnTo>
                  <a:pt x="15497442" y="0"/>
                </a:lnTo>
                <a:lnTo>
                  <a:pt x="15497442" y="317500"/>
                </a:lnTo>
                <a:lnTo>
                  <a:pt x="15507056" y="317500"/>
                </a:lnTo>
                <a:lnTo>
                  <a:pt x="15507056" y="0"/>
                </a:lnTo>
                <a:close/>
              </a:path>
              <a:path w="17811115" h="647700">
                <a:moveTo>
                  <a:pt x="15836151" y="0"/>
                </a:moveTo>
                <a:lnTo>
                  <a:pt x="15826537" y="0"/>
                </a:lnTo>
                <a:lnTo>
                  <a:pt x="15826537" y="317500"/>
                </a:lnTo>
                <a:lnTo>
                  <a:pt x="15836151" y="317500"/>
                </a:lnTo>
                <a:lnTo>
                  <a:pt x="15836151" y="0"/>
                </a:lnTo>
                <a:close/>
              </a:path>
              <a:path w="17811115" h="647700">
                <a:moveTo>
                  <a:pt x="16165246" y="0"/>
                </a:moveTo>
                <a:lnTo>
                  <a:pt x="16155632" y="0"/>
                </a:lnTo>
                <a:lnTo>
                  <a:pt x="16155632" y="317500"/>
                </a:lnTo>
                <a:lnTo>
                  <a:pt x="16165246" y="317500"/>
                </a:lnTo>
                <a:lnTo>
                  <a:pt x="16165246" y="0"/>
                </a:lnTo>
                <a:close/>
              </a:path>
              <a:path w="17811115" h="647700">
                <a:moveTo>
                  <a:pt x="16494341" y="0"/>
                </a:moveTo>
                <a:lnTo>
                  <a:pt x="16484727" y="0"/>
                </a:lnTo>
                <a:lnTo>
                  <a:pt x="16484727" y="317500"/>
                </a:lnTo>
                <a:lnTo>
                  <a:pt x="16494341" y="317500"/>
                </a:lnTo>
                <a:lnTo>
                  <a:pt x="16494341" y="0"/>
                </a:lnTo>
                <a:close/>
              </a:path>
              <a:path w="17811115" h="6477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6477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6477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6477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143319" y="1918054"/>
            <a:ext cx="17811115" cy="965200"/>
          </a:xfrm>
          <a:custGeom>
            <a:avLst/>
            <a:gdLst/>
            <a:ahLst/>
            <a:cxnLst/>
            <a:rect l="l" t="t" r="r" b="b"/>
            <a:pathLst>
              <a:path w="17811115" h="965200">
                <a:moveTo>
                  <a:pt x="9613" y="330200"/>
                </a:moveTo>
                <a:lnTo>
                  <a:pt x="0" y="330200"/>
                </a:lnTo>
                <a:lnTo>
                  <a:pt x="0" y="965200"/>
                </a:lnTo>
                <a:lnTo>
                  <a:pt x="9613" y="965200"/>
                </a:lnTo>
                <a:lnTo>
                  <a:pt x="9613" y="330200"/>
                </a:lnTo>
                <a:close/>
              </a:path>
              <a:path w="17811115" h="965200">
                <a:moveTo>
                  <a:pt x="338709" y="330200"/>
                </a:moveTo>
                <a:lnTo>
                  <a:pt x="329107" y="330200"/>
                </a:lnTo>
                <a:lnTo>
                  <a:pt x="329107" y="965200"/>
                </a:lnTo>
                <a:lnTo>
                  <a:pt x="338709" y="965200"/>
                </a:lnTo>
                <a:lnTo>
                  <a:pt x="338709" y="330200"/>
                </a:lnTo>
                <a:close/>
              </a:path>
              <a:path w="17811115" h="965200">
                <a:moveTo>
                  <a:pt x="667816" y="330200"/>
                </a:moveTo>
                <a:lnTo>
                  <a:pt x="658202" y="330200"/>
                </a:lnTo>
                <a:lnTo>
                  <a:pt x="658202" y="965200"/>
                </a:lnTo>
                <a:lnTo>
                  <a:pt x="667816" y="965200"/>
                </a:lnTo>
                <a:lnTo>
                  <a:pt x="667816" y="330200"/>
                </a:lnTo>
                <a:close/>
              </a:path>
              <a:path w="17811115" h="965200">
                <a:moveTo>
                  <a:pt x="996911" y="330200"/>
                </a:moveTo>
                <a:lnTo>
                  <a:pt x="987298" y="330200"/>
                </a:lnTo>
                <a:lnTo>
                  <a:pt x="987298" y="965200"/>
                </a:lnTo>
                <a:lnTo>
                  <a:pt x="996911" y="965200"/>
                </a:lnTo>
                <a:lnTo>
                  <a:pt x="996911" y="330200"/>
                </a:lnTo>
                <a:close/>
              </a:path>
              <a:path w="17811115" h="965200">
                <a:moveTo>
                  <a:pt x="1326007" y="330200"/>
                </a:moveTo>
                <a:lnTo>
                  <a:pt x="1316393" y="330200"/>
                </a:lnTo>
                <a:lnTo>
                  <a:pt x="1316393" y="965200"/>
                </a:lnTo>
                <a:lnTo>
                  <a:pt x="1326007" y="965200"/>
                </a:lnTo>
                <a:lnTo>
                  <a:pt x="1326007" y="330200"/>
                </a:lnTo>
                <a:close/>
              </a:path>
              <a:path w="17811115" h="965200">
                <a:moveTo>
                  <a:pt x="1655114" y="330200"/>
                </a:moveTo>
                <a:lnTo>
                  <a:pt x="1645500" y="330200"/>
                </a:lnTo>
                <a:lnTo>
                  <a:pt x="1645500" y="965200"/>
                </a:lnTo>
                <a:lnTo>
                  <a:pt x="1655114" y="965200"/>
                </a:lnTo>
                <a:lnTo>
                  <a:pt x="1655114" y="330200"/>
                </a:lnTo>
                <a:close/>
              </a:path>
              <a:path w="17811115" h="965200">
                <a:moveTo>
                  <a:pt x="1984209" y="330200"/>
                </a:moveTo>
                <a:lnTo>
                  <a:pt x="1974596" y="330200"/>
                </a:lnTo>
                <a:lnTo>
                  <a:pt x="1974596" y="965200"/>
                </a:lnTo>
                <a:lnTo>
                  <a:pt x="1984209" y="965200"/>
                </a:lnTo>
                <a:lnTo>
                  <a:pt x="1984209" y="330200"/>
                </a:lnTo>
                <a:close/>
              </a:path>
              <a:path w="17811115" h="965200">
                <a:moveTo>
                  <a:pt x="2313305" y="330200"/>
                </a:moveTo>
                <a:lnTo>
                  <a:pt x="2303691" y="330200"/>
                </a:lnTo>
                <a:lnTo>
                  <a:pt x="2303691" y="965200"/>
                </a:lnTo>
                <a:lnTo>
                  <a:pt x="2313305" y="965200"/>
                </a:lnTo>
                <a:lnTo>
                  <a:pt x="2313305" y="330200"/>
                </a:lnTo>
                <a:close/>
              </a:path>
              <a:path w="17811115" h="965200">
                <a:moveTo>
                  <a:pt x="2642400" y="330200"/>
                </a:moveTo>
                <a:lnTo>
                  <a:pt x="2632786" y="330200"/>
                </a:lnTo>
                <a:lnTo>
                  <a:pt x="2632786" y="965200"/>
                </a:lnTo>
                <a:lnTo>
                  <a:pt x="2642400" y="965200"/>
                </a:lnTo>
                <a:lnTo>
                  <a:pt x="2642400" y="330200"/>
                </a:lnTo>
                <a:close/>
              </a:path>
              <a:path w="17811115" h="965200">
                <a:moveTo>
                  <a:pt x="2971495" y="330200"/>
                </a:moveTo>
                <a:lnTo>
                  <a:pt x="2961881" y="330200"/>
                </a:lnTo>
                <a:lnTo>
                  <a:pt x="2961881" y="965200"/>
                </a:lnTo>
                <a:lnTo>
                  <a:pt x="2971495" y="965200"/>
                </a:lnTo>
                <a:lnTo>
                  <a:pt x="2971495" y="330200"/>
                </a:lnTo>
                <a:close/>
              </a:path>
              <a:path w="17811115" h="965200">
                <a:moveTo>
                  <a:pt x="3300590" y="330200"/>
                </a:moveTo>
                <a:lnTo>
                  <a:pt x="3290976" y="330200"/>
                </a:lnTo>
                <a:lnTo>
                  <a:pt x="3290976" y="965200"/>
                </a:lnTo>
                <a:lnTo>
                  <a:pt x="3300590" y="965200"/>
                </a:lnTo>
                <a:lnTo>
                  <a:pt x="3300590" y="330200"/>
                </a:lnTo>
                <a:close/>
              </a:path>
              <a:path w="17811115" h="965200">
                <a:moveTo>
                  <a:pt x="3629698" y="330200"/>
                </a:moveTo>
                <a:lnTo>
                  <a:pt x="3620084" y="330200"/>
                </a:lnTo>
                <a:lnTo>
                  <a:pt x="3620084" y="965200"/>
                </a:lnTo>
                <a:lnTo>
                  <a:pt x="3629698" y="965200"/>
                </a:lnTo>
                <a:lnTo>
                  <a:pt x="3629698" y="330200"/>
                </a:lnTo>
                <a:close/>
              </a:path>
              <a:path w="17811115" h="965200">
                <a:moveTo>
                  <a:pt x="3958793" y="330200"/>
                </a:moveTo>
                <a:lnTo>
                  <a:pt x="3949179" y="330200"/>
                </a:lnTo>
                <a:lnTo>
                  <a:pt x="3949179" y="965200"/>
                </a:lnTo>
                <a:lnTo>
                  <a:pt x="3958793" y="965200"/>
                </a:lnTo>
                <a:lnTo>
                  <a:pt x="3958793" y="330200"/>
                </a:lnTo>
                <a:close/>
              </a:path>
              <a:path w="17811115" h="965200">
                <a:moveTo>
                  <a:pt x="4287888" y="330200"/>
                </a:moveTo>
                <a:lnTo>
                  <a:pt x="4278274" y="330200"/>
                </a:lnTo>
                <a:lnTo>
                  <a:pt x="4278274" y="965200"/>
                </a:lnTo>
                <a:lnTo>
                  <a:pt x="4287888" y="965200"/>
                </a:lnTo>
                <a:lnTo>
                  <a:pt x="4287888" y="330200"/>
                </a:lnTo>
                <a:close/>
              </a:path>
              <a:path w="17811115" h="965200">
                <a:moveTo>
                  <a:pt x="4616983" y="330200"/>
                </a:moveTo>
                <a:lnTo>
                  <a:pt x="4607369" y="330200"/>
                </a:lnTo>
                <a:lnTo>
                  <a:pt x="4607369" y="965200"/>
                </a:lnTo>
                <a:lnTo>
                  <a:pt x="4616983" y="965200"/>
                </a:lnTo>
                <a:lnTo>
                  <a:pt x="4616983" y="330200"/>
                </a:lnTo>
                <a:close/>
              </a:path>
              <a:path w="17811115" h="965200">
                <a:moveTo>
                  <a:pt x="4946078" y="330200"/>
                </a:moveTo>
                <a:lnTo>
                  <a:pt x="4936464" y="330200"/>
                </a:lnTo>
                <a:lnTo>
                  <a:pt x="4936464" y="965200"/>
                </a:lnTo>
                <a:lnTo>
                  <a:pt x="4946078" y="965200"/>
                </a:lnTo>
                <a:lnTo>
                  <a:pt x="4946078" y="330200"/>
                </a:lnTo>
                <a:close/>
              </a:path>
              <a:path w="17811115" h="965200">
                <a:moveTo>
                  <a:pt x="5305056" y="330200"/>
                </a:moveTo>
                <a:lnTo>
                  <a:pt x="5295443" y="330200"/>
                </a:lnTo>
                <a:lnTo>
                  <a:pt x="5295443" y="965200"/>
                </a:lnTo>
                <a:lnTo>
                  <a:pt x="5305056" y="965200"/>
                </a:lnTo>
                <a:lnTo>
                  <a:pt x="5305056" y="330200"/>
                </a:lnTo>
                <a:close/>
              </a:path>
              <a:path w="17811115" h="965200">
                <a:moveTo>
                  <a:pt x="5634164" y="330200"/>
                </a:moveTo>
                <a:lnTo>
                  <a:pt x="5624550" y="330200"/>
                </a:lnTo>
                <a:lnTo>
                  <a:pt x="5624550" y="965200"/>
                </a:lnTo>
                <a:lnTo>
                  <a:pt x="5634164" y="965200"/>
                </a:lnTo>
                <a:lnTo>
                  <a:pt x="5634164" y="330200"/>
                </a:lnTo>
                <a:close/>
              </a:path>
              <a:path w="17811115" h="965200">
                <a:moveTo>
                  <a:pt x="5963259" y="330200"/>
                </a:moveTo>
                <a:lnTo>
                  <a:pt x="5953645" y="330200"/>
                </a:lnTo>
                <a:lnTo>
                  <a:pt x="5953645" y="965200"/>
                </a:lnTo>
                <a:lnTo>
                  <a:pt x="5963259" y="965200"/>
                </a:lnTo>
                <a:lnTo>
                  <a:pt x="5963259" y="330200"/>
                </a:lnTo>
                <a:close/>
              </a:path>
              <a:path w="17811115" h="965200">
                <a:moveTo>
                  <a:pt x="6292354" y="330200"/>
                </a:moveTo>
                <a:lnTo>
                  <a:pt x="6282741" y="330200"/>
                </a:lnTo>
                <a:lnTo>
                  <a:pt x="6282741" y="965200"/>
                </a:lnTo>
                <a:lnTo>
                  <a:pt x="6292354" y="965200"/>
                </a:lnTo>
                <a:lnTo>
                  <a:pt x="6292354" y="330200"/>
                </a:lnTo>
                <a:close/>
              </a:path>
              <a:path w="17811115" h="965200">
                <a:moveTo>
                  <a:pt x="6621450" y="330200"/>
                </a:moveTo>
                <a:lnTo>
                  <a:pt x="6611836" y="330200"/>
                </a:lnTo>
                <a:lnTo>
                  <a:pt x="6611836" y="965200"/>
                </a:lnTo>
                <a:lnTo>
                  <a:pt x="6621450" y="965200"/>
                </a:lnTo>
                <a:lnTo>
                  <a:pt x="6621450" y="330200"/>
                </a:lnTo>
                <a:close/>
              </a:path>
              <a:path w="17811115" h="965200">
                <a:moveTo>
                  <a:pt x="6950545" y="330200"/>
                </a:moveTo>
                <a:lnTo>
                  <a:pt x="6940931" y="330200"/>
                </a:lnTo>
                <a:lnTo>
                  <a:pt x="6940931" y="965200"/>
                </a:lnTo>
                <a:lnTo>
                  <a:pt x="6950545" y="965200"/>
                </a:lnTo>
                <a:lnTo>
                  <a:pt x="6950545" y="330200"/>
                </a:lnTo>
                <a:close/>
              </a:path>
              <a:path w="17811115" h="965200">
                <a:moveTo>
                  <a:pt x="7279653" y="330200"/>
                </a:moveTo>
                <a:lnTo>
                  <a:pt x="7270039" y="330200"/>
                </a:lnTo>
                <a:lnTo>
                  <a:pt x="7270039" y="965200"/>
                </a:lnTo>
                <a:lnTo>
                  <a:pt x="7279653" y="965200"/>
                </a:lnTo>
                <a:lnTo>
                  <a:pt x="7279653" y="330200"/>
                </a:lnTo>
                <a:close/>
              </a:path>
              <a:path w="17811115" h="965200">
                <a:moveTo>
                  <a:pt x="7608748" y="330200"/>
                </a:moveTo>
                <a:lnTo>
                  <a:pt x="7599134" y="330200"/>
                </a:lnTo>
                <a:lnTo>
                  <a:pt x="7599134" y="965200"/>
                </a:lnTo>
                <a:lnTo>
                  <a:pt x="7608748" y="965200"/>
                </a:lnTo>
                <a:lnTo>
                  <a:pt x="7608748" y="330200"/>
                </a:lnTo>
                <a:close/>
              </a:path>
              <a:path w="17811115" h="965200">
                <a:moveTo>
                  <a:pt x="7937843" y="330200"/>
                </a:moveTo>
                <a:lnTo>
                  <a:pt x="7928229" y="330200"/>
                </a:lnTo>
                <a:lnTo>
                  <a:pt x="7928229" y="965200"/>
                </a:lnTo>
                <a:lnTo>
                  <a:pt x="7937843" y="965200"/>
                </a:lnTo>
                <a:lnTo>
                  <a:pt x="7937843" y="330200"/>
                </a:lnTo>
                <a:close/>
              </a:path>
              <a:path w="17811115" h="965200">
                <a:moveTo>
                  <a:pt x="8266938" y="330200"/>
                </a:moveTo>
                <a:lnTo>
                  <a:pt x="8257324" y="330200"/>
                </a:lnTo>
                <a:lnTo>
                  <a:pt x="8257324" y="965200"/>
                </a:lnTo>
                <a:lnTo>
                  <a:pt x="8266938" y="965200"/>
                </a:lnTo>
                <a:lnTo>
                  <a:pt x="8266938" y="330200"/>
                </a:lnTo>
                <a:close/>
              </a:path>
              <a:path w="17811115" h="965200">
                <a:moveTo>
                  <a:pt x="8596046" y="330200"/>
                </a:moveTo>
                <a:lnTo>
                  <a:pt x="8586432" y="330200"/>
                </a:lnTo>
                <a:lnTo>
                  <a:pt x="8586432" y="965200"/>
                </a:lnTo>
                <a:lnTo>
                  <a:pt x="8596046" y="965200"/>
                </a:lnTo>
                <a:lnTo>
                  <a:pt x="8596046" y="330200"/>
                </a:lnTo>
                <a:close/>
              </a:path>
              <a:path w="17811115" h="965200">
                <a:moveTo>
                  <a:pt x="8596046" y="0"/>
                </a:moveTo>
                <a:lnTo>
                  <a:pt x="8586432" y="0"/>
                </a:lnTo>
                <a:lnTo>
                  <a:pt x="8586432" y="317500"/>
                </a:lnTo>
                <a:lnTo>
                  <a:pt x="8596046" y="317500"/>
                </a:lnTo>
                <a:lnTo>
                  <a:pt x="8596046" y="0"/>
                </a:lnTo>
                <a:close/>
              </a:path>
              <a:path w="17811115" h="965200">
                <a:moveTo>
                  <a:pt x="8925141" y="330200"/>
                </a:moveTo>
                <a:lnTo>
                  <a:pt x="8915527" y="330200"/>
                </a:lnTo>
                <a:lnTo>
                  <a:pt x="8915527" y="965200"/>
                </a:lnTo>
                <a:lnTo>
                  <a:pt x="8925141" y="965200"/>
                </a:lnTo>
                <a:lnTo>
                  <a:pt x="8925141" y="330200"/>
                </a:lnTo>
                <a:close/>
              </a:path>
              <a:path w="17811115" h="965200">
                <a:moveTo>
                  <a:pt x="8925141" y="0"/>
                </a:moveTo>
                <a:lnTo>
                  <a:pt x="8915527" y="0"/>
                </a:lnTo>
                <a:lnTo>
                  <a:pt x="8915527" y="317500"/>
                </a:lnTo>
                <a:lnTo>
                  <a:pt x="8925141" y="317500"/>
                </a:lnTo>
                <a:lnTo>
                  <a:pt x="8925141" y="0"/>
                </a:lnTo>
                <a:close/>
              </a:path>
              <a:path w="17811115" h="965200">
                <a:moveTo>
                  <a:pt x="9254236" y="330200"/>
                </a:moveTo>
                <a:lnTo>
                  <a:pt x="9244622" y="330200"/>
                </a:lnTo>
                <a:lnTo>
                  <a:pt x="9244622" y="965200"/>
                </a:lnTo>
                <a:lnTo>
                  <a:pt x="9254236" y="965200"/>
                </a:lnTo>
                <a:lnTo>
                  <a:pt x="9254236" y="330200"/>
                </a:lnTo>
                <a:close/>
              </a:path>
              <a:path w="17811115" h="965200">
                <a:moveTo>
                  <a:pt x="9254236" y="0"/>
                </a:moveTo>
                <a:lnTo>
                  <a:pt x="9244622" y="0"/>
                </a:lnTo>
                <a:lnTo>
                  <a:pt x="9244622" y="317500"/>
                </a:lnTo>
                <a:lnTo>
                  <a:pt x="9254236" y="317500"/>
                </a:lnTo>
                <a:lnTo>
                  <a:pt x="9254236" y="0"/>
                </a:lnTo>
                <a:close/>
              </a:path>
              <a:path w="17811115" h="965200">
                <a:moveTo>
                  <a:pt x="9583331" y="330200"/>
                </a:moveTo>
                <a:lnTo>
                  <a:pt x="9573717" y="330200"/>
                </a:lnTo>
                <a:lnTo>
                  <a:pt x="9573717" y="965200"/>
                </a:lnTo>
                <a:lnTo>
                  <a:pt x="9583331" y="965200"/>
                </a:lnTo>
                <a:lnTo>
                  <a:pt x="9583331" y="330200"/>
                </a:lnTo>
                <a:close/>
              </a:path>
              <a:path w="17811115" h="965200">
                <a:moveTo>
                  <a:pt x="9583331" y="0"/>
                </a:moveTo>
                <a:lnTo>
                  <a:pt x="9573717" y="0"/>
                </a:lnTo>
                <a:lnTo>
                  <a:pt x="9573717" y="317500"/>
                </a:lnTo>
                <a:lnTo>
                  <a:pt x="9583331" y="317500"/>
                </a:lnTo>
                <a:lnTo>
                  <a:pt x="9583331" y="0"/>
                </a:lnTo>
                <a:close/>
              </a:path>
              <a:path w="17811115" h="965200">
                <a:moveTo>
                  <a:pt x="9912426" y="330200"/>
                </a:moveTo>
                <a:lnTo>
                  <a:pt x="9902812" y="330200"/>
                </a:lnTo>
                <a:lnTo>
                  <a:pt x="9902812" y="965200"/>
                </a:lnTo>
                <a:lnTo>
                  <a:pt x="9912426" y="965200"/>
                </a:lnTo>
                <a:lnTo>
                  <a:pt x="9912426" y="330200"/>
                </a:lnTo>
                <a:close/>
              </a:path>
              <a:path w="17811115" h="965200">
                <a:moveTo>
                  <a:pt x="9912426" y="0"/>
                </a:moveTo>
                <a:lnTo>
                  <a:pt x="9902812" y="0"/>
                </a:lnTo>
                <a:lnTo>
                  <a:pt x="9902812" y="317500"/>
                </a:lnTo>
                <a:lnTo>
                  <a:pt x="9912426" y="317500"/>
                </a:lnTo>
                <a:lnTo>
                  <a:pt x="9912426" y="0"/>
                </a:lnTo>
                <a:close/>
              </a:path>
              <a:path w="17811115" h="965200">
                <a:moveTo>
                  <a:pt x="10241521" y="330200"/>
                </a:moveTo>
                <a:lnTo>
                  <a:pt x="10231907" y="330200"/>
                </a:lnTo>
                <a:lnTo>
                  <a:pt x="10231907" y="965200"/>
                </a:lnTo>
                <a:lnTo>
                  <a:pt x="10241521" y="965200"/>
                </a:lnTo>
                <a:lnTo>
                  <a:pt x="10241521" y="330200"/>
                </a:lnTo>
                <a:close/>
              </a:path>
              <a:path w="17811115" h="965200">
                <a:moveTo>
                  <a:pt x="10241521" y="0"/>
                </a:moveTo>
                <a:lnTo>
                  <a:pt x="10231907" y="0"/>
                </a:lnTo>
                <a:lnTo>
                  <a:pt x="10231907" y="317500"/>
                </a:lnTo>
                <a:lnTo>
                  <a:pt x="10241521" y="317500"/>
                </a:lnTo>
                <a:lnTo>
                  <a:pt x="10241521" y="0"/>
                </a:lnTo>
                <a:close/>
              </a:path>
              <a:path w="17811115" h="965200">
                <a:moveTo>
                  <a:pt x="10570616" y="330200"/>
                </a:moveTo>
                <a:lnTo>
                  <a:pt x="10561003" y="330200"/>
                </a:lnTo>
                <a:lnTo>
                  <a:pt x="10561003" y="965200"/>
                </a:lnTo>
                <a:lnTo>
                  <a:pt x="10570616" y="965200"/>
                </a:lnTo>
                <a:lnTo>
                  <a:pt x="10570616" y="330200"/>
                </a:lnTo>
                <a:close/>
              </a:path>
              <a:path w="17811115" h="965200">
                <a:moveTo>
                  <a:pt x="10570616" y="0"/>
                </a:moveTo>
                <a:lnTo>
                  <a:pt x="10561003" y="0"/>
                </a:lnTo>
                <a:lnTo>
                  <a:pt x="10561003" y="317500"/>
                </a:lnTo>
                <a:lnTo>
                  <a:pt x="10570616" y="317500"/>
                </a:lnTo>
                <a:lnTo>
                  <a:pt x="10570616" y="0"/>
                </a:lnTo>
                <a:close/>
              </a:path>
              <a:path w="17811115" h="965200">
                <a:moveTo>
                  <a:pt x="10899712" y="330200"/>
                </a:moveTo>
                <a:lnTo>
                  <a:pt x="10890098" y="330200"/>
                </a:lnTo>
                <a:lnTo>
                  <a:pt x="10890098" y="965200"/>
                </a:lnTo>
                <a:lnTo>
                  <a:pt x="10899712" y="965200"/>
                </a:lnTo>
                <a:lnTo>
                  <a:pt x="10899712" y="330200"/>
                </a:lnTo>
                <a:close/>
              </a:path>
              <a:path w="17811115" h="965200">
                <a:moveTo>
                  <a:pt x="10899712" y="0"/>
                </a:moveTo>
                <a:lnTo>
                  <a:pt x="10890098" y="0"/>
                </a:lnTo>
                <a:lnTo>
                  <a:pt x="10890098" y="317500"/>
                </a:lnTo>
                <a:lnTo>
                  <a:pt x="10899712" y="317500"/>
                </a:lnTo>
                <a:lnTo>
                  <a:pt x="10899712" y="0"/>
                </a:lnTo>
                <a:close/>
              </a:path>
              <a:path w="17811115" h="965200">
                <a:moveTo>
                  <a:pt x="11228807" y="330200"/>
                </a:moveTo>
                <a:lnTo>
                  <a:pt x="11219193" y="330200"/>
                </a:lnTo>
                <a:lnTo>
                  <a:pt x="11219193" y="965200"/>
                </a:lnTo>
                <a:lnTo>
                  <a:pt x="11228807" y="965200"/>
                </a:lnTo>
                <a:lnTo>
                  <a:pt x="11228807" y="330200"/>
                </a:lnTo>
                <a:close/>
              </a:path>
              <a:path w="17811115" h="965200">
                <a:moveTo>
                  <a:pt x="11228807" y="0"/>
                </a:moveTo>
                <a:lnTo>
                  <a:pt x="11219193" y="0"/>
                </a:lnTo>
                <a:lnTo>
                  <a:pt x="11219193" y="317500"/>
                </a:lnTo>
                <a:lnTo>
                  <a:pt x="11228807" y="317500"/>
                </a:lnTo>
                <a:lnTo>
                  <a:pt x="11228807" y="0"/>
                </a:lnTo>
                <a:close/>
              </a:path>
              <a:path w="17811115" h="965200">
                <a:moveTo>
                  <a:pt x="11557902" y="330200"/>
                </a:moveTo>
                <a:lnTo>
                  <a:pt x="11548288" y="330200"/>
                </a:lnTo>
                <a:lnTo>
                  <a:pt x="11548288" y="965200"/>
                </a:lnTo>
                <a:lnTo>
                  <a:pt x="11557902" y="965200"/>
                </a:lnTo>
                <a:lnTo>
                  <a:pt x="11557902" y="330200"/>
                </a:lnTo>
                <a:close/>
              </a:path>
              <a:path w="17811115" h="965200">
                <a:moveTo>
                  <a:pt x="11557902" y="0"/>
                </a:moveTo>
                <a:lnTo>
                  <a:pt x="11548288" y="0"/>
                </a:lnTo>
                <a:lnTo>
                  <a:pt x="11548288" y="317500"/>
                </a:lnTo>
                <a:lnTo>
                  <a:pt x="11557902" y="317500"/>
                </a:lnTo>
                <a:lnTo>
                  <a:pt x="11557902" y="0"/>
                </a:lnTo>
                <a:close/>
              </a:path>
              <a:path w="17811115" h="965200">
                <a:moveTo>
                  <a:pt x="11886997" y="330200"/>
                </a:moveTo>
                <a:lnTo>
                  <a:pt x="11877383" y="330200"/>
                </a:lnTo>
                <a:lnTo>
                  <a:pt x="11877383" y="965200"/>
                </a:lnTo>
                <a:lnTo>
                  <a:pt x="11886997" y="965200"/>
                </a:lnTo>
                <a:lnTo>
                  <a:pt x="11886997" y="330200"/>
                </a:lnTo>
                <a:close/>
              </a:path>
              <a:path w="17811115" h="965200">
                <a:moveTo>
                  <a:pt x="11886997" y="0"/>
                </a:moveTo>
                <a:lnTo>
                  <a:pt x="11877383" y="0"/>
                </a:lnTo>
                <a:lnTo>
                  <a:pt x="11877383" y="317500"/>
                </a:lnTo>
                <a:lnTo>
                  <a:pt x="11886997" y="317500"/>
                </a:lnTo>
                <a:lnTo>
                  <a:pt x="11886997" y="0"/>
                </a:lnTo>
                <a:close/>
              </a:path>
              <a:path w="17811115" h="965200">
                <a:moveTo>
                  <a:pt x="12216092" y="330200"/>
                </a:moveTo>
                <a:lnTo>
                  <a:pt x="12206478" y="330200"/>
                </a:lnTo>
                <a:lnTo>
                  <a:pt x="12206478" y="965200"/>
                </a:lnTo>
                <a:lnTo>
                  <a:pt x="12216092" y="965200"/>
                </a:lnTo>
                <a:lnTo>
                  <a:pt x="12216092" y="330200"/>
                </a:lnTo>
                <a:close/>
              </a:path>
              <a:path w="17811115" h="965200">
                <a:moveTo>
                  <a:pt x="12216092" y="0"/>
                </a:moveTo>
                <a:lnTo>
                  <a:pt x="12206478" y="0"/>
                </a:lnTo>
                <a:lnTo>
                  <a:pt x="12206478" y="317500"/>
                </a:lnTo>
                <a:lnTo>
                  <a:pt x="12216092" y="317500"/>
                </a:lnTo>
                <a:lnTo>
                  <a:pt x="12216092" y="0"/>
                </a:lnTo>
                <a:close/>
              </a:path>
              <a:path w="17811115" h="965200">
                <a:moveTo>
                  <a:pt x="12545200" y="330200"/>
                </a:moveTo>
                <a:lnTo>
                  <a:pt x="12535573" y="330200"/>
                </a:lnTo>
                <a:lnTo>
                  <a:pt x="12535573" y="965200"/>
                </a:lnTo>
                <a:lnTo>
                  <a:pt x="12545200" y="965200"/>
                </a:lnTo>
                <a:lnTo>
                  <a:pt x="12545200" y="330200"/>
                </a:lnTo>
                <a:close/>
              </a:path>
              <a:path w="17811115" h="965200">
                <a:moveTo>
                  <a:pt x="12545200" y="0"/>
                </a:moveTo>
                <a:lnTo>
                  <a:pt x="12535573" y="0"/>
                </a:lnTo>
                <a:lnTo>
                  <a:pt x="12535573" y="317500"/>
                </a:lnTo>
                <a:lnTo>
                  <a:pt x="12545200" y="317500"/>
                </a:lnTo>
                <a:lnTo>
                  <a:pt x="12545200" y="0"/>
                </a:lnTo>
                <a:close/>
              </a:path>
              <a:path w="17811115" h="965200">
                <a:moveTo>
                  <a:pt x="12874295" y="330200"/>
                </a:moveTo>
                <a:lnTo>
                  <a:pt x="12864681" y="330200"/>
                </a:lnTo>
                <a:lnTo>
                  <a:pt x="12864681" y="965200"/>
                </a:lnTo>
                <a:lnTo>
                  <a:pt x="12874295" y="965200"/>
                </a:lnTo>
                <a:lnTo>
                  <a:pt x="12874295" y="330200"/>
                </a:lnTo>
                <a:close/>
              </a:path>
              <a:path w="17811115" h="965200">
                <a:moveTo>
                  <a:pt x="12874295" y="0"/>
                </a:moveTo>
                <a:lnTo>
                  <a:pt x="12864681" y="0"/>
                </a:lnTo>
                <a:lnTo>
                  <a:pt x="12864681" y="317500"/>
                </a:lnTo>
                <a:lnTo>
                  <a:pt x="12874295" y="317500"/>
                </a:lnTo>
                <a:lnTo>
                  <a:pt x="12874295" y="0"/>
                </a:lnTo>
                <a:close/>
              </a:path>
              <a:path w="17811115" h="965200">
                <a:moveTo>
                  <a:pt x="13203390" y="330200"/>
                </a:moveTo>
                <a:lnTo>
                  <a:pt x="13193776" y="330200"/>
                </a:lnTo>
                <a:lnTo>
                  <a:pt x="13193776" y="965200"/>
                </a:lnTo>
                <a:lnTo>
                  <a:pt x="13203390" y="965200"/>
                </a:lnTo>
                <a:lnTo>
                  <a:pt x="13203390" y="330200"/>
                </a:lnTo>
                <a:close/>
              </a:path>
              <a:path w="17811115" h="965200">
                <a:moveTo>
                  <a:pt x="13203390" y="0"/>
                </a:moveTo>
                <a:lnTo>
                  <a:pt x="13193776" y="0"/>
                </a:lnTo>
                <a:lnTo>
                  <a:pt x="13193776" y="317500"/>
                </a:lnTo>
                <a:lnTo>
                  <a:pt x="13203390" y="317500"/>
                </a:lnTo>
                <a:lnTo>
                  <a:pt x="13203390" y="0"/>
                </a:lnTo>
                <a:close/>
              </a:path>
              <a:path w="17811115" h="965200">
                <a:moveTo>
                  <a:pt x="13532485" y="330200"/>
                </a:moveTo>
                <a:lnTo>
                  <a:pt x="13522871" y="330200"/>
                </a:lnTo>
                <a:lnTo>
                  <a:pt x="13522871" y="965200"/>
                </a:lnTo>
                <a:lnTo>
                  <a:pt x="13532485" y="965200"/>
                </a:lnTo>
                <a:lnTo>
                  <a:pt x="13532485" y="330200"/>
                </a:lnTo>
                <a:close/>
              </a:path>
              <a:path w="17811115" h="965200">
                <a:moveTo>
                  <a:pt x="13532485" y="0"/>
                </a:moveTo>
                <a:lnTo>
                  <a:pt x="13522871" y="0"/>
                </a:lnTo>
                <a:lnTo>
                  <a:pt x="13522871" y="317500"/>
                </a:lnTo>
                <a:lnTo>
                  <a:pt x="13532485" y="317500"/>
                </a:lnTo>
                <a:lnTo>
                  <a:pt x="13532485" y="0"/>
                </a:lnTo>
                <a:close/>
              </a:path>
              <a:path w="17811115" h="965200">
                <a:moveTo>
                  <a:pt x="13861580" y="0"/>
                </a:moveTo>
                <a:lnTo>
                  <a:pt x="13851966" y="0"/>
                </a:lnTo>
                <a:lnTo>
                  <a:pt x="13851966" y="317500"/>
                </a:lnTo>
                <a:lnTo>
                  <a:pt x="13861580" y="317500"/>
                </a:lnTo>
                <a:lnTo>
                  <a:pt x="13861580" y="0"/>
                </a:lnTo>
                <a:close/>
              </a:path>
              <a:path w="17811115" h="965200">
                <a:moveTo>
                  <a:pt x="14190675" y="0"/>
                </a:moveTo>
                <a:lnTo>
                  <a:pt x="14181061" y="0"/>
                </a:lnTo>
                <a:lnTo>
                  <a:pt x="14181061" y="317500"/>
                </a:lnTo>
                <a:lnTo>
                  <a:pt x="14190675" y="317500"/>
                </a:lnTo>
                <a:lnTo>
                  <a:pt x="14190675" y="0"/>
                </a:lnTo>
                <a:close/>
              </a:path>
              <a:path w="17811115" h="965200">
                <a:moveTo>
                  <a:pt x="14519770" y="0"/>
                </a:moveTo>
                <a:lnTo>
                  <a:pt x="14510157" y="0"/>
                </a:lnTo>
                <a:lnTo>
                  <a:pt x="14510157" y="317500"/>
                </a:lnTo>
                <a:lnTo>
                  <a:pt x="14519770" y="317500"/>
                </a:lnTo>
                <a:lnTo>
                  <a:pt x="14519770" y="0"/>
                </a:lnTo>
                <a:close/>
              </a:path>
              <a:path w="17811115" h="965200">
                <a:moveTo>
                  <a:pt x="14848866" y="0"/>
                </a:moveTo>
                <a:lnTo>
                  <a:pt x="14839252" y="0"/>
                </a:lnTo>
                <a:lnTo>
                  <a:pt x="14839252" y="317500"/>
                </a:lnTo>
                <a:lnTo>
                  <a:pt x="14848866" y="317500"/>
                </a:lnTo>
                <a:lnTo>
                  <a:pt x="14848866" y="0"/>
                </a:lnTo>
                <a:close/>
              </a:path>
              <a:path w="17811115" h="965200">
                <a:moveTo>
                  <a:pt x="15177961" y="0"/>
                </a:moveTo>
                <a:lnTo>
                  <a:pt x="15168347" y="0"/>
                </a:lnTo>
                <a:lnTo>
                  <a:pt x="15168347" y="317500"/>
                </a:lnTo>
                <a:lnTo>
                  <a:pt x="15177961" y="317500"/>
                </a:lnTo>
                <a:lnTo>
                  <a:pt x="15177961" y="0"/>
                </a:lnTo>
                <a:close/>
              </a:path>
              <a:path w="17811115" h="965200">
                <a:moveTo>
                  <a:pt x="15507056" y="0"/>
                </a:moveTo>
                <a:lnTo>
                  <a:pt x="15497442" y="0"/>
                </a:lnTo>
                <a:lnTo>
                  <a:pt x="15497442" y="317500"/>
                </a:lnTo>
                <a:lnTo>
                  <a:pt x="15507056" y="317500"/>
                </a:lnTo>
                <a:lnTo>
                  <a:pt x="15507056" y="0"/>
                </a:lnTo>
                <a:close/>
              </a:path>
              <a:path w="17811115" h="965200">
                <a:moveTo>
                  <a:pt x="15836151" y="0"/>
                </a:moveTo>
                <a:lnTo>
                  <a:pt x="15826537" y="0"/>
                </a:lnTo>
                <a:lnTo>
                  <a:pt x="15826537" y="317500"/>
                </a:lnTo>
                <a:lnTo>
                  <a:pt x="15836151" y="317500"/>
                </a:lnTo>
                <a:lnTo>
                  <a:pt x="15836151" y="0"/>
                </a:lnTo>
                <a:close/>
              </a:path>
              <a:path w="17811115" h="965200">
                <a:moveTo>
                  <a:pt x="16165246" y="0"/>
                </a:moveTo>
                <a:lnTo>
                  <a:pt x="16155632" y="0"/>
                </a:lnTo>
                <a:lnTo>
                  <a:pt x="16155632" y="317500"/>
                </a:lnTo>
                <a:lnTo>
                  <a:pt x="16165246" y="317500"/>
                </a:lnTo>
                <a:lnTo>
                  <a:pt x="16165246" y="0"/>
                </a:lnTo>
                <a:close/>
              </a:path>
              <a:path w="17811115" h="965200">
                <a:moveTo>
                  <a:pt x="16494341" y="0"/>
                </a:moveTo>
                <a:lnTo>
                  <a:pt x="16484727" y="0"/>
                </a:lnTo>
                <a:lnTo>
                  <a:pt x="16484727" y="317500"/>
                </a:lnTo>
                <a:lnTo>
                  <a:pt x="16494341" y="317500"/>
                </a:lnTo>
                <a:lnTo>
                  <a:pt x="16494341" y="0"/>
                </a:lnTo>
                <a:close/>
              </a:path>
              <a:path w="17811115" h="9652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9652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9652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9652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143319" y="2248254"/>
            <a:ext cx="17811115" cy="2273300"/>
          </a:xfrm>
          <a:custGeom>
            <a:avLst/>
            <a:gdLst/>
            <a:ahLst/>
            <a:cxnLst/>
            <a:rect l="l" t="t" r="r" b="b"/>
            <a:pathLst>
              <a:path w="17811115" h="2273300">
                <a:moveTo>
                  <a:pt x="9613" y="977900"/>
                </a:moveTo>
                <a:lnTo>
                  <a:pt x="0" y="977900"/>
                </a:lnTo>
                <a:lnTo>
                  <a:pt x="0" y="2273300"/>
                </a:lnTo>
                <a:lnTo>
                  <a:pt x="9613" y="2273300"/>
                </a:lnTo>
                <a:lnTo>
                  <a:pt x="9613" y="977900"/>
                </a:lnTo>
                <a:close/>
              </a:path>
              <a:path w="17811115" h="2273300">
                <a:moveTo>
                  <a:pt x="9613" y="647700"/>
                </a:moveTo>
                <a:lnTo>
                  <a:pt x="0" y="647700"/>
                </a:lnTo>
                <a:lnTo>
                  <a:pt x="0" y="965200"/>
                </a:lnTo>
                <a:lnTo>
                  <a:pt x="9613" y="965200"/>
                </a:lnTo>
                <a:lnTo>
                  <a:pt x="9613" y="647700"/>
                </a:lnTo>
                <a:close/>
              </a:path>
              <a:path w="17811115" h="2273300">
                <a:moveTo>
                  <a:pt x="338709" y="977900"/>
                </a:moveTo>
                <a:lnTo>
                  <a:pt x="329107" y="977900"/>
                </a:lnTo>
                <a:lnTo>
                  <a:pt x="329107" y="2273300"/>
                </a:lnTo>
                <a:lnTo>
                  <a:pt x="338709" y="2273300"/>
                </a:lnTo>
                <a:lnTo>
                  <a:pt x="338709" y="977900"/>
                </a:lnTo>
                <a:close/>
              </a:path>
              <a:path w="17811115" h="2273300">
                <a:moveTo>
                  <a:pt x="338709" y="647700"/>
                </a:moveTo>
                <a:lnTo>
                  <a:pt x="329107" y="647700"/>
                </a:lnTo>
                <a:lnTo>
                  <a:pt x="329107" y="965200"/>
                </a:lnTo>
                <a:lnTo>
                  <a:pt x="338709" y="965200"/>
                </a:lnTo>
                <a:lnTo>
                  <a:pt x="338709" y="647700"/>
                </a:lnTo>
                <a:close/>
              </a:path>
              <a:path w="17811115" h="2273300">
                <a:moveTo>
                  <a:pt x="667816" y="647700"/>
                </a:moveTo>
                <a:lnTo>
                  <a:pt x="658202" y="647700"/>
                </a:lnTo>
                <a:lnTo>
                  <a:pt x="658202" y="965200"/>
                </a:lnTo>
                <a:lnTo>
                  <a:pt x="667816" y="965200"/>
                </a:lnTo>
                <a:lnTo>
                  <a:pt x="667816" y="647700"/>
                </a:lnTo>
                <a:close/>
              </a:path>
              <a:path w="17811115" h="2273300">
                <a:moveTo>
                  <a:pt x="996911" y="647700"/>
                </a:moveTo>
                <a:lnTo>
                  <a:pt x="987298" y="647700"/>
                </a:lnTo>
                <a:lnTo>
                  <a:pt x="987298" y="965200"/>
                </a:lnTo>
                <a:lnTo>
                  <a:pt x="996911" y="965200"/>
                </a:lnTo>
                <a:lnTo>
                  <a:pt x="996911" y="647700"/>
                </a:lnTo>
                <a:close/>
              </a:path>
              <a:path w="17811115" h="2273300">
                <a:moveTo>
                  <a:pt x="1326007" y="647700"/>
                </a:moveTo>
                <a:lnTo>
                  <a:pt x="1316393" y="647700"/>
                </a:lnTo>
                <a:lnTo>
                  <a:pt x="1316393" y="965200"/>
                </a:lnTo>
                <a:lnTo>
                  <a:pt x="1326007" y="965200"/>
                </a:lnTo>
                <a:lnTo>
                  <a:pt x="1326007" y="647700"/>
                </a:lnTo>
                <a:close/>
              </a:path>
              <a:path w="17811115" h="2273300">
                <a:moveTo>
                  <a:pt x="1655114" y="647700"/>
                </a:moveTo>
                <a:lnTo>
                  <a:pt x="1645500" y="647700"/>
                </a:lnTo>
                <a:lnTo>
                  <a:pt x="1645500" y="965200"/>
                </a:lnTo>
                <a:lnTo>
                  <a:pt x="1655114" y="965200"/>
                </a:lnTo>
                <a:lnTo>
                  <a:pt x="1655114" y="647700"/>
                </a:lnTo>
                <a:close/>
              </a:path>
              <a:path w="17811115" h="2273300">
                <a:moveTo>
                  <a:pt x="1984209" y="647700"/>
                </a:moveTo>
                <a:lnTo>
                  <a:pt x="1974596" y="647700"/>
                </a:lnTo>
                <a:lnTo>
                  <a:pt x="1974596" y="965200"/>
                </a:lnTo>
                <a:lnTo>
                  <a:pt x="1984209" y="965200"/>
                </a:lnTo>
                <a:lnTo>
                  <a:pt x="1984209" y="647700"/>
                </a:lnTo>
                <a:close/>
              </a:path>
              <a:path w="17811115" h="2273300">
                <a:moveTo>
                  <a:pt x="2313305" y="647700"/>
                </a:moveTo>
                <a:lnTo>
                  <a:pt x="2303691" y="647700"/>
                </a:lnTo>
                <a:lnTo>
                  <a:pt x="2303691" y="965200"/>
                </a:lnTo>
                <a:lnTo>
                  <a:pt x="2313305" y="965200"/>
                </a:lnTo>
                <a:lnTo>
                  <a:pt x="2313305" y="647700"/>
                </a:lnTo>
                <a:close/>
              </a:path>
              <a:path w="17811115" h="2273300">
                <a:moveTo>
                  <a:pt x="2642400" y="647700"/>
                </a:moveTo>
                <a:lnTo>
                  <a:pt x="2632786" y="647700"/>
                </a:lnTo>
                <a:lnTo>
                  <a:pt x="2632786" y="965200"/>
                </a:lnTo>
                <a:lnTo>
                  <a:pt x="2642400" y="965200"/>
                </a:lnTo>
                <a:lnTo>
                  <a:pt x="2642400" y="647700"/>
                </a:lnTo>
                <a:close/>
              </a:path>
              <a:path w="17811115" h="2273300">
                <a:moveTo>
                  <a:pt x="2971495" y="647700"/>
                </a:moveTo>
                <a:lnTo>
                  <a:pt x="2961881" y="647700"/>
                </a:lnTo>
                <a:lnTo>
                  <a:pt x="2961881" y="965200"/>
                </a:lnTo>
                <a:lnTo>
                  <a:pt x="2971495" y="965200"/>
                </a:lnTo>
                <a:lnTo>
                  <a:pt x="2971495" y="647700"/>
                </a:lnTo>
                <a:close/>
              </a:path>
              <a:path w="17811115" h="2273300">
                <a:moveTo>
                  <a:pt x="3300590" y="647700"/>
                </a:moveTo>
                <a:lnTo>
                  <a:pt x="3290976" y="647700"/>
                </a:lnTo>
                <a:lnTo>
                  <a:pt x="3290976" y="965200"/>
                </a:lnTo>
                <a:lnTo>
                  <a:pt x="3300590" y="965200"/>
                </a:lnTo>
                <a:lnTo>
                  <a:pt x="3300590" y="647700"/>
                </a:lnTo>
                <a:close/>
              </a:path>
              <a:path w="17811115" h="2273300">
                <a:moveTo>
                  <a:pt x="3629698" y="647700"/>
                </a:moveTo>
                <a:lnTo>
                  <a:pt x="3620084" y="647700"/>
                </a:lnTo>
                <a:lnTo>
                  <a:pt x="3620084" y="965200"/>
                </a:lnTo>
                <a:lnTo>
                  <a:pt x="3629698" y="965200"/>
                </a:lnTo>
                <a:lnTo>
                  <a:pt x="3629698" y="647700"/>
                </a:lnTo>
                <a:close/>
              </a:path>
              <a:path w="17811115" h="2273300">
                <a:moveTo>
                  <a:pt x="3958793" y="647700"/>
                </a:moveTo>
                <a:lnTo>
                  <a:pt x="3949179" y="647700"/>
                </a:lnTo>
                <a:lnTo>
                  <a:pt x="3949179" y="965200"/>
                </a:lnTo>
                <a:lnTo>
                  <a:pt x="3958793" y="965200"/>
                </a:lnTo>
                <a:lnTo>
                  <a:pt x="3958793" y="647700"/>
                </a:lnTo>
                <a:close/>
              </a:path>
              <a:path w="17811115" h="2273300">
                <a:moveTo>
                  <a:pt x="4287888" y="647700"/>
                </a:moveTo>
                <a:lnTo>
                  <a:pt x="4278274" y="647700"/>
                </a:lnTo>
                <a:lnTo>
                  <a:pt x="4278274" y="965200"/>
                </a:lnTo>
                <a:lnTo>
                  <a:pt x="4287888" y="965200"/>
                </a:lnTo>
                <a:lnTo>
                  <a:pt x="4287888" y="647700"/>
                </a:lnTo>
                <a:close/>
              </a:path>
              <a:path w="17811115" h="2273300">
                <a:moveTo>
                  <a:pt x="4616983" y="647700"/>
                </a:moveTo>
                <a:lnTo>
                  <a:pt x="4607369" y="647700"/>
                </a:lnTo>
                <a:lnTo>
                  <a:pt x="4607369" y="965200"/>
                </a:lnTo>
                <a:lnTo>
                  <a:pt x="4616983" y="965200"/>
                </a:lnTo>
                <a:lnTo>
                  <a:pt x="4616983" y="647700"/>
                </a:lnTo>
                <a:close/>
              </a:path>
              <a:path w="17811115" h="2273300">
                <a:moveTo>
                  <a:pt x="4946078" y="647700"/>
                </a:moveTo>
                <a:lnTo>
                  <a:pt x="4936464" y="647700"/>
                </a:lnTo>
                <a:lnTo>
                  <a:pt x="4936464" y="965200"/>
                </a:lnTo>
                <a:lnTo>
                  <a:pt x="4946078" y="965200"/>
                </a:lnTo>
                <a:lnTo>
                  <a:pt x="4946078" y="647700"/>
                </a:lnTo>
                <a:close/>
              </a:path>
              <a:path w="17811115" h="2273300">
                <a:moveTo>
                  <a:pt x="5305056" y="647700"/>
                </a:moveTo>
                <a:lnTo>
                  <a:pt x="5295443" y="647700"/>
                </a:lnTo>
                <a:lnTo>
                  <a:pt x="5295443" y="965200"/>
                </a:lnTo>
                <a:lnTo>
                  <a:pt x="5305056" y="965200"/>
                </a:lnTo>
                <a:lnTo>
                  <a:pt x="5305056" y="647700"/>
                </a:lnTo>
                <a:close/>
              </a:path>
              <a:path w="17811115" h="2273300">
                <a:moveTo>
                  <a:pt x="5634164" y="647700"/>
                </a:moveTo>
                <a:lnTo>
                  <a:pt x="5624550" y="647700"/>
                </a:lnTo>
                <a:lnTo>
                  <a:pt x="5624550" y="965200"/>
                </a:lnTo>
                <a:lnTo>
                  <a:pt x="5634164" y="965200"/>
                </a:lnTo>
                <a:lnTo>
                  <a:pt x="5634164" y="647700"/>
                </a:lnTo>
                <a:close/>
              </a:path>
              <a:path w="17811115" h="2273300">
                <a:moveTo>
                  <a:pt x="5963259" y="647700"/>
                </a:moveTo>
                <a:lnTo>
                  <a:pt x="5953645" y="647700"/>
                </a:lnTo>
                <a:lnTo>
                  <a:pt x="5953645" y="965200"/>
                </a:lnTo>
                <a:lnTo>
                  <a:pt x="5963259" y="965200"/>
                </a:lnTo>
                <a:lnTo>
                  <a:pt x="5963259" y="647700"/>
                </a:lnTo>
                <a:close/>
              </a:path>
              <a:path w="17811115" h="2273300">
                <a:moveTo>
                  <a:pt x="6292354" y="647700"/>
                </a:moveTo>
                <a:lnTo>
                  <a:pt x="6282741" y="647700"/>
                </a:lnTo>
                <a:lnTo>
                  <a:pt x="6282741" y="965200"/>
                </a:lnTo>
                <a:lnTo>
                  <a:pt x="6292354" y="965200"/>
                </a:lnTo>
                <a:lnTo>
                  <a:pt x="6292354" y="647700"/>
                </a:lnTo>
                <a:close/>
              </a:path>
              <a:path w="17811115" h="2273300">
                <a:moveTo>
                  <a:pt x="6621450" y="647700"/>
                </a:moveTo>
                <a:lnTo>
                  <a:pt x="6611836" y="647700"/>
                </a:lnTo>
                <a:lnTo>
                  <a:pt x="6611836" y="965200"/>
                </a:lnTo>
                <a:lnTo>
                  <a:pt x="6621450" y="965200"/>
                </a:lnTo>
                <a:lnTo>
                  <a:pt x="6621450" y="647700"/>
                </a:lnTo>
                <a:close/>
              </a:path>
              <a:path w="17811115" h="2273300">
                <a:moveTo>
                  <a:pt x="6950545" y="647700"/>
                </a:moveTo>
                <a:lnTo>
                  <a:pt x="6940931" y="647700"/>
                </a:lnTo>
                <a:lnTo>
                  <a:pt x="6940931" y="965200"/>
                </a:lnTo>
                <a:lnTo>
                  <a:pt x="6950545" y="965200"/>
                </a:lnTo>
                <a:lnTo>
                  <a:pt x="6950545" y="647700"/>
                </a:lnTo>
                <a:close/>
              </a:path>
              <a:path w="17811115" h="2273300">
                <a:moveTo>
                  <a:pt x="7279653" y="647700"/>
                </a:moveTo>
                <a:lnTo>
                  <a:pt x="7270039" y="647700"/>
                </a:lnTo>
                <a:lnTo>
                  <a:pt x="7270039" y="965200"/>
                </a:lnTo>
                <a:lnTo>
                  <a:pt x="7279653" y="965200"/>
                </a:lnTo>
                <a:lnTo>
                  <a:pt x="7279653" y="647700"/>
                </a:lnTo>
                <a:close/>
              </a:path>
              <a:path w="17811115" h="2273300">
                <a:moveTo>
                  <a:pt x="7608748" y="647700"/>
                </a:moveTo>
                <a:lnTo>
                  <a:pt x="7599134" y="647700"/>
                </a:lnTo>
                <a:lnTo>
                  <a:pt x="7599134" y="965200"/>
                </a:lnTo>
                <a:lnTo>
                  <a:pt x="7608748" y="965200"/>
                </a:lnTo>
                <a:lnTo>
                  <a:pt x="7608748" y="647700"/>
                </a:lnTo>
                <a:close/>
              </a:path>
              <a:path w="17811115" h="2273300">
                <a:moveTo>
                  <a:pt x="7937843" y="647700"/>
                </a:moveTo>
                <a:lnTo>
                  <a:pt x="7928229" y="647700"/>
                </a:lnTo>
                <a:lnTo>
                  <a:pt x="7928229" y="965200"/>
                </a:lnTo>
                <a:lnTo>
                  <a:pt x="7937843" y="965200"/>
                </a:lnTo>
                <a:lnTo>
                  <a:pt x="7937843" y="647700"/>
                </a:lnTo>
                <a:close/>
              </a:path>
              <a:path w="17811115" h="2273300">
                <a:moveTo>
                  <a:pt x="8266938" y="647700"/>
                </a:moveTo>
                <a:lnTo>
                  <a:pt x="8257324" y="647700"/>
                </a:lnTo>
                <a:lnTo>
                  <a:pt x="8257324" y="965200"/>
                </a:lnTo>
                <a:lnTo>
                  <a:pt x="8266938" y="965200"/>
                </a:lnTo>
                <a:lnTo>
                  <a:pt x="8266938" y="647700"/>
                </a:lnTo>
                <a:close/>
              </a:path>
              <a:path w="17811115" h="2273300">
                <a:moveTo>
                  <a:pt x="8596046" y="647700"/>
                </a:moveTo>
                <a:lnTo>
                  <a:pt x="8586432" y="647700"/>
                </a:lnTo>
                <a:lnTo>
                  <a:pt x="8586432" y="965200"/>
                </a:lnTo>
                <a:lnTo>
                  <a:pt x="8596046" y="965200"/>
                </a:lnTo>
                <a:lnTo>
                  <a:pt x="8596046" y="647700"/>
                </a:lnTo>
                <a:close/>
              </a:path>
              <a:path w="17811115" h="2273300">
                <a:moveTo>
                  <a:pt x="8925141" y="647700"/>
                </a:moveTo>
                <a:lnTo>
                  <a:pt x="8915527" y="647700"/>
                </a:lnTo>
                <a:lnTo>
                  <a:pt x="8915527" y="965200"/>
                </a:lnTo>
                <a:lnTo>
                  <a:pt x="8925141" y="965200"/>
                </a:lnTo>
                <a:lnTo>
                  <a:pt x="8925141" y="647700"/>
                </a:lnTo>
                <a:close/>
              </a:path>
              <a:path w="17811115" h="2273300">
                <a:moveTo>
                  <a:pt x="9254236" y="647700"/>
                </a:moveTo>
                <a:lnTo>
                  <a:pt x="9244622" y="647700"/>
                </a:lnTo>
                <a:lnTo>
                  <a:pt x="9244622" y="965200"/>
                </a:lnTo>
                <a:lnTo>
                  <a:pt x="9254236" y="965200"/>
                </a:lnTo>
                <a:lnTo>
                  <a:pt x="9254236" y="647700"/>
                </a:lnTo>
                <a:close/>
              </a:path>
              <a:path w="17811115" h="2273300">
                <a:moveTo>
                  <a:pt x="9583331" y="647700"/>
                </a:moveTo>
                <a:lnTo>
                  <a:pt x="9573717" y="647700"/>
                </a:lnTo>
                <a:lnTo>
                  <a:pt x="9573717" y="965200"/>
                </a:lnTo>
                <a:lnTo>
                  <a:pt x="9583331" y="965200"/>
                </a:lnTo>
                <a:lnTo>
                  <a:pt x="9583331" y="647700"/>
                </a:lnTo>
                <a:close/>
              </a:path>
              <a:path w="17811115" h="2273300">
                <a:moveTo>
                  <a:pt x="9912426" y="647700"/>
                </a:moveTo>
                <a:lnTo>
                  <a:pt x="9902812" y="647700"/>
                </a:lnTo>
                <a:lnTo>
                  <a:pt x="9902812" y="965200"/>
                </a:lnTo>
                <a:lnTo>
                  <a:pt x="9912426" y="965200"/>
                </a:lnTo>
                <a:lnTo>
                  <a:pt x="9912426" y="647700"/>
                </a:lnTo>
                <a:close/>
              </a:path>
              <a:path w="17811115" h="2273300">
                <a:moveTo>
                  <a:pt x="10241521" y="647700"/>
                </a:moveTo>
                <a:lnTo>
                  <a:pt x="10231907" y="647700"/>
                </a:lnTo>
                <a:lnTo>
                  <a:pt x="10231907" y="965200"/>
                </a:lnTo>
                <a:lnTo>
                  <a:pt x="10241521" y="965200"/>
                </a:lnTo>
                <a:lnTo>
                  <a:pt x="10241521" y="647700"/>
                </a:lnTo>
                <a:close/>
              </a:path>
              <a:path w="17811115" h="2273300">
                <a:moveTo>
                  <a:pt x="10570616" y="647700"/>
                </a:moveTo>
                <a:lnTo>
                  <a:pt x="10561003" y="647700"/>
                </a:lnTo>
                <a:lnTo>
                  <a:pt x="10561003" y="965200"/>
                </a:lnTo>
                <a:lnTo>
                  <a:pt x="10570616" y="965200"/>
                </a:lnTo>
                <a:lnTo>
                  <a:pt x="10570616" y="647700"/>
                </a:lnTo>
                <a:close/>
              </a:path>
              <a:path w="17811115" h="2273300">
                <a:moveTo>
                  <a:pt x="10899712" y="647700"/>
                </a:moveTo>
                <a:lnTo>
                  <a:pt x="10890098" y="647700"/>
                </a:lnTo>
                <a:lnTo>
                  <a:pt x="10890098" y="965200"/>
                </a:lnTo>
                <a:lnTo>
                  <a:pt x="10899712" y="965200"/>
                </a:lnTo>
                <a:lnTo>
                  <a:pt x="10899712" y="647700"/>
                </a:lnTo>
                <a:close/>
              </a:path>
              <a:path w="17811115" h="2273300">
                <a:moveTo>
                  <a:pt x="11228807" y="647700"/>
                </a:moveTo>
                <a:lnTo>
                  <a:pt x="11219193" y="647700"/>
                </a:lnTo>
                <a:lnTo>
                  <a:pt x="11219193" y="965200"/>
                </a:lnTo>
                <a:lnTo>
                  <a:pt x="11228807" y="965200"/>
                </a:lnTo>
                <a:lnTo>
                  <a:pt x="11228807" y="647700"/>
                </a:lnTo>
                <a:close/>
              </a:path>
              <a:path w="17811115" h="2273300">
                <a:moveTo>
                  <a:pt x="11557902" y="647700"/>
                </a:moveTo>
                <a:lnTo>
                  <a:pt x="11548288" y="647700"/>
                </a:lnTo>
                <a:lnTo>
                  <a:pt x="11548288" y="965200"/>
                </a:lnTo>
                <a:lnTo>
                  <a:pt x="11557902" y="965200"/>
                </a:lnTo>
                <a:lnTo>
                  <a:pt x="11557902" y="647700"/>
                </a:lnTo>
                <a:close/>
              </a:path>
              <a:path w="17811115" h="2273300">
                <a:moveTo>
                  <a:pt x="11886997" y="647700"/>
                </a:moveTo>
                <a:lnTo>
                  <a:pt x="11877383" y="647700"/>
                </a:lnTo>
                <a:lnTo>
                  <a:pt x="11877383" y="965200"/>
                </a:lnTo>
                <a:lnTo>
                  <a:pt x="11886997" y="965200"/>
                </a:lnTo>
                <a:lnTo>
                  <a:pt x="11886997" y="647700"/>
                </a:lnTo>
                <a:close/>
              </a:path>
              <a:path w="17811115" h="2273300">
                <a:moveTo>
                  <a:pt x="12216092" y="647700"/>
                </a:moveTo>
                <a:lnTo>
                  <a:pt x="12206478" y="647700"/>
                </a:lnTo>
                <a:lnTo>
                  <a:pt x="12206478" y="965200"/>
                </a:lnTo>
                <a:lnTo>
                  <a:pt x="12216092" y="965200"/>
                </a:lnTo>
                <a:lnTo>
                  <a:pt x="12216092" y="647700"/>
                </a:lnTo>
                <a:close/>
              </a:path>
              <a:path w="17811115" h="2273300">
                <a:moveTo>
                  <a:pt x="12545200" y="647700"/>
                </a:moveTo>
                <a:lnTo>
                  <a:pt x="12535573" y="647700"/>
                </a:lnTo>
                <a:lnTo>
                  <a:pt x="12535573" y="965200"/>
                </a:lnTo>
                <a:lnTo>
                  <a:pt x="12545200" y="965200"/>
                </a:lnTo>
                <a:lnTo>
                  <a:pt x="12545200" y="647700"/>
                </a:lnTo>
                <a:close/>
              </a:path>
              <a:path w="17811115" h="2273300">
                <a:moveTo>
                  <a:pt x="12874295" y="647700"/>
                </a:moveTo>
                <a:lnTo>
                  <a:pt x="12864681" y="647700"/>
                </a:lnTo>
                <a:lnTo>
                  <a:pt x="12864681" y="965200"/>
                </a:lnTo>
                <a:lnTo>
                  <a:pt x="12874295" y="965200"/>
                </a:lnTo>
                <a:lnTo>
                  <a:pt x="12874295" y="647700"/>
                </a:lnTo>
                <a:close/>
              </a:path>
              <a:path w="17811115" h="2273300">
                <a:moveTo>
                  <a:pt x="13203390" y="647700"/>
                </a:moveTo>
                <a:lnTo>
                  <a:pt x="13193776" y="647700"/>
                </a:lnTo>
                <a:lnTo>
                  <a:pt x="13193776" y="965200"/>
                </a:lnTo>
                <a:lnTo>
                  <a:pt x="13203390" y="965200"/>
                </a:lnTo>
                <a:lnTo>
                  <a:pt x="13203390" y="647700"/>
                </a:lnTo>
                <a:close/>
              </a:path>
              <a:path w="17811115" h="2273300">
                <a:moveTo>
                  <a:pt x="13532485" y="647700"/>
                </a:moveTo>
                <a:lnTo>
                  <a:pt x="13522871" y="647700"/>
                </a:lnTo>
                <a:lnTo>
                  <a:pt x="13522871" y="965200"/>
                </a:lnTo>
                <a:lnTo>
                  <a:pt x="13532485" y="965200"/>
                </a:lnTo>
                <a:lnTo>
                  <a:pt x="13532485" y="647700"/>
                </a:lnTo>
                <a:close/>
              </a:path>
              <a:path w="17811115" h="2273300">
                <a:moveTo>
                  <a:pt x="13532485" y="0"/>
                </a:moveTo>
                <a:lnTo>
                  <a:pt x="13522871" y="0"/>
                </a:lnTo>
                <a:lnTo>
                  <a:pt x="13522871" y="635000"/>
                </a:lnTo>
                <a:lnTo>
                  <a:pt x="13532485" y="635000"/>
                </a:lnTo>
                <a:lnTo>
                  <a:pt x="13532485" y="0"/>
                </a:lnTo>
                <a:close/>
              </a:path>
              <a:path w="17811115" h="2273300">
                <a:moveTo>
                  <a:pt x="13861580" y="647700"/>
                </a:moveTo>
                <a:lnTo>
                  <a:pt x="13851966" y="647700"/>
                </a:lnTo>
                <a:lnTo>
                  <a:pt x="13851966" y="965200"/>
                </a:lnTo>
                <a:lnTo>
                  <a:pt x="13861580" y="965200"/>
                </a:lnTo>
                <a:lnTo>
                  <a:pt x="13861580" y="647700"/>
                </a:lnTo>
                <a:close/>
              </a:path>
              <a:path w="17811115" h="2273300">
                <a:moveTo>
                  <a:pt x="13861580" y="0"/>
                </a:moveTo>
                <a:lnTo>
                  <a:pt x="13851966" y="0"/>
                </a:lnTo>
                <a:lnTo>
                  <a:pt x="13851966" y="635000"/>
                </a:lnTo>
                <a:lnTo>
                  <a:pt x="13861580" y="635000"/>
                </a:lnTo>
                <a:lnTo>
                  <a:pt x="13861580" y="0"/>
                </a:lnTo>
                <a:close/>
              </a:path>
              <a:path w="17811115" h="2273300">
                <a:moveTo>
                  <a:pt x="14190675" y="647700"/>
                </a:moveTo>
                <a:lnTo>
                  <a:pt x="14181061" y="647700"/>
                </a:lnTo>
                <a:lnTo>
                  <a:pt x="14181061" y="965200"/>
                </a:lnTo>
                <a:lnTo>
                  <a:pt x="14190675" y="965200"/>
                </a:lnTo>
                <a:lnTo>
                  <a:pt x="14190675" y="647700"/>
                </a:lnTo>
                <a:close/>
              </a:path>
              <a:path w="17811115" h="2273300">
                <a:moveTo>
                  <a:pt x="14190675" y="0"/>
                </a:moveTo>
                <a:lnTo>
                  <a:pt x="14181061" y="0"/>
                </a:lnTo>
                <a:lnTo>
                  <a:pt x="14181061" y="635000"/>
                </a:lnTo>
                <a:lnTo>
                  <a:pt x="14190675" y="635000"/>
                </a:lnTo>
                <a:lnTo>
                  <a:pt x="14190675" y="0"/>
                </a:lnTo>
                <a:close/>
              </a:path>
              <a:path w="17811115" h="2273300">
                <a:moveTo>
                  <a:pt x="14519770" y="647700"/>
                </a:moveTo>
                <a:lnTo>
                  <a:pt x="14510157" y="647700"/>
                </a:lnTo>
                <a:lnTo>
                  <a:pt x="14510157" y="965200"/>
                </a:lnTo>
                <a:lnTo>
                  <a:pt x="14519770" y="965200"/>
                </a:lnTo>
                <a:lnTo>
                  <a:pt x="14519770" y="647700"/>
                </a:lnTo>
                <a:close/>
              </a:path>
              <a:path w="17811115" h="2273300">
                <a:moveTo>
                  <a:pt x="14519770" y="0"/>
                </a:moveTo>
                <a:lnTo>
                  <a:pt x="14510157" y="0"/>
                </a:lnTo>
                <a:lnTo>
                  <a:pt x="14510157" y="635000"/>
                </a:lnTo>
                <a:lnTo>
                  <a:pt x="14519770" y="635000"/>
                </a:lnTo>
                <a:lnTo>
                  <a:pt x="14519770" y="0"/>
                </a:lnTo>
                <a:close/>
              </a:path>
              <a:path w="17811115" h="2273300">
                <a:moveTo>
                  <a:pt x="14848866" y="647700"/>
                </a:moveTo>
                <a:lnTo>
                  <a:pt x="14839252" y="647700"/>
                </a:lnTo>
                <a:lnTo>
                  <a:pt x="14839252" y="965200"/>
                </a:lnTo>
                <a:lnTo>
                  <a:pt x="14848866" y="965200"/>
                </a:lnTo>
                <a:lnTo>
                  <a:pt x="14848866" y="647700"/>
                </a:lnTo>
                <a:close/>
              </a:path>
              <a:path w="17811115" h="2273300">
                <a:moveTo>
                  <a:pt x="14848866" y="0"/>
                </a:moveTo>
                <a:lnTo>
                  <a:pt x="14839252" y="0"/>
                </a:lnTo>
                <a:lnTo>
                  <a:pt x="14839252" y="635000"/>
                </a:lnTo>
                <a:lnTo>
                  <a:pt x="14848866" y="635000"/>
                </a:lnTo>
                <a:lnTo>
                  <a:pt x="14848866" y="0"/>
                </a:lnTo>
                <a:close/>
              </a:path>
              <a:path w="17811115" h="2273300">
                <a:moveTo>
                  <a:pt x="15177961" y="647700"/>
                </a:moveTo>
                <a:lnTo>
                  <a:pt x="15168347" y="647700"/>
                </a:lnTo>
                <a:lnTo>
                  <a:pt x="15168347" y="965200"/>
                </a:lnTo>
                <a:lnTo>
                  <a:pt x="15177961" y="965200"/>
                </a:lnTo>
                <a:lnTo>
                  <a:pt x="15177961" y="647700"/>
                </a:lnTo>
                <a:close/>
              </a:path>
              <a:path w="17811115" h="2273300">
                <a:moveTo>
                  <a:pt x="15177961" y="0"/>
                </a:moveTo>
                <a:lnTo>
                  <a:pt x="15168347" y="0"/>
                </a:lnTo>
                <a:lnTo>
                  <a:pt x="15168347" y="635000"/>
                </a:lnTo>
                <a:lnTo>
                  <a:pt x="15177961" y="635000"/>
                </a:lnTo>
                <a:lnTo>
                  <a:pt x="15177961" y="0"/>
                </a:lnTo>
                <a:close/>
              </a:path>
              <a:path w="17811115" h="2273300">
                <a:moveTo>
                  <a:pt x="15507056" y="647700"/>
                </a:moveTo>
                <a:lnTo>
                  <a:pt x="15497442" y="647700"/>
                </a:lnTo>
                <a:lnTo>
                  <a:pt x="15497442" y="965200"/>
                </a:lnTo>
                <a:lnTo>
                  <a:pt x="15507056" y="965200"/>
                </a:lnTo>
                <a:lnTo>
                  <a:pt x="15507056" y="647700"/>
                </a:lnTo>
                <a:close/>
              </a:path>
              <a:path w="17811115" h="2273300">
                <a:moveTo>
                  <a:pt x="15507056" y="0"/>
                </a:moveTo>
                <a:lnTo>
                  <a:pt x="15497442" y="0"/>
                </a:lnTo>
                <a:lnTo>
                  <a:pt x="15497442" y="635000"/>
                </a:lnTo>
                <a:lnTo>
                  <a:pt x="15507056" y="635000"/>
                </a:lnTo>
                <a:lnTo>
                  <a:pt x="15507056" y="0"/>
                </a:lnTo>
                <a:close/>
              </a:path>
              <a:path w="17811115" h="2273300">
                <a:moveTo>
                  <a:pt x="15836151" y="647700"/>
                </a:moveTo>
                <a:lnTo>
                  <a:pt x="15826537" y="647700"/>
                </a:lnTo>
                <a:lnTo>
                  <a:pt x="15826537" y="965200"/>
                </a:lnTo>
                <a:lnTo>
                  <a:pt x="15836151" y="965200"/>
                </a:lnTo>
                <a:lnTo>
                  <a:pt x="15836151" y="647700"/>
                </a:lnTo>
                <a:close/>
              </a:path>
              <a:path w="17811115" h="2273300">
                <a:moveTo>
                  <a:pt x="15836151" y="0"/>
                </a:moveTo>
                <a:lnTo>
                  <a:pt x="15826537" y="0"/>
                </a:lnTo>
                <a:lnTo>
                  <a:pt x="15826537" y="635000"/>
                </a:lnTo>
                <a:lnTo>
                  <a:pt x="15836151" y="635000"/>
                </a:lnTo>
                <a:lnTo>
                  <a:pt x="15836151" y="0"/>
                </a:lnTo>
                <a:close/>
              </a:path>
              <a:path w="17811115" h="2273300">
                <a:moveTo>
                  <a:pt x="16165246" y="647700"/>
                </a:moveTo>
                <a:lnTo>
                  <a:pt x="16155632" y="647700"/>
                </a:lnTo>
                <a:lnTo>
                  <a:pt x="16155632" y="965200"/>
                </a:lnTo>
                <a:lnTo>
                  <a:pt x="16165246" y="965200"/>
                </a:lnTo>
                <a:lnTo>
                  <a:pt x="16165246" y="647700"/>
                </a:lnTo>
                <a:close/>
              </a:path>
              <a:path w="17811115" h="2273300">
                <a:moveTo>
                  <a:pt x="16165246" y="0"/>
                </a:moveTo>
                <a:lnTo>
                  <a:pt x="16155632" y="0"/>
                </a:lnTo>
                <a:lnTo>
                  <a:pt x="16155632" y="635000"/>
                </a:lnTo>
                <a:lnTo>
                  <a:pt x="16165246" y="635000"/>
                </a:lnTo>
                <a:lnTo>
                  <a:pt x="16165246" y="0"/>
                </a:lnTo>
                <a:close/>
              </a:path>
              <a:path w="17811115" h="2273300">
                <a:moveTo>
                  <a:pt x="16494341" y="647700"/>
                </a:moveTo>
                <a:lnTo>
                  <a:pt x="16484727" y="647700"/>
                </a:lnTo>
                <a:lnTo>
                  <a:pt x="16484727" y="965200"/>
                </a:lnTo>
                <a:lnTo>
                  <a:pt x="16494341" y="965200"/>
                </a:lnTo>
                <a:lnTo>
                  <a:pt x="16494341" y="647700"/>
                </a:lnTo>
                <a:close/>
              </a:path>
              <a:path w="17811115" h="2273300">
                <a:moveTo>
                  <a:pt x="16494341" y="0"/>
                </a:moveTo>
                <a:lnTo>
                  <a:pt x="16484727" y="0"/>
                </a:lnTo>
                <a:lnTo>
                  <a:pt x="16484727" y="635000"/>
                </a:lnTo>
                <a:lnTo>
                  <a:pt x="16494341" y="635000"/>
                </a:lnTo>
                <a:lnTo>
                  <a:pt x="16494341" y="0"/>
                </a:lnTo>
                <a:close/>
              </a:path>
              <a:path w="17811115" h="2273300">
                <a:moveTo>
                  <a:pt x="16823538" y="647700"/>
                </a:moveTo>
                <a:lnTo>
                  <a:pt x="16813924" y="647700"/>
                </a:lnTo>
                <a:lnTo>
                  <a:pt x="16813924" y="965200"/>
                </a:lnTo>
                <a:lnTo>
                  <a:pt x="16823538" y="965200"/>
                </a:lnTo>
                <a:lnTo>
                  <a:pt x="16823538" y="647700"/>
                </a:lnTo>
                <a:close/>
              </a:path>
              <a:path w="17811115" h="2273300">
                <a:moveTo>
                  <a:pt x="16823538" y="0"/>
                </a:moveTo>
                <a:lnTo>
                  <a:pt x="16813924" y="0"/>
                </a:lnTo>
                <a:lnTo>
                  <a:pt x="16813924" y="635000"/>
                </a:lnTo>
                <a:lnTo>
                  <a:pt x="16823538" y="635000"/>
                </a:lnTo>
                <a:lnTo>
                  <a:pt x="16823538" y="0"/>
                </a:lnTo>
                <a:close/>
              </a:path>
              <a:path w="17811115" h="2273300">
                <a:moveTo>
                  <a:pt x="17152531" y="647700"/>
                </a:moveTo>
                <a:lnTo>
                  <a:pt x="17142918" y="647700"/>
                </a:lnTo>
                <a:lnTo>
                  <a:pt x="17142918" y="965200"/>
                </a:lnTo>
                <a:lnTo>
                  <a:pt x="17152531" y="965200"/>
                </a:lnTo>
                <a:lnTo>
                  <a:pt x="17152531" y="647700"/>
                </a:lnTo>
                <a:close/>
              </a:path>
              <a:path w="17811115" h="2273300">
                <a:moveTo>
                  <a:pt x="17152531" y="0"/>
                </a:moveTo>
                <a:lnTo>
                  <a:pt x="17142918" y="0"/>
                </a:lnTo>
                <a:lnTo>
                  <a:pt x="17142918" y="635000"/>
                </a:lnTo>
                <a:lnTo>
                  <a:pt x="17152531" y="635000"/>
                </a:lnTo>
                <a:lnTo>
                  <a:pt x="17152531" y="0"/>
                </a:lnTo>
                <a:close/>
              </a:path>
              <a:path w="17811115" h="2273300">
                <a:moveTo>
                  <a:pt x="17481728" y="647700"/>
                </a:moveTo>
                <a:lnTo>
                  <a:pt x="17472114" y="647700"/>
                </a:lnTo>
                <a:lnTo>
                  <a:pt x="17472114" y="965200"/>
                </a:lnTo>
                <a:lnTo>
                  <a:pt x="17481728" y="965200"/>
                </a:lnTo>
                <a:lnTo>
                  <a:pt x="17481728" y="647700"/>
                </a:lnTo>
                <a:close/>
              </a:path>
              <a:path w="17811115" h="2273300">
                <a:moveTo>
                  <a:pt x="17481728" y="0"/>
                </a:moveTo>
                <a:lnTo>
                  <a:pt x="17472114" y="0"/>
                </a:lnTo>
                <a:lnTo>
                  <a:pt x="17472114" y="635000"/>
                </a:lnTo>
                <a:lnTo>
                  <a:pt x="17481728" y="635000"/>
                </a:lnTo>
                <a:lnTo>
                  <a:pt x="17481728" y="0"/>
                </a:lnTo>
                <a:close/>
              </a:path>
              <a:path w="17811115" h="2273300">
                <a:moveTo>
                  <a:pt x="17810823" y="647700"/>
                </a:moveTo>
                <a:lnTo>
                  <a:pt x="17801209" y="647700"/>
                </a:lnTo>
                <a:lnTo>
                  <a:pt x="17801209" y="965200"/>
                </a:lnTo>
                <a:lnTo>
                  <a:pt x="17810823" y="965200"/>
                </a:lnTo>
                <a:lnTo>
                  <a:pt x="17810823" y="647700"/>
                </a:lnTo>
                <a:close/>
              </a:path>
              <a:path w="17811115" h="2273300">
                <a:moveTo>
                  <a:pt x="17810823" y="0"/>
                </a:moveTo>
                <a:lnTo>
                  <a:pt x="17801209" y="0"/>
                </a:lnTo>
                <a:lnTo>
                  <a:pt x="17801209" y="635000"/>
                </a:lnTo>
                <a:lnTo>
                  <a:pt x="17810823" y="6350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143319" y="3226154"/>
            <a:ext cx="17811115" cy="1625600"/>
          </a:xfrm>
          <a:custGeom>
            <a:avLst/>
            <a:gdLst/>
            <a:ahLst/>
            <a:cxnLst/>
            <a:rect l="l" t="t" r="r" b="b"/>
            <a:pathLst>
              <a:path w="17811115" h="1625600">
                <a:moveTo>
                  <a:pt x="9613" y="1308100"/>
                </a:moveTo>
                <a:lnTo>
                  <a:pt x="0" y="1308100"/>
                </a:lnTo>
                <a:lnTo>
                  <a:pt x="0" y="1625600"/>
                </a:lnTo>
                <a:lnTo>
                  <a:pt x="9613" y="1625600"/>
                </a:lnTo>
                <a:lnTo>
                  <a:pt x="9613" y="1308100"/>
                </a:lnTo>
                <a:close/>
              </a:path>
              <a:path w="17811115" h="1625600">
                <a:moveTo>
                  <a:pt x="338709" y="1308100"/>
                </a:moveTo>
                <a:lnTo>
                  <a:pt x="329107" y="1308100"/>
                </a:lnTo>
                <a:lnTo>
                  <a:pt x="329107" y="1625600"/>
                </a:lnTo>
                <a:lnTo>
                  <a:pt x="338709" y="1625600"/>
                </a:lnTo>
                <a:lnTo>
                  <a:pt x="338709" y="1308100"/>
                </a:lnTo>
                <a:close/>
              </a:path>
              <a:path w="17811115" h="1625600">
                <a:moveTo>
                  <a:pt x="338709" y="0"/>
                </a:moveTo>
                <a:lnTo>
                  <a:pt x="329107" y="0"/>
                </a:lnTo>
                <a:lnTo>
                  <a:pt x="329107" y="1295400"/>
                </a:lnTo>
                <a:lnTo>
                  <a:pt x="338709" y="1295400"/>
                </a:lnTo>
                <a:lnTo>
                  <a:pt x="338709" y="0"/>
                </a:lnTo>
                <a:close/>
              </a:path>
              <a:path w="17811115" h="1625600">
                <a:moveTo>
                  <a:pt x="667816" y="1308100"/>
                </a:moveTo>
                <a:lnTo>
                  <a:pt x="658202" y="1308100"/>
                </a:lnTo>
                <a:lnTo>
                  <a:pt x="658202" y="1625600"/>
                </a:lnTo>
                <a:lnTo>
                  <a:pt x="667816" y="1625600"/>
                </a:lnTo>
                <a:lnTo>
                  <a:pt x="667816" y="1308100"/>
                </a:lnTo>
                <a:close/>
              </a:path>
              <a:path w="17811115" h="1625600">
                <a:moveTo>
                  <a:pt x="667816" y="0"/>
                </a:moveTo>
                <a:lnTo>
                  <a:pt x="658202" y="0"/>
                </a:lnTo>
                <a:lnTo>
                  <a:pt x="658202" y="1295400"/>
                </a:lnTo>
                <a:lnTo>
                  <a:pt x="667816" y="1295400"/>
                </a:lnTo>
                <a:lnTo>
                  <a:pt x="667816" y="0"/>
                </a:lnTo>
                <a:close/>
              </a:path>
              <a:path w="17811115" h="1625600">
                <a:moveTo>
                  <a:pt x="996911" y="1308100"/>
                </a:moveTo>
                <a:lnTo>
                  <a:pt x="987298" y="1308100"/>
                </a:lnTo>
                <a:lnTo>
                  <a:pt x="987298" y="1625600"/>
                </a:lnTo>
                <a:lnTo>
                  <a:pt x="996911" y="1625600"/>
                </a:lnTo>
                <a:lnTo>
                  <a:pt x="996911" y="1308100"/>
                </a:lnTo>
                <a:close/>
              </a:path>
              <a:path w="17811115" h="1625600">
                <a:moveTo>
                  <a:pt x="996911" y="0"/>
                </a:moveTo>
                <a:lnTo>
                  <a:pt x="987298" y="0"/>
                </a:lnTo>
                <a:lnTo>
                  <a:pt x="987298" y="1295400"/>
                </a:lnTo>
                <a:lnTo>
                  <a:pt x="996911" y="1295400"/>
                </a:lnTo>
                <a:lnTo>
                  <a:pt x="996911" y="0"/>
                </a:lnTo>
                <a:close/>
              </a:path>
              <a:path w="17811115" h="1625600">
                <a:moveTo>
                  <a:pt x="1326007" y="1308100"/>
                </a:moveTo>
                <a:lnTo>
                  <a:pt x="1316393" y="1308100"/>
                </a:lnTo>
                <a:lnTo>
                  <a:pt x="1316393" y="1625600"/>
                </a:lnTo>
                <a:lnTo>
                  <a:pt x="1326007" y="1625600"/>
                </a:lnTo>
                <a:lnTo>
                  <a:pt x="1326007" y="1308100"/>
                </a:lnTo>
                <a:close/>
              </a:path>
              <a:path w="17811115" h="1625600">
                <a:moveTo>
                  <a:pt x="1326007" y="0"/>
                </a:moveTo>
                <a:lnTo>
                  <a:pt x="1316393" y="0"/>
                </a:lnTo>
                <a:lnTo>
                  <a:pt x="1316393" y="1295400"/>
                </a:lnTo>
                <a:lnTo>
                  <a:pt x="1326007" y="1295400"/>
                </a:lnTo>
                <a:lnTo>
                  <a:pt x="1326007" y="0"/>
                </a:lnTo>
                <a:close/>
              </a:path>
              <a:path w="17811115" h="1625600">
                <a:moveTo>
                  <a:pt x="1655114" y="1308100"/>
                </a:moveTo>
                <a:lnTo>
                  <a:pt x="1645500" y="1308100"/>
                </a:lnTo>
                <a:lnTo>
                  <a:pt x="1645500" y="1625600"/>
                </a:lnTo>
                <a:lnTo>
                  <a:pt x="1655114" y="1625600"/>
                </a:lnTo>
                <a:lnTo>
                  <a:pt x="1655114" y="1308100"/>
                </a:lnTo>
                <a:close/>
              </a:path>
              <a:path w="17811115" h="1625600">
                <a:moveTo>
                  <a:pt x="1655114" y="0"/>
                </a:moveTo>
                <a:lnTo>
                  <a:pt x="1645500" y="0"/>
                </a:lnTo>
                <a:lnTo>
                  <a:pt x="1645500" y="1295400"/>
                </a:lnTo>
                <a:lnTo>
                  <a:pt x="1655114" y="1295400"/>
                </a:lnTo>
                <a:lnTo>
                  <a:pt x="1655114" y="0"/>
                </a:lnTo>
                <a:close/>
              </a:path>
              <a:path w="17811115" h="1625600">
                <a:moveTo>
                  <a:pt x="1984209" y="1308100"/>
                </a:moveTo>
                <a:lnTo>
                  <a:pt x="1974596" y="1308100"/>
                </a:lnTo>
                <a:lnTo>
                  <a:pt x="1974596" y="1625600"/>
                </a:lnTo>
                <a:lnTo>
                  <a:pt x="1984209" y="1625600"/>
                </a:lnTo>
                <a:lnTo>
                  <a:pt x="1984209" y="1308100"/>
                </a:lnTo>
                <a:close/>
              </a:path>
              <a:path w="17811115" h="1625600">
                <a:moveTo>
                  <a:pt x="1984209" y="0"/>
                </a:moveTo>
                <a:lnTo>
                  <a:pt x="1974596" y="0"/>
                </a:lnTo>
                <a:lnTo>
                  <a:pt x="1974596" y="1295400"/>
                </a:lnTo>
                <a:lnTo>
                  <a:pt x="1984209" y="1295400"/>
                </a:lnTo>
                <a:lnTo>
                  <a:pt x="1984209" y="0"/>
                </a:lnTo>
                <a:close/>
              </a:path>
              <a:path w="17811115" h="1625600">
                <a:moveTo>
                  <a:pt x="2313305" y="1308100"/>
                </a:moveTo>
                <a:lnTo>
                  <a:pt x="2303691" y="1308100"/>
                </a:lnTo>
                <a:lnTo>
                  <a:pt x="2303691" y="1625600"/>
                </a:lnTo>
                <a:lnTo>
                  <a:pt x="2313305" y="1625600"/>
                </a:lnTo>
                <a:lnTo>
                  <a:pt x="2313305" y="1308100"/>
                </a:lnTo>
                <a:close/>
              </a:path>
              <a:path w="17811115" h="1625600">
                <a:moveTo>
                  <a:pt x="2313305" y="0"/>
                </a:moveTo>
                <a:lnTo>
                  <a:pt x="2303691" y="0"/>
                </a:lnTo>
                <a:lnTo>
                  <a:pt x="2303691" y="1295400"/>
                </a:lnTo>
                <a:lnTo>
                  <a:pt x="2313305" y="1295400"/>
                </a:lnTo>
                <a:lnTo>
                  <a:pt x="2313305" y="0"/>
                </a:lnTo>
                <a:close/>
              </a:path>
              <a:path w="17811115" h="1625600">
                <a:moveTo>
                  <a:pt x="2642400" y="1308100"/>
                </a:moveTo>
                <a:lnTo>
                  <a:pt x="2632786" y="1308100"/>
                </a:lnTo>
                <a:lnTo>
                  <a:pt x="2632786" y="1625600"/>
                </a:lnTo>
                <a:lnTo>
                  <a:pt x="2642400" y="1625600"/>
                </a:lnTo>
                <a:lnTo>
                  <a:pt x="2642400" y="1308100"/>
                </a:lnTo>
                <a:close/>
              </a:path>
              <a:path w="17811115" h="1625600">
                <a:moveTo>
                  <a:pt x="2642400" y="0"/>
                </a:moveTo>
                <a:lnTo>
                  <a:pt x="2632786" y="0"/>
                </a:lnTo>
                <a:lnTo>
                  <a:pt x="2632786" y="1295400"/>
                </a:lnTo>
                <a:lnTo>
                  <a:pt x="2642400" y="1295400"/>
                </a:lnTo>
                <a:lnTo>
                  <a:pt x="2642400" y="0"/>
                </a:lnTo>
                <a:close/>
              </a:path>
              <a:path w="17811115" h="1625600">
                <a:moveTo>
                  <a:pt x="2971495" y="1308100"/>
                </a:moveTo>
                <a:lnTo>
                  <a:pt x="2961881" y="1308100"/>
                </a:lnTo>
                <a:lnTo>
                  <a:pt x="2961881" y="1625600"/>
                </a:lnTo>
                <a:lnTo>
                  <a:pt x="2971495" y="1625600"/>
                </a:lnTo>
                <a:lnTo>
                  <a:pt x="2971495" y="1308100"/>
                </a:lnTo>
                <a:close/>
              </a:path>
              <a:path w="17811115" h="1625600">
                <a:moveTo>
                  <a:pt x="2971495" y="0"/>
                </a:moveTo>
                <a:lnTo>
                  <a:pt x="2961881" y="0"/>
                </a:lnTo>
                <a:lnTo>
                  <a:pt x="2961881" y="1295400"/>
                </a:lnTo>
                <a:lnTo>
                  <a:pt x="2971495" y="1295400"/>
                </a:lnTo>
                <a:lnTo>
                  <a:pt x="2971495" y="0"/>
                </a:lnTo>
                <a:close/>
              </a:path>
              <a:path w="17811115" h="1625600">
                <a:moveTo>
                  <a:pt x="3300590" y="1308100"/>
                </a:moveTo>
                <a:lnTo>
                  <a:pt x="3290976" y="1308100"/>
                </a:lnTo>
                <a:lnTo>
                  <a:pt x="3290976" y="1625600"/>
                </a:lnTo>
                <a:lnTo>
                  <a:pt x="3300590" y="1625600"/>
                </a:lnTo>
                <a:lnTo>
                  <a:pt x="3300590" y="1308100"/>
                </a:lnTo>
                <a:close/>
              </a:path>
              <a:path w="17811115" h="1625600">
                <a:moveTo>
                  <a:pt x="3300590" y="0"/>
                </a:moveTo>
                <a:lnTo>
                  <a:pt x="3290976" y="0"/>
                </a:lnTo>
                <a:lnTo>
                  <a:pt x="3290976" y="1295400"/>
                </a:lnTo>
                <a:lnTo>
                  <a:pt x="3300590" y="1295400"/>
                </a:lnTo>
                <a:lnTo>
                  <a:pt x="3300590" y="0"/>
                </a:lnTo>
                <a:close/>
              </a:path>
              <a:path w="17811115" h="1625600">
                <a:moveTo>
                  <a:pt x="3629698" y="1308100"/>
                </a:moveTo>
                <a:lnTo>
                  <a:pt x="3620084" y="1308100"/>
                </a:lnTo>
                <a:lnTo>
                  <a:pt x="3620084" y="1625600"/>
                </a:lnTo>
                <a:lnTo>
                  <a:pt x="3629698" y="1625600"/>
                </a:lnTo>
                <a:lnTo>
                  <a:pt x="3629698" y="1308100"/>
                </a:lnTo>
                <a:close/>
              </a:path>
              <a:path w="17811115" h="1625600">
                <a:moveTo>
                  <a:pt x="3629698" y="0"/>
                </a:moveTo>
                <a:lnTo>
                  <a:pt x="3620084" y="0"/>
                </a:lnTo>
                <a:lnTo>
                  <a:pt x="3620084" y="1295400"/>
                </a:lnTo>
                <a:lnTo>
                  <a:pt x="3629698" y="1295400"/>
                </a:lnTo>
                <a:lnTo>
                  <a:pt x="3629698" y="0"/>
                </a:lnTo>
                <a:close/>
              </a:path>
              <a:path w="17811115" h="1625600">
                <a:moveTo>
                  <a:pt x="3958793" y="1308100"/>
                </a:moveTo>
                <a:lnTo>
                  <a:pt x="3949179" y="1308100"/>
                </a:lnTo>
                <a:lnTo>
                  <a:pt x="3949179" y="1625600"/>
                </a:lnTo>
                <a:lnTo>
                  <a:pt x="3958793" y="1625600"/>
                </a:lnTo>
                <a:lnTo>
                  <a:pt x="3958793" y="1308100"/>
                </a:lnTo>
                <a:close/>
              </a:path>
              <a:path w="17811115" h="1625600">
                <a:moveTo>
                  <a:pt x="3958793" y="0"/>
                </a:moveTo>
                <a:lnTo>
                  <a:pt x="3949179" y="0"/>
                </a:lnTo>
                <a:lnTo>
                  <a:pt x="3949179" y="1295400"/>
                </a:lnTo>
                <a:lnTo>
                  <a:pt x="3958793" y="1295400"/>
                </a:lnTo>
                <a:lnTo>
                  <a:pt x="3958793" y="0"/>
                </a:lnTo>
                <a:close/>
              </a:path>
              <a:path w="17811115" h="1625600">
                <a:moveTo>
                  <a:pt x="4287888" y="1308100"/>
                </a:moveTo>
                <a:lnTo>
                  <a:pt x="4278274" y="1308100"/>
                </a:lnTo>
                <a:lnTo>
                  <a:pt x="4278274" y="1625600"/>
                </a:lnTo>
                <a:lnTo>
                  <a:pt x="4287888" y="1625600"/>
                </a:lnTo>
                <a:lnTo>
                  <a:pt x="4287888" y="1308100"/>
                </a:lnTo>
                <a:close/>
              </a:path>
              <a:path w="17811115" h="1625600">
                <a:moveTo>
                  <a:pt x="4287888" y="0"/>
                </a:moveTo>
                <a:lnTo>
                  <a:pt x="4278274" y="0"/>
                </a:lnTo>
                <a:lnTo>
                  <a:pt x="4278274" y="1295400"/>
                </a:lnTo>
                <a:lnTo>
                  <a:pt x="4287888" y="1295400"/>
                </a:lnTo>
                <a:lnTo>
                  <a:pt x="4287888" y="0"/>
                </a:lnTo>
                <a:close/>
              </a:path>
              <a:path w="17811115" h="1625600">
                <a:moveTo>
                  <a:pt x="4616983" y="1308100"/>
                </a:moveTo>
                <a:lnTo>
                  <a:pt x="4607369" y="1308100"/>
                </a:lnTo>
                <a:lnTo>
                  <a:pt x="4607369" y="1625600"/>
                </a:lnTo>
                <a:lnTo>
                  <a:pt x="4616983" y="1625600"/>
                </a:lnTo>
                <a:lnTo>
                  <a:pt x="4616983" y="1308100"/>
                </a:lnTo>
                <a:close/>
              </a:path>
              <a:path w="17811115" h="1625600">
                <a:moveTo>
                  <a:pt x="4616983" y="0"/>
                </a:moveTo>
                <a:lnTo>
                  <a:pt x="4607369" y="0"/>
                </a:lnTo>
                <a:lnTo>
                  <a:pt x="4607369" y="1295400"/>
                </a:lnTo>
                <a:lnTo>
                  <a:pt x="4616983" y="1295400"/>
                </a:lnTo>
                <a:lnTo>
                  <a:pt x="4616983" y="0"/>
                </a:lnTo>
                <a:close/>
              </a:path>
              <a:path w="17811115" h="1625600">
                <a:moveTo>
                  <a:pt x="4946078" y="1308100"/>
                </a:moveTo>
                <a:lnTo>
                  <a:pt x="4936464" y="1308100"/>
                </a:lnTo>
                <a:lnTo>
                  <a:pt x="4936464" y="1625600"/>
                </a:lnTo>
                <a:lnTo>
                  <a:pt x="4946078" y="1625600"/>
                </a:lnTo>
                <a:lnTo>
                  <a:pt x="4946078" y="1308100"/>
                </a:lnTo>
                <a:close/>
              </a:path>
              <a:path w="17811115" h="1625600">
                <a:moveTo>
                  <a:pt x="4946078" y="0"/>
                </a:moveTo>
                <a:lnTo>
                  <a:pt x="4936464" y="0"/>
                </a:lnTo>
                <a:lnTo>
                  <a:pt x="4936464" y="1295400"/>
                </a:lnTo>
                <a:lnTo>
                  <a:pt x="4946078" y="1295400"/>
                </a:lnTo>
                <a:lnTo>
                  <a:pt x="4946078" y="0"/>
                </a:lnTo>
                <a:close/>
              </a:path>
              <a:path w="17811115" h="1625600">
                <a:moveTo>
                  <a:pt x="5305056" y="1308100"/>
                </a:moveTo>
                <a:lnTo>
                  <a:pt x="5295443" y="1308100"/>
                </a:lnTo>
                <a:lnTo>
                  <a:pt x="5295443" y="1625600"/>
                </a:lnTo>
                <a:lnTo>
                  <a:pt x="5305056" y="1625600"/>
                </a:lnTo>
                <a:lnTo>
                  <a:pt x="5305056" y="1308100"/>
                </a:lnTo>
                <a:close/>
              </a:path>
              <a:path w="17811115" h="1625600">
                <a:moveTo>
                  <a:pt x="5305056" y="0"/>
                </a:moveTo>
                <a:lnTo>
                  <a:pt x="5295443" y="0"/>
                </a:lnTo>
                <a:lnTo>
                  <a:pt x="5295443" y="1295400"/>
                </a:lnTo>
                <a:lnTo>
                  <a:pt x="5305056" y="1295400"/>
                </a:lnTo>
                <a:lnTo>
                  <a:pt x="5305056" y="0"/>
                </a:lnTo>
                <a:close/>
              </a:path>
              <a:path w="17811115" h="1625600">
                <a:moveTo>
                  <a:pt x="5634164" y="0"/>
                </a:moveTo>
                <a:lnTo>
                  <a:pt x="5624550" y="0"/>
                </a:lnTo>
                <a:lnTo>
                  <a:pt x="5624550" y="1295400"/>
                </a:lnTo>
                <a:lnTo>
                  <a:pt x="5634164" y="1295400"/>
                </a:lnTo>
                <a:lnTo>
                  <a:pt x="5634164" y="0"/>
                </a:lnTo>
                <a:close/>
              </a:path>
              <a:path w="17811115" h="1625600">
                <a:moveTo>
                  <a:pt x="5963259" y="0"/>
                </a:moveTo>
                <a:lnTo>
                  <a:pt x="5953645" y="0"/>
                </a:lnTo>
                <a:lnTo>
                  <a:pt x="5953645" y="1295400"/>
                </a:lnTo>
                <a:lnTo>
                  <a:pt x="5963259" y="1295400"/>
                </a:lnTo>
                <a:lnTo>
                  <a:pt x="5963259" y="0"/>
                </a:lnTo>
                <a:close/>
              </a:path>
              <a:path w="17811115" h="1625600">
                <a:moveTo>
                  <a:pt x="6292354" y="0"/>
                </a:moveTo>
                <a:lnTo>
                  <a:pt x="6282741" y="0"/>
                </a:lnTo>
                <a:lnTo>
                  <a:pt x="6282741" y="1295400"/>
                </a:lnTo>
                <a:lnTo>
                  <a:pt x="6292354" y="1295400"/>
                </a:lnTo>
                <a:lnTo>
                  <a:pt x="6292354" y="0"/>
                </a:lnTo>
                <a:close/>
              </a:path>
              <a:path w="17811115" h="1625600">
                <a:moveTo>
                  <a:pt x="6621450" y="0"/>
                </a:moveTo>
                <a:lnTo>
                  <a:pt x="6611836" y="0"/>
                </a:lnTo>
                <a:lnTo>
                  <a:pt x="6611836" y="1295400"/>
                </a:lnTo>
                <a:lnTo>
                  <a:pt x="6621450" y="1295400"/>
                </a:lnTo>
                <a:lnTo>
                  <a:pt x="6621450" y="0"/>
                </a:lnTo>
                <a:close/>
              </a:path>
              <a:path w="17811115" h="1625600">
                <a:moveTo>
                  <a:pt x="6950545" y="0"/>
                </a:moveTo>
                <a:lnTo>
                  <a:pt x="6940931" y="0"/>
                </a:lnTo>
                <a:lnTo>
                  <a:pt x="6940931" y="1295400"/>
                </a:lnTo>
                <a:lnTo>
                  <a:pt x="6950545" y="1295400"/>
                </a:lnTo>
                <a:lnTo>
                  <a:pt x="6950545" y="0"/>
                </a:lnTo>
                <a:close/>
              </a:path>
              <a:path w="17811115" h="1625600">
                <a:moveTo>
                  <a:pt x="7279653" y="0"/>
                </a:moveTo>
                <a:lnTo>
                  <a:pt x="7270039" y="0"/>
                </a:lnTo>
                <a:lnTo>
                  <a:pt x="7270039" y="1295400"/>
                </a:lnTo>
                <a:lnTo>
                  <a:pt x="7279653" y="1295400"/>
                </a:lnTo>
                <a:lnTo>
                  <a:pt x="7279653" y="0"/>
                </a:lnTo>
                <a:close/>
              </a:path>
              <a:path w="17811115" h="1625600">
                <a:moveTo>
                  <a:pt x="7608748" y="0"/>
                </a:moveTo>
                <a:lnTo>
                  <a:pt x="7599134" y="0"/>
                </a:lnTo>
                <a:lnTo>
                  <a:pt x="7599134" y="1295400"/>
                </a:lnTo>
                <a:lnTo>
                  <a:pt x="7608748" y="1295400"/>
                </a:lnTo>
                <a:lnTo>
                  <a:pt x="7608748" y="0"/>
                </a:lnTo>
                <a:close/>
              </a:path>
              <a:path w="17811115" h="1625600">
                <a:moveTo>
                  <a:pt x="7937843" y="0"/>
                </a:moveTo>
                <a:lnTo>
                  <a:pt x="7928229" y="0"/>
                </a:lnTo>
                <a:lnTo>
                  <a:pt x="7928229" y="1295400"/>
                </a:lnTo>
                <a:lnTo>
                  <a:pt x="7937843" y="1295400"/>
                </a:lnTo>
                <a:lnTo>
                  <a:pt x="7937843" y="0"/>
                </a:lnTo>
                <a:close/>
              </a:path>
              <a:path w="17811115" h="1625600">
                <a:moveTo>
                  <a:pt x="8266938" y="0"/>
                </a:moveTo>
                <a:lnTo>
                  <a:pt x="8257324" y="0"/>
                </a:lnTo>
                <a:lnTo>
                  <a:pt x="8257324" y="1295400"/>
                </a:lnTo>
                <a:lnTo>
                  <a:pt x="8266938" y="1295400"/>
                </a:lnTo>
                <a:lnTo>
                  <a:pt x="8266938" y="0"/>
                </a:lnTo>
                <a:close/>
              </a:path>
              <a:path w="17811115" h="1625600">
                <a:moveTo>
                  <a:pt x="8596046" y="0"/>
                </a:moveTo>
                <a:lnTo>
                  <a:pt x="8586432" y="0"/>
                </a:lnTo>
                <a:lnTo>
                  <a:pt x="8586432" y="1295400"/>
                </a:lnTo>
                <a:lnTo>
                  <a:pt x="8596046" y="1295400"/>
                </a:lnTo>
                <a:lnTo>
                  <a:pt x="8596046" y="0"/>
                </a:lnTo>
                <a:close/>
              </a:path>
              <a:path w="17811115" h="1625600">
                <a:moveTo>
                  <a:pt x="8925141" y="0"/>
                </a:moveTo>
                <a:lnTo>
                  <a:pt x="8915527" y="0"/>
                </a:lnTo>
                <a:lnTo>
                  <a:pt x="8915527" y="1295400"/>
                </a:lnTo>
                <a:lnTo>
                  <a:pt x="8925141" y="1295400"/>
                </a:lnTo>
                <a:lnTo>
                  <a:pt x="8925141" y="0"/>
                </a:lnTo>
                <a:close/>
              </a:path>
              <a:path w="17811115" h="1625600">
                <a:moveTo>
                  <a:pt x="9254236" y="0"/>
                </a:moveTo>
                <a:lnTo>
                  <a:pt x="9244622" y="0"/>
                </a:lnTo>
                <a:lnTo>
                  <a:pt x="9244622" y="1295400"/>
                </a:lnTo>
                <a:lnTo>
                  <a:pt x="9254236" y="1295400"/>
                </a:lnTo>
                <a:lnTo>
                  <a:pt x="9254236" y="0"/>
                </a:lnTo>
                <a:close/>
              </a:path>
              <a:path w="17811115" h="1625600">
                <a:moveTo>
                  <a:pt x="9583331" y="0"/>
                </a:moveTo>
                <a:lnTo>
                  <a:pt x="9573717" y="0"/>
                </a:lnTo>
                <a:lnTo>
                  <a:pt x="9573717" y="1295400"/>
                </a:lnTo>
                <a:lnTo>
                  <a:pt x="9583331" y="1295400"/>
                </a:lnTo>
                <a:lnTo>
                  <a:pt x="9583331" y="0"/>
                </a:lnTo>
                <a:close/>
              </a:path>
              <a:path w="17811115" h="1625600">
                <a:moveTo>
                  <a:pt x="9912426" y="0"/>
                </a:moveTo>
                <a:lnTo>
                  <a:pt x="9902812" y="0"/>
                </a:lnTo>
                <a:lnTo>
                  <a:pt x="9902812" y="1295400"/>
                </a:lnTo>
                <a:lnTo>
                  <a:pt x="9912426" y="1295400"/>
                </a:lnTo>
                <a:lnTo>
                  <a:pt x="9912426" y="0"/>
                </a:lnTo>
                <a:close/>
              </a:path>
              <a:path w="17811115" h="1625600">
                <a:moveTo>
                  <a:pt x="10241521" y="0"/>
                </a:moveTo>
                <a:lnTo>
                  <a:pt x="10231907" y="0"/>
                </a:lnTo>
                <a:lnTo>
                  <a:pt x="10231907" y="1295400"/>
                </a:lnTo>
                <a:lnTo>
                  <a:pt x="10241521" y="1295400"/>
                </a:lnTo>
                <a:lnTo>
                  <a:pt x="10241521" y="0"/>
                </a:lnTo>
                <a:close/>
              </a:path>
              <a:path w="17811115" h="1625600">
                <a:moveTo>
                  <a:pt x="10570616" y="0"/>
                </a:moveTo>
                <a:lnTo>
                  <a:pt x="10561003" y="0"/>
                </a:lnTo>
                <a:lnTo>
                  <a:pt x="10561003" y="1295400"/>
                </a:lnTo>
                <a:lnTo>
                  <a:pt x="10570616" y="1295400"/>
                </a:lnTo>
                <a:lnTo>
                  <a:pt x="10570616" y="0"/>
                </a:lnTo>
                <a:close/>
              </a:path>
              <a:path w="17811115" h="1625600">
                <a:moveTo>
                  <a:pt x="10899712" y="0"/>
                </a:moveTo>
                <a:lnTo>
                  <a:pt x="10890098" y="0"/>
                </a:lnTo>
                <a:lnTo>
                  <a:pt x="10890098" y="1295400"/>
                </a:lnTo>
                <a:lnTo>
                  <a:pt x="10899712" y="1295400"/>
                </a:lnTo>
                <a:lnTo>
                  <a:pt x="10899712" y="0"/>
                </a:lnTo>
                <a:close/>
              </a:path>
              <a:path w="17811115" h="1625600">
                <a:moveTo>
                  <a:pt x="11228807" y="0"/>
                </a:moveTo>
                <a:lnTo>
                  <a:pt x="11219193" y="0"/>
                </a:lnTo>
                <a:lnTo>
                  <a:pt x="11219193" y="1295400"/>
                </a:lnTo>
                <a:lnTo>
                  <a:pt x="11228807" y="1295400"/>
                </a:lnTo>
                <a:lnTo>
                  <a:pt x="11228807" y="0"/>
                </a:lnTo>
                <a:close/>
              </a:path>
              <a:path w="17811115" h="1625600">
                <a:moveTo>
                  <a:pt x="11557902" y="0"/>
                </a:moveTo>
                <a:lnTo>
                  <a:pt x="11548288" y="0"/>
                </a:lnTo>
                <a:lnTo>
                  <a:pt x="11548288" y="1295400"/>
                </a:lnTo>
                <a:lnTo>
                  <a:pt x="11557902" y="1295400"/>
                </a:lnTo>
                <a:lnTo>
                  <a:pt x="11557902" y="0"/>
                </a:lnTo>
                <a:close/>
              </a:path>
              <a:path w="17811115" h="1625600">
                <a:moveTo>
                  <a:pt x="11886997" y="0"/>
                </a:moveTo>
                <a:lnTo>
                  <a:pt x="11877383" y="0"/>
                </a:lnTo>
                <a:lnTo>
                  <a:pt x="11877383" y="1295400"/>
                </a:lnTo>
                <a:lnTo>
                  <a:pt x="11886997" y="1295400"/>
                </a:lnTo>
                <a:lnTo>
                  <a:pt x="11886997" y="0"/>
                </a:lnTo>
                <a:close/>
              </a:path>
              <a:path w="17811115" h="1625600">
                <a:moveTo>
                  <a:pt x="12216092" y="0"/>
                </a:moveTo>
                <a:lnTo>
                  <a:pt x="12206478" y="0"/>
                </a:lnTo>
                <a:lnTo>
                  <a:pt x="12206478" y="1295400"/>
                </a:lnTo>
                <a:lnTo>
                  <a:pt x="12216092" y="1295400"/>
                </a:lnTo>
                <a:lnTo>
                  <a:pt x="12216092" y="0"/>
                </a:lnTo>
                <a:close/>
              </a:path>
              <a:path w="17811115" h="1625600">
                <a:moveTo>
                  <a:pt x="12545200" y="0"/>
                </a:moveTo>
                <a:lnTo>
                  <a:pt x="12535573" y="0"/>
                </a:lnTo>
                <a:lnTo>
                  <a:pt x="12535573" y="1295400"/>
                </a:lnTo>
                <a:lnTo>
                  <a:pt x="12545200" y="1295400"/>
                </a:lnTo>
                <a:lnTo>
                  <a:pt x="12545200" y="0"/>
                </a:lnTo>
                <a:close/>
              </a:path>
              <a:path w="17811115" h="1625600">
                <a:moveTo>
                  <a:pt x="12874295" y="0"/>
                </a:moveTo>
                <a:lnTo>
                  <a:pt x="12864681" y="0"/>
                </a:lnTo>
                <a:lnTo>
                  <a:pt x="12864681" y="1295400"/>
                </a:lnTo>
                <a:lnTo>
                  <a:pt x="12874295" y="1295400"/>
                </a:lnTo>
                <a:lnTo>
                  <a:pt x="12874295" y="0"/>
                </a:lnTo>
                <a:close/>
              </a:path>
              <a:path w="17811115" h="1625600">
                <a:moveTo>
                  <a:pt x="13203390" y="0"/>
                </a:moveTo>
                <a:lnTo>
                  <a:pt x="13193776" y="0"/>
                </a:lnTo>
                <a:lnTo>
                  <a:pt x="13193776" y="1295400"/>
                </a:lnTo>
                <a:lnTo>
                  <a:pt x="13203390" y="1295400"/>
                </a:lnTo>
                <a:lnTo>
                  <a:pt x="13203390" y="0"/>
                </a:lnTo>
                <a:close/>
              </a:path>
              <a:path w="17811115" h="1625600">
                <a:moveTo>
                  <a:pt x="13532485" y="0"/>
                </a:moveTo>
                <a:lnTo>
                  <a:pt x="13522871" y="0"/>
                </a:lnTo>
                <a:lnTo>
                  <a:pt x="13522871" y="1295400"/>
                </a:lnTo>
                <a:lnTo>
                  <a:pt x="13532485" y="1295400"/>
                </a:lnTo>
                <a:lnTo>
                  <a:pt x="13532485" y="0"/>
                </a:lnTo>
                <a:close/>
              </a:path>
              <a:path w="17811115" h="1625600">
                <a:moveTo>
                  <a:pt x="13861580" y="0"/>
                </a:moveTo>
                <a:lnTo>
                  <a:pt x="13851966" y="0"/>
                </a:lnTo>
                <a:lnTo>
                  <a:pt x="13851966" y="1295400"/>
                </a:lnTo>
                <a:lnTo>
                  <a:pt x="13861580" y="1295400"/>
                </a:lnTo>
                <a:lnTo>
                  <a:pt x="13861580" y="0"/>
                </a:lnTo>
                <a:close/>
              </a:path>
              <a:path w="17811115" h="1625600">
                <a:moveTo>
                  <a:pt x="14190675" y="0"/>
                </a:moveTo>
                <a:lnTo>
                  <a:pt x="14181061" y="0"/>
                </a:lnTo>
                <a:lnTo>
                  <a:pt x="14181061" y="1295400"/>
                </a:lnTo>
                <a:lnTo>
                  <a:pt x="14190675" y="1295400"/>
                </a:lnTo>
                <a:lnTo>
                  <a:pt x="14190675" y="0"/>
                </a:lnTo>
                <a:close/>
              </a:path>
              <a:path w="17811115" h="1625600">
                <a:moveTo>
                  <a:pt x="14519770" y="0"/>
                </a:moveTo>
                <a:lnTo>
                  <a:pt x="14510157" y="0"/>
                </a:lnTo>
                <a:lnTo>
                  <a:pt x="14510157" y="1295400"/>
                </a:lnTo>
                <a:lnTo>
                  <a:pt x="14519770" y="1295400"/>
                </a:lnTo>
                <a:lnTo>
                  <a:pt x="14519770" y="0"/>
                </a:lnTo>
                <a:close/>
              </a:path>
              <a:path w="17811115" h="1625600">
                <a:moveTo>
                  <a:pt x="14848866" y="0"/>
                </a:moveTo>
                <a:lnTo>
                  <a:pt x="14839252" y="0"/>
                </a:lnTo>
                <a:lnTo>
                  <a:pt x="14839252" y="1295400"/>
                </a:lnTo>
                <a:lnTo>
                  <a:pt x="14848866" y="1295400"/>
                </a:lnTo>
                <a:lnTo>
                  <a:pt x="14848866" y="0"/>
                </a:lnTo>
                <a:close/>
              </a:path>
              <a:path w="17811115" h="1625600">
                <a:moveTo>
                  <a:pt x="15177961" y="0"/>
                </a:moveTo>
                <a:lnTo>
                  <a:pt x="15168347" y="0"/>
                </a:lnTo>
                <a:lnTo>
                  <a:pt x="15168347" y="1295400"/>
                </a:lnTo>
                <a:lnTo>
                  <a:pt x="15177961" y="1295400"/>
                </a:lnTo>
                <a:lnTo>
                  <a:pt x="15177961" y="0"/>
                </a:lnTo>
                <a:close/>
              </a:path>
              <a:path w="17811115" h="1625600">
                <a:moveTo>
                  <a:pt x="15507056" y="0"/>
                </a:moveTo>
                <a:lnTo>
                  <a:pt x="15497442" y="0"/>
                </a:lnTo>
                <a:lnTo>
                  <a:pt x="15497442" y="1295400"/>
                </a:lnTo>
                <a:lnTo>
                  <a:pt x="15507056" y="1295400"/>
                </a:lnTo>
                <a:lnTo>
                  <a:pt x="15507056" y="0"/>
                </a:lnTo>
                <a:close/>
              </a:path>
              <a:path w="17811115" h="1625600">
                <a:moveTo>
                  <a:pt x="15836151" y="0"/>
                </a:moveTo>
                <a:lnTo>
                  <a:pt x="15826537" y="0"/>
                </a:lnTo>
                <a:lnTo>
                  <a:pt x="15826537" y="1295400"/>
                </a:lnTo>
                <a:lnTo>
                  <a:pt x="15836151" y="1295400"/>
                </a:lnTo>
                <a:lnTo>
                  <a:pt x="15836151" y="0"/>
                </a:lnTo>
                <a:close/>
              </a:path>
              <a:path w="17811115" h="1625600">
                <a:moveTo>
                  <a:pt x="16165246" y="0"/>
                </a:moveTo>
                <a:lnTo>
                  <a:pt x="16155632" y="0"/>
                </a:lnTo>
                <a:lnTo>
                  <a:pt x="16155632" y="1295400"/>
                </a:lnTo>
                <a:lnTo>
                  <a:pt x="16165246" y="1295400"/>
                </a:lnTo>
                <a:lnTo>
                  <a:pt x="16165246" y="0"/>
                </a:lnTo>
                <a:close/>
              </a:path>
              <a:path w="17811115" h="1625600">
                <a:moveTo>
                  <a:pt x="16494341" y="0"/>
                </a:moveTo>
                <a:lnTo>
                  <a:pt x="16484727" y="0"/>
                </a:lnTo>
                <a:lnTo>
                  <a:pt x="16484727" y="1295400"/>
                </a:lnTo>
                <a:lnTo>
                  <a:pt x="16494341" y="1295400"/>
                </a:lnTo>
                <a:lnTo>
                  <a:pt x="16494341" y="0"/>
                </a:lnTo>
                <a:close/>
              </a:path>
              <a:path w="17811115" h="1625600">
                <a:moveTo>
                  <a:pt x="16823538" y="0"/>
                </a:moveTo>
                <a:lnTo>
                  <a:pt x="16813924" y="0"/>
                </a:lnTo>
                <a:lnTo>
                  <a:pt x="16813924" y="1295400"/>
                </a:lnTo>
                <a:lnTo>
                  <a:pt x="16823538" y="1295400"/>
                </a:lnTo>
                <a:lnTo>
                  <a:pt x="16823538" y="0"/>
                </a:lnTo>
                <a:close/>
              </a:path>
              <a:path w="17811115" h="1625600">
                <a:moveTo>
                  <a:pt x="17152531" y="0"/>
                </a:moveTo>
                <a:lnTo>
                  <a:pt x="17142918" y="0"/>
                </a:lnTo>
                <a:lnTo>
                  <a:pt x="17142918" y="1295400"/>
                </a:lnTo>
                <a:lnTo>
                  <a:pt x="17152531" y="1295400"/>
                </a:lnTo>
                <a:lnTo>
                  <a:pt x="17152531" y="0"/>
                </a:lnTo>
                <a:close/>
              </a:path>
              <a:path w="17811115" h="1625600">
                <a:moveTo>
                  <a:pt x="17481728" y="0"/>
                </a:moveTo>
                <a:lnTo>
                  <a:pt x="17472114" y="0"/>
                </a:lnTo>
                <a:lnTo>
                  <a:pt x="17472114" y="1295400"/>
                </a:lnTo>
                <a:lnTo>
                  <a:pt x="17481728" y="1295400"/>
                </a:lnTo>
                <a:lnTo>
                  <a:pt x="17481728" y="0"/>
                </a:lnTo>
                <a:close/>
              </a:path>
              <a:path w="17811115" h="1625600">
                <a:moveTo>
                  <a:pt x="17810823" y="0"/>
                </a:moveTo>
                <a:lnTo>
                  <a:pt x="17801209" y="0"/>
                </a:lnTo>
                <a:lnTo>
                  <a:pt x="17801209" y="1295400"/>
                </a:lnTo>
                <a:lnTo>
                  <a:pt x="17810823" y="12954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143319" y="4534255"/>
            <a:ext cx="17811115" cy="647700"/>
          </a:xfrm>
          <a:custGeom>
            <a:avLst/>
            <a:gdLst/>
            <a:ahLst/>
            <a:cxnLst/>
            <a:rect l="l" t="t" r="r" b="b"/>
            <a:pathLst>
              <a:path w="17811115" h="647700">
                <a:moveTo>
                  <a:pt x="9613" y="330200"/>
                </a:moveTo>
                <a:lnTo>
                  <a:pt x="0" y="330200"/>
                </a:lnTo>
                <a:lnTo>
                  <a:pt x="0" y="647700"/>
                </a:lnTo>
                <a:lnTo>
                  <a:pt x="9613" y="647700"/>
                </a:lnTo>
                <a:lnTo>
                  <a:pt x="9613" y="330200"/>
                </a:lnTo>
                <a:close/>
              </a:path>
              <a:path w="17811115" h="647700">
                <a:moveTo>
                  <a:pt x="338709" y="330200"/>
                </a:moveTo>
                <a:lnTo>
                  <a:pt x="329107" y="330200"/>
                </a:lnTo>
                <a:lnTo>
                  <a:pt x="329107" y="647700"/>
                </a:lnTo>
                <a:lnTo>
                  <a:pt x="338709" y="647700"/>
                </a:lnTo>
                <a:lnTo>
                  <a:pt x="338709" y="330200"/>
                </a:lnTo>
                <a:close/>
              </a:path>
              <a:path w="17811115" h="647700">
                <a:moveTo>
                  <a:pt x="667816" y="330200"/>
                </a:moveTo>
                <a:lnTo>
                  <a:pt x="658202" y="330200"/>
                </a:lnTo>
                <a:lnTo>
                  <a:pt x="658202" y="647700"/>
                </a:lnTo>
                <a:lnTo>
                  <a:pt x="667816" y="647700"/>
                </a:lnTo>
                <a:lnTo>
                  <a:pt x="667816" y="330200"/>
                </a:lnTo>
                <a:close/>
              </a:path>
              <a:path w="17811115" h="647700">
                <a:moveTo>
                  <a:pt x="996911" y="330200"/>
                </a:moveTo>
                <a:lnTo>
                  <a:pt x="987298" y="330200"/>
                </a:lnTo>
                <a:lnTo>
                  <a:pt x="987298" y="647700"/>
                </a:lnTo>
                <a:lnTo>
                  <a:pt x="996911" y="647700"/>
                </a:lnTo>
                <a:lnTo>
                  <a:pt x="996911" y="330200"/>
                </a:lnTo>
                <a:close/>
              </a:path>
              <a:path w="17811115" h="647700">
                <a:moveTo>
                  <a:pt x="1326007" y="330200"/>
                </a:moveTo>
                <a:lnTo>
                  <a:pt x="1316393" y="330200"/>
                </a:lnTo>
                <a:lnTo>
                  <a:pt x="1316393" y="647700"/>
                </a:lnTo>
                <a:lnTo>
                  <a:pt x="1326007" y="647700"/>
                </a:lnTo>
                <a:lnTo>
                  <a:pt x="1326007" y="330200"/>
                </a:lnTo>
                <a:close/>
              </a:path>
              <a:path w="17811115" h="647700">
                <a:moveTo>
                  <a:pt x="1655114" y="330200"/>
                </a:moveTo>
                <a:lnTo>
                  <a:pt x="1645500" y="330200"/>
                </a:lnTo>
                <a:lnTo>
                  <a:pt x="1645500" y="647700"/>
                </a:lnTo>
                <a:lnTo>
                  <a:pt x="1655114" y="647700"/>
                </a:lnTo>
                <a:lnTo>
                  <a:pt x="1655114" y="330200"/>
                </a:lnTo>
                <a:close/>
              </a:path>
              <a:path w="17811115" h="647700">
                <a:moveTo>
                  <a:pt x="1984209" y="330200"/>
                </a:moveTo>
                <a:lnTo>
                  <a:pt x="1974596" y="330200"/>
                </a:lnTo>
                <a:lnTo>
                  <a:pt x="1974596" y="647700"/>
                </a:lnTo>
                <a:lnTo>
                  <a:pt x="1984209" y="647700"/>
                </a:lnTo>
                <a:lnTo>
                  <a:pt x="1984209" y="330200"/>
                </a:lnTo>
                <a:close/>
              </a:path>
              <a:path w="17811115" h="647700">
                <a:moveTo>
                  <a:pt x="2313305" y="330200"/>
                </a:moveTo>
                <a:lnTo>
                  <a:pt x="2303691" y="330200"/>
                </a:lnTo>
                <a:lnTo>
                  <a:pt x="2303691" y="647700"/>
                </a:lnTo>
                <a:lnTo>
                  <a:pt x="2313305" y="647700"/>
                </a:lnTo>
                <a:lnTo>
                  <a:pt x="2313305" y="330200"/>
                </a:lnTo>
                <a:close/>
              </a:path>
              <a:path w="17811115" h="647700">
                <a:moveTo>
                  <a:pt x="2642400" y="330200"/>
                </a:moveTo>
                <a:lnTo>
                  <a:pt x="2632786" y="330200"/>
                </a:lnTo>
                <a:lnTo>
                  <a:pt x="2632786" y="647700"/>
                </a:lnTo>
                <a:lnTo>
                  <a:pt x="2642400" y="647700"/>
                </a:lnTo>
                <a:lnTo>
                  <a:pt x="2642400" y="330200"/>
                </a:lnTo>
                <a:close/>
              </a:path>
              <a:path w="17811115" h="647700">
                <a:moveTo>
                  <a:pt x="2971495" y="330200"/>
                </a:moveTo>
                <a:lnTo>
                  <a:pt x="2961881" y="330200"/>
                </a:lnTo>
                <a:lnTo>
                  <a:pt x="2961881" y="647700"/>
                </a:lnTo>
                <a:lnTo>
                  <a:pt x="2971495" y="647700"/>
                </a:lnTo>
                <a:lnTo>
                  <a:pt x="2971495" y="330200"/>
                </a:lnTo>
                <a:close/>
              </a:path>
              <a:path w="17811115" h="647700">
                <a:moveTo>
                  <a:pt x="3300590" y="330200"/>
                </a:moveTo>
                <a:lnTo>
                  <a:pt x="3290976" y="330200"/>
                </a:lnTo>
                <a:lnTo>
                  <a:pt x="3290976" y="647700"/>
                </a:lnTo>
                <a:lnTo>
                  <a:pt x="3300590" y="647700"/>
                </a:lnTo>
                <a:lnTo>
                  <a:pt x="3300590" y="330200"/>
                </a:lnTo>
                <a:close/>
              </a:path>
              <a:path w="17811115" h="647700">
                <a:moveTo>
                  <a:pt x="3629698" y="330200"/>
                </a:moveTo>
                <a:lnTo>
                  <a:pt x="3620084" y="330200"/>
                </a:lnTo>
                <a:lnTo>
                  <a:pt x="3620084" y="647700"/>
                </a:lnTo>
                <a:lnTo>
                  <a:pt x="3629698" y="647700"/>
                </a:lnTo>
                <a:lnTo>
                  <a:pt x="3629698" y="330200"/>
                </a:lnTo>
                <a:close/>
              </a:path>
              <a:path w="17811115" h="647700">
                <a:moveTo>
                  <a:pt x="3958793" y="330200"/>
                </a:moveTo>
                <a:lnTo>
                  <a:pt x="3949179" y="330200"/>
                </a:lnTo>
                <a:lnTo>
                  <a:pt x="3949179" y="647700"/>
                </a:lnTo>
                <a:lnTo>
                  <a:pt x="3958793" y="647700"/>
                </a:lnTo>
                <a:lnTo>
                  <a:pt x="3958793" y="330200"/>
                </a:lnTo>
                <a:close/>
              </a:path>
              <a:path w="17811115" h="647700">
                <a:moveTo>
                  <a:pt x="4287888" y="330200"/>
                </a:moveTo>
                <a:lnTo>
                  <a:pt x="4278274" y="330200"/>
                </a:lnTo>
                <a:lnTo>
                  <a:pt x="4278274" y="647700"/>
                </a:lnTo>
                <a:lnTo>
                  <a:pt x="4287888" y="647700"/>
                </a:lnTo>
                <a:lnTo>
                  <a:pt x="4287888" y="330200"/>
                </a:lnTo>
                <a:close/>
              </a:path>
              <a:path w="17811115" h="647700">
                <a:moveTo>
                  <a:pt x="4616983" y="330200"/>
                </a:moveTo>
                <a:lnTo>
                  <a:pt x="4607369" y="330200"/>
                </a:lnTo>
                <a:lnTo>
                  <a:pt x="4607369" y="647700"/>
                </a:lnTo>
                <a:lnTo>
                  <a:pt x="4616983" y="647700"/>
                </a:lnTo>
                <a:lnTo>
                  <a:pt x="4616983" y="330200"/>
                </a:lnTo>
                <a:close/>
              </a:path>
              <a:path w="17811115" h="647700">
                <a:moveTo>
                  <a:pt x="4946078" y="330200"/>
                </a:moveTo>
                <a:lnTo>
                  <a:pt x="4936464" y="330200"/>
                </a:lnTo>
                <a:lnTo>
                  <a:pt x="4936464" y="647700"/>
                </a:lnTo>
                <a:lnTo>
                  <a:pt x="4946078" y="647700"/>
                </a:lnTo>
                <a:lnTo>
                  <a:pt x="4946078" y="330200"/>
                </a:lnTo>
                <a:close/>
              </a:path>
              <a:path w="17811115" h="647700">
                <a:moveTo>
                  <a:pt x="5305056" y="330200"/>
                </a:moveTo>
                <a:lnTo>
                  <a:pt x="5295443" y="330200"/>
                </a:lnTo>
                <a:lnTo>
                  <a:pt x="5295443" y="647700"/>
                </a:lnTo>
                <a:lnTo>
                  <a:pt x="5305056" y="647700"/>
                </a:lnTo>
                <a:lnTo>
                  <a:pt x="5305056" y="330200"/>
                </a:lnTo>
                <a:close/>
              </a:path>
              <a:path w="17811115" h="647700">
                <a:moveTo>
                  <a:pt x="5305056" y="0"/>
                </a:moveTo>
                <a:lnTo>
                  <a:pt x="5295443" y="0"/>
                </a:lnTo>
                <a:lnTo>
                  <a:pt x="5295443" y="317500"/>
                </a:lnTo>
                <a:lnTo>
                  <a:pt x="5305056" y="317500"/>
                </a:lnTo>
                <a:lnTo>
                  <a:pt x="5305056" y="0"/>
                </a:lnTo>
                <a:close/>
              </a:path>
              <a:path w="17811115" h="647700">
                <a:moveTo>
                  <a:pt x="5634164" y="330200"/>
                </a:moveTo>
                <a:lnTo>
                  <a:pt x="5624550" y="330200"/>
                </a:lnTo>
                <a:lnTo>
                  <a:pt x="5624550" y="647700"/>
                </a:lnTo>
                <a:lnTo>
                  <a:pt x="5634164" y="647700"/>
                </a:lnTo>
                <a:lnTo>
                  <a:pt x="5634164" y="330200"/>
                </a:lnTo>
                <a:close/>
              </a:path>
              <a:path w="17811115" h="647700">
                <a:moveTo>
                  <a:pt x="5634164" y="0"/>
                </a:moveTo>
                <a:lnTo>
                  <a:pt x="5624550" y="0"/>
                </a:lnTo>
                <a:lnTo>
                  <a:pt x="5624550" y="317500"/>
                </a:lnTo>
                <a:lnTo>
                  <a:pt x="5634164" y="317500"/>
                </a:lnTo>
                <a:lnTo>
                  <a:pt x="5634164" y="0"/>
                </a:lnTo>
                <a:close/>
              </a:path>
              <a:path w="17811115" h="647700">
                <a:moveTo>
                  <a:pt x="5963259" y="330200"/>
                </a:moveTo>
                <a:lnTo>
                  <a:pt x="5953645" y="330200"/>
                </a:lnTo>
                <a:lnTo>
                  <a:pt x="5953645" y="647700"/>
                </a:lnTo>
                <a:lnTo>
                  <a:pt x="5963259" y="647700"/>
                </a:lnTo>
                <a:lnTo>
                  <a:pt x="5963259" y="330200"/>
                </a:lnTo>
                <a:close/>
              </a:path>
              <a:path w="17811115" h="647700">
                <a:moveTo>
                  <a:pt x="5963259" y="0"/>
                </a:moveTo>
                <a:lnTo>
                  <a:pt x="5953645" y="0"/>
                </a:lnTo>
                <a:lnTo>
                  <a:pt x="5953645" y="317500"/>
                </a:lnTo>
                <a:lnTo>
                  <a:pt x="5963259" y="317500"/>
                </a:lnTo>
                <a:lnTo>
                  <a:pt x="5963259" y="0"/>
                </a:lnTo>
                <a:close/>
              </a:path>
              <a:path w="17811115" h="647700">
                <a:moveTo>
                  <a:pt x="6292354" y="330200"/>
                </a:moveTo>
                <a:lnTo>
                  <a:pt x="6282741" y="330200"/>
                </a:lnTo>
                <a:lnTo>
                  <a:pt x="6282741" y="647700"/>
                </a:lnTo>
                <a:lnTo>
                  <a:pt x="6292354" y="647700"/>
                </a:lnTo>
                <a:lnTo>
                  <a:pt x="6292354" y="330200"/>
                </a:lnTo>
                <a:close/>
              </a:path>
              <a:path w="17811115" h="647700">
                <a:moveTo>
                  <a:pt x="6292354" y="0"/>
                </a:moveTo>
                <a:lnTo>
                  <a:pt x="6282741" y="0"/>
                </a:lnTo>
                <a:lnTo>
                  <a:pt x="6282741" y="317500"/>
                </a:lnTo>
                <a:lnTo>
                  <a:pt x="6292354" y="317500"/>
                </a:lnTo>
                <a:lnTo>
                  <a:pt x="6292354" y="0"/>
                </a:lnTo>
                <a:close/>
              </a:path>
              <a:path w="17811115" h="647700">
                <a:moveTo>
                  <a:pt x="6621450" y="330200"/>
                </a:moveTo>
                <a:lnTo>
                  <a:pt x="6611836" y="330200"/>
                </a:lnTo>
                <a:lnTo>
                  <a:pt x="6611836" y="647700"/>
                </a:lnTo>
                <a:lnTo>
                  <a:pt x="6621450" y="647700"/>
                </a:lnTo>
                <a:lnTo>
                  <a:pt x="6621450" y="330200"/>
                </a:lnTo>
                <a:close/>
              </a:path>
              <a:path w="17811115" h="647700">
                <a:moveTo>
                  <a:pt x="6621450" y="0"/>
                </a:moveTo>
                <a:lnTo>
                  <a:pt x="6611836" y="0"/>
                </a:lnTo>
                <a:lnTo>
                  <a:pt x="6611836" y="317500"/>
                </a:lnTo>
                <a:lnTo>
                  <a:pt x="6621450" y="317500"/>
                </a:lnTo>
                <a:lnTo>
                  <a:pt x="6621450" y="0"/>
                </a:lnTo>
                <a:close/>
              </a:path>
              <a:path w="17811115" h="647700">
                <a:moveTo>
                  <a:pt x="6950545" y="330200"/>
                </a:moveTo>
                <a:lnTo>
                  <a:pt x="6940931" y="330200"/>
                </a:lnTo>
                <a:lnTo>
                  <a:pt x="6940931" y="647700"/>
                </a:lnTo>
                <a:lnTo>
                  <a:pt x="6950545" y="647700"/>
                </a:lnTo>
                <a:lnTo>
                  <a:pt x="6950545" y="330200"/>
                </a:lnTo>
                <a:close/>
              </a:path>
              <a:path w="17811115" h="647700">
                <a:moveTo>
                  <a:pt x="6950545" y="0"/>
                </a:moveTo>
                <a:lnTo>
                  <a:pt x="6940931" y="0"/>
                </a:lnTo>
                <a:lnTo>
                  <a:pt x="6940931" y="317500"/>
                </a:lnTo>
                <a:lnTo>
                  <a:pt x="6950545" y="317500"/>
                </a:lnTo>
                <a:lnTo>
                  <a:pt x="6950545" y="0"/>
                </a:lnTo>
                <a:close/>
              </a:path>
              <a:path w="17811115" h="647700">
                <a:moveTo>
                  <a:pt x="7279653" y="330200"/>
                </a:moveTo>
                <a:lnTo>
                  <a:pt x="7270039" y="330200"/>
                </a:lnTo>
                <a:lnTo>
                  <a:pt x="7270039" y="647700"/>
                </a:lnTo>
                <a:lnTo>
                  <a:pt x="7279653" y="647700"/>
                </a:lnTo>
                <a:lnTo>
                  <a:pt x="7279653" y="330200"/>
                </a:lnTo>
                <a:close/>
              </a:path>
              <a:path w="17811115" h="647700">
                <a:moveTo>
                  <a:pt x="7279653" y="0"/>
                </a:moveTo>
                <a:lnTo>
                  <a:pt x="7270039" y="0"/>
                </a:lnTo>
                <a:lnTo>
                  <a:pt x="7270039" y="317500"/>
                </a:lnTo>
                <a:lnTo>
                  <a:pt x="7279653" y="317500"/>
                </a:lnTo>
                <a:lnTo>
                  <a:pt x="7279653" y="0"/>
                </a:lnTo>
                <a:close/>
              </a:path>
              <a:path w="17811115" h="647700">
                <a:moveTo>
                  <a:pt x="7608748" y="330200"/>
                </a:moveTo>
                <a:lnTo>
                  <a:pt x="7599134" y="330200"/>
                </a:lnTo>
                <a:lnTo>
                  <a:pt x="7599134" y="647700"/>
                </a:lnTo>
                <a:lnTo>
                  <a:pt x="7608748" y="647700"/>
                </a:lnTo>
                <a:lnTo>
                  <a:pt x="7608748" y="330200"/>
                </a:lnTo>
                <a:close/>
              </a:path>
              <a:path w="17811115" h="647700">
                <a:moveTo>
                  <a:pt x="7608748" y="0"/>
                </a:moveTo>
                <a:lnTo>
                  <a:pt x="7599134" y="0"/>
                </a:lnTo>
                <a:lnTo>
                  <a:pt x="7599134" y="317500"/>
                </a:lnTo>
                <a:lnTo>
                  <a:pt x="7608748" y="317500"/>
                </a:lnTo>
                <a:lnTo>
                  <a:pt x="7608748" y="0"/>
                </a:lnTo>
                <a:close/>
              </a:path>
              <a:path w="17811115" h="647700">
                <a:moveTo>
                  <a:pt x="7937843" y="330200"/>
                </a:moveTo>
                <a:lnTo>
                  <a:pt x="7928229" y="330200"/>
                </a:lnTo>
                <a:lnTo>
                  <a:pt x="7928229" y="647700"/>
                </a:lnTo>
                <a:lnTo>
                  <a:pt x="7937843" y="647700"/>
                </a:lnTo>
                <a:lnTo>
                  <a:pt x="7937843" y="330200"/>
                </a:lnTo>
                <a:close/>
              </a:path>
              <a:path w="17811115" h="647700">
                <a:moveTo>
                  <a:pt x="7937843" y="0"/>
                </a:moveTo>
                <a:lnTo>
                  <a:pt x="7928229" y="0"/>
                </a:lnTo>
                <a:lnTo>
                  <a:pt x="7928229" y="317500"/>
                </a:lnTo>
                <a:lnTo>
                  <a:pt x="7937843" y="317500"/>
                </a:lnTo>
                <a:lnTo>
                  <a:pt x="7937843" y="0"/>
                </a:lnTo>
                <a:close/>
              </a:path>
              <a:path w="17811115" h="647700">
                <a:moveTo>
                  <a:pt x="8266938" y="330200"/>
                </a:moveTo>
                <a:lnTo>
                  <a:pt x="8257324" y="330200"/>
                </a:lnTo>
                <a:lnTo>
                  <a:pt x="8257324" y="647700"/>
                </a:lnTo>
                <a:lnTo>
                  <a:pt x="8266938" y="647700"/>
                </a:lnTo>
                <a:lnTo>
                  <a:pt x="8266938" y="330200"/>
                </a:lnTo>
                <a:close/>
              </a:path>
              <a:path w="17811115" h="647700">
                <a:moveTo>
                  <a:pt x="8266938" y="0"/>
                </a:moveTo>
                <a:lnTo>
                  <a:pt x="8257324" y="0"/>
                </a:lnTo>
                <a:lnTo>
                  <a:pt x="8257324" y="317500"/>
                </a:lnTo>
                <a:lnTo>
                  <a:pt x="8266938" y="317500"/>
                </a:lnTo>
                <a:lnTo>
                  <a:pt x="8266938" y="0"/>
                </a:lnTo>
                <a:close/>
              </a:path>
              <a:path w="17811115" h="647700">
                <a:moveTo>
                  <a:pt x="8596046" y="330200"/>
                </a:moveTo>
                <a:lnTo>
                  <a:pt x="8586432" y="330200"/>
                </a:lnTo>
                <a:lnTo>
                  <a:pt x="8586432" y="647700"/>
                </a:lnTo>
                <a:lnTo>
                  <a:pt x="8596046" y="647700"/>
                </a:lnTo>
                <a:lnTo>
                  <a:pt x="8596046" y="330200"/>
                </a:lnTo>
                <a:close/>
              </a:path>
              <a:path w="17811115" h="647700">
                <a:moveTo>
                  <a:pt x="8596046" y="0"/>
                </a:moveTo>
                <a:lnTo>
                  <a:pt x="8586432" y="0"/>
                </a:lnTo>
                <a:lnTo>
                  <a:pt x="8586432" y="317500"/>
                </a:lnTo>
                <a:lnTo>
                  <a:pt x="8596046" y="317500"/>
                </a:lnTo>
                <a:lnTo>
                  <a:pt x="8596046" y="0"/>
                </a:lnTo>
                <a:close/>
              </a:path>
              <a:path w="17811115" h="647700">
                <a:moveTo>
                  <a:pt x="8925141" y="330200"/>
                </a:moveTo>
                <a:lnTo>
                  <a:pt x="8915527" y="330200"/>
                </a:lnTo>
                <a:lnTo>
                  <a:pt x="8915527" y="647700"/>
                </a:lnTo>
                <a:lnTo>
                  <a:pt x="8925141" y="647700"/>
                </a:lnTo>
                <a:lnTo>
                  <a:pt x="8925141" y="330200"/>
                </a:lnTo>
                <a:close/>
              </a:path>
              <a:path w="17811115" h="647700">
                <a:moveTo>
                  <a:pt x="8925141" y="0"/>
                </a:moveTo>
                <a:lnTo>
                  <a:pt x="8915527" y="0"/>
                </a:lnTo>
                <a:lnTo>
                  <a:pt x="8915527" y="317500"/>
                </a:lnTo>
                <a:lnTo>
                  <a:pt x="8925141" y="317500"/>
                </a:lnTo>
                <a:lnTo>
                  <a:pt x="8925141" y="0"/>
                </a:lnTo>
                <a:close/>
              </a:path>
              <a:path w="17811115" h="647700">
                <a:moveTo>
                  <a:pt x="9254236" y="330200"/>
                </a:moveTo>
                <a:lnTo>
                  <a:pt x="9244622" y="330200"/>
                </a:lnTo>
                <a:lnTo>
                  <a:pt x="9244622" y="647700"/>
                </a:lnTo>
                <a:lnTo>
                  <a:pt x="9254236" y="647700"/>
                </a:lnTo>
                <a:lnTo>
                  <a:pt x="9254236" y="330200"/>
                </a:lnTo>
                <a:close/>
              </a:path>
              <a:path w="17811115" h="647700">
                <a:moveTo>
                  <a:pt x="9254236" y="0"/>
                </a:moveTo>
                <a:lnTo>
                  <a:pt x="9244622" y="0"/>
                </a:lnTo>
                <a:lnTo>
                  <a:pt x="9244622" y="317500"/>
                </a:lnTo>
                <a:lnTo>
                  <a:pt x="9254236" y="317500"/>
                </a:lnTo>
                <a:lnTo>
                  <a:pt x="9254236" y="0"/>
                </a:lnTo>
                <a:close/>
              </a:path>
              <a:path w="17811115" h="647700">
                <a:moveTo>
                  <a:pt x="9583331" y="330200"/>
                </a:moveTo>
                <a:lnTo>
                  <a:pt x="9573717" y="330200"/>
                </a:lnTo>
                <a:lnTo>
                  <a:pt x="9573717" y="647700"/>
                </a:lnTo>
                <a:lnTo>
                  <a:pt x="9583331" y="647700"/>
                </a:lnTo>
                <a:lnTo>
                  <a:pt x="9583331" y="330200"/>
                </a:lnTo>
                <a:close/>
              </a:path>
              <a:path w="17811115" h="647700">
                <a:moveTo>
                  <a:pt x="9583331" y="0"/>
                </a:moveTo>
                <a:lnTo>
                  <a:pt x="9573717" y="0"/>
                </a:lnTo>
                <a:lnTo>
                  <a:pt x="9573717" y="317500"/>
                </a:lnTo>
                <a:lnTo>
                  <a:pt x="9583331" y="317500"/>
                </a:lnTo>
                <a:lnTo>
                  <a:pt x="9583331" y="0"/>
                </a:lnTo>
                <a:close/>
              </a:path>
              <a:path w="17811115" h="647700">
                <a:moveTo>
                  <a:pt x="9912426" y="330200"/>
                </a:moveTo>
                <a:lnTo>
                  <a:pt x="9902812" y="330200"/>
                </a:lnTo>
                <a:lnTo>
                  <a:pt x="9902812" y="647700"/>
                </a:lnTo>
                <a:lnTo>
                  <a:pt x="9912426" y="647700"/>
                </a:lnTo>
                <a:lnTo>
                  <a:pt x="9912426" y="330200"/>
                </a:lnTo>
                <a:close/>
              </a:path>
              <a:path w="17811115" h="647700">
                <a:moveTo>
                  <a:pt x="9912426" y="0"/>
                </a:moveTo>
                <a:lnTo>
                  <a:pt x="9902812" y="0"/>
                </a:lnTo>
                <a:lnTo>
                  <a:pt x="9902812" y="317500"/>
                </a:lnTo>
                <a:lnTo>
                  <a:pt x="9912426" y="317500"/>
                </a:lnTo>
                <a:lnTo>
                  <a:pt x="9912426" y="0"/>
                </a:lnTo>
                <a:close/>
              </a:path>
              <a:path w="17811115" h="647700">
                <a:moveTo>
                  <a:pt x="10241521" y="330200"/>
                </a:moveTo>
                <a:lnTo>
                  <a:pt x="10231907" y="330200"/>
                </a:lnTo>
                <a:lnTo>
                  <a:pt x="10231907" y="647700"/>
                </a:lnTo>
                <a:lnTo>
                  <a:pt x="10241521" y="647700"/>
                </a:lnTo>
                <a:lnTo>
                  <a:pt x="10241521" y="330200"/>
                </a:lnTo>
                <a:close/>
              </a:path>
              <a:path w="17811115" h="647700">
                <a:moveTo>
                  <a:pt x="10241521" y="0"/>
                </a:moveTo>
                <a:lnTo>
                  <a:pt x="10231907" y="0"/>
                </a:lnTo>
                <a:lnTo>
                  <a:pt x="10231907" y="317500"/>
                </a:lnTo>
                <a:lnTo>
                  <a:pt x="10241521" y="317500"/>
                </a:lnTo>
                <a:lnTo>
                  <a:pt x="10241521" y="0"/>
                </a:lnTo>
                <a:close/>
              </a:path>
              <a:path w="17811115" h="647700">
                <a:moveTo>
                  <a:pt x="10570616" y="0"/>
                </a:moveTo>
                <a:lnTo>
                  <a:pt x="10561003" y="0"/>
                </a:lnTo>
                <a:lnTo>
                  <a:pt x="10561003" y="317500"/>
                </a:lnTo>
                <a:lnTo>
                  <a:pt x="10570616" y="317500"/>
                </a:lnTo>
                <a:lnTo>
                  <a:pt x="10570616" y="0"/>
                </a:lnTo>
                <a:close/>
              </a:path>
              <a:path w="17811115" h="647700">
                <a:moveTo>
                  <a:pt x="10899712" y="0"/>
                </a:moveTo>
                <a:lnTo>
                  <a:pt x="10890098" y="0"/>
                </a:lnTo>
                <a:lnTo>
                  <a:pt x="10890098" y="317500"/>
                </a:lnTo>
                <a:lnTo>
                  <a:pt x="10899712" y="317500"/>
                </a:lnTo>
                <a:lnTo>
                  <a:pt x="10899712" y="0"/>
                </a:lnTo>
                <a:close/>
              </a:path>
              <a:path w="17811115" h="647700">
                <a:moveTo>
                  <a:pt x="11228807" y="0"/>
                </a:moveTo>
                <a:lnTo>
                  <a:pt x="11219193" y="0"/>
                </a:lnTo>
                <a:lnTo>
                  <a:pt x="11219193" y="317500"/>
                </a:lnTo>
                <a:lnTo>
                  <a:pt x="11228807" y="317500"/>
                </a:lnTo>
                <a:lnTo>
                  <a:pt x="11228807" y="0"/>
                </a:lnTo>
                <a:close/>
              </a:path>
              <a:path w="17811115" h="647700">
                <a:moveTo>
                  <a:pt x="11557902" y="0"/>
                </a:moveTo>
                <a:lnTo>
                  <a:pt x="11548288" y="0"/>
                </a:lnTo>
                <a:lnTo>
                  <a:pt x="11548288" y="317500"/>
                </a:lnTo>
                <a:lnTo>
                  <a:pt x="11557902" y="317500"/>
                </a:lnTo>
                <a:lnTo>
                  <a:pt x="11557902" y="0"/>
                </a:lnTo>
                <a:close/>
              </a:path>
              <a:path w="17811115" h="647700">
                <a:moveTo>
                  <a:pt x="11886997" y="0"/>
                </a:moveTo>
                <a:lnTo>
                  <a:pt x="11877383" y="0"/>
                </a:lnTo>
                <a:lnTo>
                  <a:pt x="11877383" y="317500"/>
                </a:lnTo>
                <a:lnTo>
                  <a:pt x="11886997" y="317500"/>
                </a:lnTo>
                <a:lnTo>
                  <a:pt x="11886997" y="0"/>
                </a:lnTo>
                <a:close/>
              </a:path>
              <a:path w="17811115" h="647700">
                <a:moveTo>
                  <a:pt x="12216092" y="0"/>
                </a:moveTo>
                <a:lnTo>
                  <a:pt x="12206478" y="0"/>
                </a:lnTo>
                <a:lnTo>
                  <a:pt x="12206478" y="317500"/>
                </a:lnTo>
                <a:lnTo>
                  <a:pt x="12216092" y="317500"/>
                </a:lnTo>
                <a:lnTo>
                  <a:pt x="12216092" y="0"/>
                </a:lnTo>
                <a:close/>
              </a:path>
              <a:path w="17811115" h="647700">
                <a:moveTo>
                  <a:pt x="12545200" y="0"/>
                </a:moveTo>
                <a:lnTo>
                  <a:pt x="12535573" y="0"/>
                </a:lnTo>
                <a:lnTo>
                  <a:pt x="12535573" y="317500"/>
                </a:lnTo>
                <a:lnTo>
                  <a:pt x="12545200" y="317500"/>
                </a:lnTo>
                <a:lnTo>
                  <a:pt x="12545200" y="0"/>
                </a:lnTo>
                <a:close/>
              </a:path>
              <a:path w="17811115" h="647700">
                <a:moveTo>
                  <a:pt x="12874295" y="0"/>
                </a:moveTo>
                <a:lnTo>
                  <a:pt x="12864681" y="0"/>
                </a:lnTo>
                <a:lnTo>
                  <a:pt x="12864681" y="317500"/>
                </a:lnTo>
                <a:lnTo>
                  <a:pt x="12874295" y="317500"/>
                </a:lnTo>
                <a:lnTo>
                  <a:pt x="12874295" y="0"/>
                </a:lnTo>
                <a:close/>
              </a:path>
              <a:path w="17811115" h="647700">
                <a:moveTo>
                  <a:pt x="13203390" y="0"/>
                </a:moveTo>
                <a:lnTo>
                  <a:pt x="13193776" y="0"/>
                </a:lnTo>
                <a:lnTo>
                  <a:pt x="13193776" y="317500"/>
                </a:lnTo>
                <a:lnTo>
                  <a:pt x="13203390" y="317500"/>
                </a:lnTo>
                <a:lnTo>
                  <a:pt x="13203390" y="0"/>
                </a:lnTo>
                <a:close/>
              </a:path>
              <a:path w="17811115" h="647700">
                <a:moveTo>
                  <a:pt x="13532485" y="0"/>
                </a:moveTo>
                <a:lnTo>
                  <a:pt x="13522871" y="0"/>
                </a:lnTo>
                <a:lnTo>
                  <a:pt x="13522871" y="317500"/>
                </a:lnTo>
                <a:lnTo>
                  <a:pt x="13532485" y="317500"/>
                </a:lnTo>
                <a:lnTo>
                  <a:pt x="13532485" y="0"/>
                </a:lnTo>
                <a:close/>
              </a:path>
              <a:path w="17811115" h="647700">
                <a:moveTo>
                  <a:pt x="13861580" y="0"/>
                </a:moveTo>
                <a:lnTo>
                  <a:pt x="13851966" y="0"/>
                </a:lnTo>
                <a:lnTo>
                  <a:pt x="13851966" y="317500"/>
                </a:lnTo>
                <a:lnTo>
                  <a:pt x="13861580" y="317500"/>
                </a:lnTo>
                <a:lnTo>
                  <a:pt x="13861580" y="0"/>
                </a:lnTo>
                <a:close/>
              </a:path>
              <a:path w="17811115" h="647700">
                <a:moveTo>
                  <a:pt x="14190675" y="0"/>
                </a:moveTo>
                <a:lnTo>
                  <a:pt x="14181061" y="0"/>
                </a:lnTo>
                <a:lnTo>
                  <a:pt x="14181061" y="317500"/>
                </a:lnTo>
                <a:lnTo>
                  <a:pt x="14190675" y="317500"/>
                </a:lnTo>
                <a:lnTo>
                  <a:pt x="14190675" y="0"/>
                </a:lnTo>
                <a:close/>
              </a:path>
              <a:path w="17811115" h="647700">
                <a:moveTo>
                  <a:pt x="14519770" y="0"/>
                </a:moveTo>
                <a:lnTo>
                  <a:pt x="14510157" y="0"/>
                </a:lnTo>
                <a:lnTo>
                  <a:pt x="14510157" y="317500"/>
                </a:lnTo>
                <a:lnTo>
                  <a:pt x="14519770" y="317500"/>
                </a:lnTo>
                <a:lnTo>
                  <a:pt x="14519770" y="0"/>
                </a:lnTo>
                <a:close/>
              </a:path>
              <a:path w="17811115" h="647700">
                <a:moveTo>
                  <a:pt x="14848866" y="0"/>
                </a:moveTo>
                <a:lnTo>
                  <a:pt x="14839252" y="0"/>
                </a:lnTo>
                <a:lnTo>
                  <a:pt x="14839252" y="317500"/>
                </a:lnTo>
                <a:lnTo>
                  <a:pt x="14848866" y="317500"/>
                </a:lnTo>
                <a:lnTo>
                  <a:pt x="14848866" y="0"/>
                </a:lnTo>
                <a:close/>
              </a:path>
              <a:path w="17811115" h="647700">
                <a:moveTo>
                  <a:pt x="15177961" y="0"/>
                </a:moveTo>
                <a:lnTo>
                  <a:pt x="15168347" y="0"/>
                </a:lnTo>
                <a:lnTo>
                  <a:pt x="15168347" y="317500"/>
                </a:lnTo>
                <a:lnTo>
                  <a:pt x="15177961" y="317500"/>
                </a:lnTo>
                <a:lnTo>
                  <a:pt x="15177961" y="0"/>
                </a:lnTo>
                <a:close/>
              </a:path>
              <a:path w="17811115" h="647700">
                <a:moveTo>
                  <a:pt x="15507056" y="0"/>
                </a:moveTo>
                <a:lnTo>
                  <a:pt x="15497442" y="0"/>
                </a:lnTo>
                <a:lnTo>
                  <a:pt x="15497442" y="317500"/>
                </a:lnTo>
                <a:lnTo>
                  <a:pt x="15507056" y="317500"/>
                </a:lnTo>
                <a:lnTo>
                  <a:pt x="15507056" y="0"/>
                </a:lnTo>
                <a:close/>
              </a:path>
              <a:path w="17811115" h="647700">
                <a:moveTo>
                  <a:pt x="15836151" y="0"/>
                </a:moveTo>
                <a:lnTo>
                  <a:pt x="15826537" y="0"/>
                </a:lnTo>
                <a:lnTo>
                  <a:pt x="15826537" y="317500"/>
                </a:lnTo>
                <a:lnTo>
                  <a:pt x="15836151" y="317500"/>
                </a:lnTo>
                <a:lnTo>
                  <a:pt x="15836151" y="0"/>
                </a:lnTo>
                <a:close/>
              </a:path>
              <a:path w="17811115" h="647700">
                <a:moveTo>
                  <a:pt x="16165246" y="0"/>
                </a:moveTo>
                <a:lnTo>
                  <a:pt x="16155632" y="0"/>
                </a:lnTo>
                <a:lnTo>
                  <a:pt x="16155632" y="317500"/>
                </a:lnTo>
                <a:lnTo>
                  <a:pt x="16165246" y="317500"/>
                </a:lnTo>
                <a:lnTo>
                  <a:pt x="16165246" y="0"/>
                </a:lnTo>
                <a:close/>
              </a:path>
              <a:path w="17811115" h="647700">
                <a:moveTo>
                  <a:pt x="16494341" y="0"/>
                </a:moveTo>
                <a:lnTo>
                  <a:pt x="16484727" y="0"/>
                </a:lnTo>
                <a:lnTo>
                  <a:pt x="16484727" y="317500"/>
                </a:lnTo>
                <a:lnTo>
                  <a:pt x="16494341" y="317500"/>
                </a:lnTo>
                <a:lnTo>
                  <a:pt x="16494341" y="0"/>
                </a:lnTo>
                <a:close/>
              </a:path>
              <a:path w="17811115" h="6477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6477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6477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6477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143319" y="4864455"/>
            <a:ext cx="17811115" cy="635000"/>
          </a:xfrm>
          <a:custGeom>
            <a:avLst/>
            <a:gdLst/>
            <a:ahLst/>
            <a:cxnLst/>
            <a:rect l="l" t="t" r="r" b="b"/>
            <a:pathLst>
              <a:path w="17811115" h="635000">
                <a:moveTo>
                  <a:pt x="9613" y="330200"/>
                </a:moveTo>
                <a:lnTo>
                  <a:pt x="0" y="330200"/>
                </a:lnTo>
                <a:lnTo>
                  <a:pt x="0" y="635000"/>
                </a:lnTo>
                <a:lnTo>
                  <a:pt x="9613" y="635000"/>
                </a:lnTo>
                <a:lnTo>
                  <a:pt x="9613" y="330200"/>
                </a:lnTo>
                <a:close/>
              </a:path>
              <a:path w="17811115" h="635000">
                <a:moveTo>
                  <a:pt x="338709" y="330200"/>
                </a:moveTo>
                <a:lnTo>
                  <a:pt x="329107" y="330200"/>
                </a:lnTo>
                <a:lnTo>
                  <a:pt x="329107" y="635000"/>
                </a:lnTo>
                <a:lnTo>
                  <a:pt x="338709" y="635000"/>
                </a:lnTo>
                <a:lnTo>
                  <a:pt x="338709" y="330200"/>
                </a:lnTo>
                <a:close/>
              </a:path>
              <a:path w="17811115" h="635000">
                <a:moveTo>
                  <a:pt x="667816" y="330200"/>
                </a:moveTo>
                <a:lnTo>
                  <a:pt x="658202" y="330200"/>
                </a:lnTo>
                <a:lnTo>
                  <a:pt x="658202" y="635000"/>
                </a:lnTo>
                <a:lnTo>
                  <a:pt x="667816" y="635000"/>
                </a:lnTo>
                <a:lnTo>
                  <a:pt x="667816" y="330200"/>
                </a:lnTo>
                <a:close/>
              </a:path>
              <a:path w="17811115" h="635000">
                <a:moveTo>
                  <a:pt x="996911" y="330200"/>
                </a:moveTo>
                <a:lnTo>
                  <a:pt x="987298" y="330200"/>
                </a:lnTo>
                <a:lnTo>
                  <a:pt x="987298" y="635000"/>
                </a:lnTo>
                <a:lnTo>
                  <a:pt x="996911" y="635000"/>
                </a:lnTo>
                <a:lnTo>
                  <a:pt x="996911" y="330200"/>
                </a:lnTo>
                <a:close/>
              </a:path>
              <a:path w="17811115" h="635000">
                <a:moveTo>
                  <a:pt x="1326007" y="330200"/>
                </a:moveTo>
                <a:lnTo>
                  <a:pt x="1316393" y="330200"/>
                </a:lnTo>
                <a:lnTo>
                  <a:pt x="1316393" y="635000"/>
                </a:lnTo>
                <a:lnTo>
                  <a:pt x="1326007" y="635000"/>
                </a:lnTo>
                <a:lnTo>
                  <a:pt x="1326007" y="330200"/>
                </a:lnTo>
                <a:close/>
              </a:path>
              <a:path w="17811115" h="635000">
                <a:moveTo>
                  <a:pt x="1655114" y="330200"/>
                </a:moveTo>
                <a:lnTo>
                  <a:pt x="1645500" y="330200"/>
                </a:lnTo>
                <a:lnTo>
                  <a:pt x="1645500" y="635000"/>
                </a:lnTo>
                <a:lnTo>
                  <a:pt x="1655114" y="635000"/>
                </a:lnTo>
                <a:lnTo>
                  <a:pt x="1655114" y="330200"/>
                </a:lnTo>
                <a:close/>
              </a:path>
              <a:path w="17811115" h="635000">
                <a:moveTo>
                  <a:pt x="1984209" y="330200"/>
                </a:moveTo>
                <a:lnTo>
                  <a:pt x="1974596" y="330200"/>
                </a:lnTo>
                <a:lnTo>
                  <a:pt x="1974596" y="635000"/>
                </a:lnTo>
                <a:lnTo>
                  <a:pt x="1984209" y="635000"/>
                </a:lnTo>
                <a:lnTo>
                  <a:pt x="1984209" y="330200"/>
                </a:lnTo>
                <a:close/>
              </a:path>
              <a:path w="17811115" h="635000">
                <a:moveTo>
                  <a:pt x="2313305" y="330200"/>
                </a:moveTo>
                <a:lnTo>
                  <a:pt x="2303691" y="330200"/>
                </a:lnTo>
                <a:lnTo>
                  <a:pt x="2303691" y="635000"/>
                </a:lnTo>
                <a:lnTo>
                  <a:pt x="2313305" y="635000"/>
                </a:lnTo>
                <a:lnTo>
                  <a:pt x="2313305" y="330200"/>
                </a:lnTo>
                <a:close/>
              </a:path>
              <a:path w="17811115" h="635000">
                <a:moveTo>
                  <a:pt x="2642400" y="330200"/>
                </a:moveTo>
                <a:lnTo>
                  <a:pt x="2632786" y="330200"/>
                </a:lnTo>
                <a:lnTo>
                  <a:pt x="2632786" y="635000"/>
                </a:lnTo>
                <a:lnTo>
                  <a:pt x="2642400" y="635000"/>
                </a:lnTo>
                <a:lnTo>
                  <a:pt x="2642400" y="330200"/>
                </a:lnTo>
                <a:close/>
              </a:path>
              <a:path w="17811115" h="635000">
                <a:moveTo>
                  <a:pt x="2971495" y="330200"/>
                </a:moveTo>
                <a:lnTo>
                  <a:pt x="2961881" y="330200"/>
                </a:lnTo>
                <a:lnTo>
                  <a:pt x="2961881" y="635000"/>
                </a:lnTo>
                <a:lnTo>
                  <a:pt x="2971495" y="635000"/>
                </a:lnTo>
                <a:lnTo>
                  <a:pt x="2971495" y="330200"/>
                </a:lnTo>
                <a:close/>
              </a:path>
              <a:path w="17811115" h="635000">
                <a:moveTo>
                  <a:pt x="3300590" y="330200"/>
                </a:moveTo>
                <a:lnTo>
                  <a:pt x="3290976" y="330200"/>
                </a:lnTo>
                <a:lnTo>
                  <a:pt x="3290976" y="635000"/>
                </a:lnTo>
                <a:lnTo>
                  <a:pt x="3300590" y="635000"/>
                </a:lnTo>
                <a:lnTo>
                  <a:pt x="3300590" y="330200"/>
                </a:lnTo>
                <a:close/>
              </a:path>
              <a:path w="17811115" h="635000">
                <a:moveTo>
                  <a:pt x="3629698" y="330200"/>
                </a:moveTo>
                <a:lnTo>
                  <a:pt x="3620084" y="330200"/>
                </a:lnTo>
                <a:lnTo>
                  <a:pt x="3620084" y="635000"/>
                </a:lnTo>
                <a:lnTo>
                  <a:pt x="3629698" y="635000"/>
                </a:lnTo>
                <a:lnTo>
                  <a:pt x="3629698" y="330200"/>
                </a:lnTo>
                <a:close/>
              </a:path>
              <a:path w="17811115" h="635000">
                <a:moveTo>
                  <a:pt x="3958793" y="330200"/>
                </a:moveTo>
                <a:lnTo>
                  <a:pt x="3949179" y="330200"/>
                </a:lnTo>
                <a:lnTo>
                  <a:pt x="3949179" y="635000"/>
                </a:lnTo>
                <a:lnTo>
                  <a:pt x="3958793" y="635000"/>
                </a:lnTo>
                <a:lnTo>
                  <a:pt x="3958793" y="330200"/>
                </a:lnTo>
                <a:close/>
              </a:path>
              <a:path w="17811115" h="635000">
                <a:moveTo>
                  <a:pt x="4287888" y="330200"/>
                </a:moveTo>
                <a:lnTo>
                  <a:pt x="4278274" y="330200"/>
                </a:lnTo>
                <a:lnTo>
                  <a:pt x="4278274" y="635000"/>
                </a:lnTo>
                <a:lnTo>
                  <a:pt x="4287888" y="635000"/>
                </a:lnTo>
                <a:lnTo>
                  <a:pt x="4287888" y="330200"/>
                </a:lnTo>
                <a:close/>
              </a:path>
              <a:path w="17811115" h="635000">
                <a:moveTo>
                  <a:pt x="4616983" y="330200"/>
                </a:moveTo>
                <a:lnTo>
                  <a:pt x="4607369" y="330200"/>
                </a:lnTo>
                <a:lnTo>
                  <a:pt x="4607369" y="635000"/>
                </a:lnTo>
                <a:lnTo>
                  <a:pt x="4616983" y="635000"/>
                </a:lnTo>
                <a:lnTo>
                  <a:pt x="4616983" y="330200"/>
                </a:lnTo>
                <a:close/>
              </a:path>
              <a:path w="17811115" h="635000">
                <a:moveTo>
                  <a:pt x="4946078" y="330200"/>
                </a:moveTo>
                <a:lnTo>
                  <a:pt x="4936464" y="330200"/>
                </a:lnTo>
                <a:lnTo>
                  <a:pt x="4936464" y="635000"/>
                </a:lnTo>
                <a:lnTo>
                  <a:pt x="4946078" y="635000"/>
                </a:lnTo>
                <a:lnTo>
                  <a:pt x="4946078" y="330200"/>
                </a:lnTo>
                <a:close/>
              </a:path>
              <a:path w="17811115" h="635000">
                <a:moveTo>
                  <a:pt x="5305056" y="330200"/>
                </a:moveTo>
                <a:lnTo>
                  <a:pt x="5295443" y="330200"/>
                </a:lnTo>
                <a:lnTo>
                  <a:pt x="5295443" y="635000"/>
                </a:lnTo>
                <a:lnTo>
                  <a:pt x="5305056" y="635000"/>
                </a:lnTo>
                <a:lnTo>
                  <a:pt x="5305056" y="330200"/>
                </a:lnTo>
                <a:close/>
              </a:path>
              <a:path w="17811115" h="635000">
                <a:moveTo>
                  <a:pt x="5634164" y="330200"/>
                </a:moveTo>
                <a:lnTo>
                  <a:pt x="5624550" y="330200"/>
                </a:lnTo>
                <a:lnTo>
                  <a:pt x="5624550" y="635000"/>
                </a:lnTo>
                <a:lnTo>
                  <a:pt x="5634164" y="635000"/>
                </a:lnTo>
                <a:lnTo>
                  <a:pt x="5634164" y="330200"/>
                </a:lnTo>
                <a:close/>
              </a:path>
              <a:path w="17811115" h="635000">
                <a:moveTo>
                  <a:pt x="5963259" y="330200"/>
                </a:moveTo>
                <a:lnTo>
                  <a:pt x="5953645" y="330200"/>
                </a:lnTo>
                <a:lnTo>
                  <a:pt x="5953645" y="635000"/>
                </a:lnTo>
                <a:lnTo>
                  <a:pt x="5963259" y="635000"/>
                </a:lnTo>
                <a:lnTo>
                  <a:pt x="5963259" y="330200"/>
                </a:lnTo>
                <a:close/>
              </a:path>
              <a:path w="17811115" h="635000">
                <a:moveTo>
                  <a:pt x="6292354" y="330200"/>
                </a:moveTo>
                <a:lnTo>
                  <a:pt x="6282741" y="330200"/>
                </a:lnTo>
                <a:lnTo>
                  <a:pt x="6282741" y="635000"/>
                </a:lnTo>
                <a:lnTo>
                  <a:pt x="6292354" y="635000"/>
                </a:lnTo>
                <a:lnTo>
                  <a:pt x="6292354" y="330200"/>
                </a:lnTo>
                <a:close/>
              </a:path>
              <a:path w="17811115" h="635000">
                <a:moveTo>
                  <a:pt x="6621450" y="330200"/>
                </a:moveTo>
                <a:lnTo>
                  <a:pt x="6611836" y="330200"/>
                </a:lnTo>
                <a:lnTo>
                  <a:pt x="6611836" y="635000"/>
                </a:lnTo>
                <a:lnTo>
                  <a:pt x="6621450" y="635000"/>
                </a:lnTo>
                <a:lnTo>
                  <a:pt x="6621450" y="330200"/>
                </a:lnTo>
                <a:close/>
              </a:path>
              <a:path w="17811115" h="635000">
                <a:moveTo>
                  <a:pt x="6950545" y="330200"/>
                </a:moveTo>
                <a:lnTo>
                  <a:pt x="6940931" y="330200"/>
                </a:lnTo>
                <a:lnTo>
                  <a:pt x="6940931" y="635000"/>
                </a:lnTo>
                <a:lnTo>
                  <a:pt x="6950545" y="635000"/>
                </a:lnTo>
                <a:lnTo>
                  <a:pt x="6950545" y="330200"/>
                </a:lnTo>
                <a:close/>
              </a:path>
              <a:path w="17811115" h="635000">
                <a:moveTo>
                  <a:pt x="7279653" y="330200"/>
                </a:moveTo>
                <a:lnTo>
                  <a:pt x="7270039" y="330200"/>
                </a:lnTo>
                <a:lnTo>
                  <a:pt x="7270039" y="635000"/>
                </a:lnTo>
                <a:lnTo>
                  <a:pt x="7279653" y="635000"/>
                </a:lnTo>
                <a:lnTo>
                  <a:pt x="7279653" y="330200"/>
                </a:lnTo>
                <a:close/>
              </a:path>
              <a:path w="17811115" h="635000">
                <a:moveTo>
                  <a:pt x="7608748" y="330200"/>
                </a:moveTo>
                <a:lnTo>
                  <a:pt x="7599134" y="330200"/>
                </a:lnTo>
                <a:lnTo>
                  <a:pt x="7599134" y="635000"/>
                </a:lnTo>
                <a:lnTo>
                  <a:pt x="7608748" y="635000"/>
                </a:lnTo>
                <a:lnTo>
                  <a:pt x="7608748" y="330200"/>
                </a:lnTo>
                <a:close/>
              </a:path>
              <a:path w="17811115" h="635000">
                <a:moveTo>
                  <a:pt x="7937843" y="330200"/>
                </a:moveTo>
                <a:lnTo>
                  <a:pt x="7928229" y="330200"/>
                </a:lnTo>
                <a:lnTo>
                  <a:pt x="7928229" y="635000"/>
                </a:lnTo>
                <a:lnTo>
                  <a:pt x="7937843" y="635000"/>
                </a:lnTo>
                <a:lnTo>
                  <a:pt x="7937843" y="330200"/>
                </a:lnTo>
                <a:close/>
              </a:path>
              <a:path w="17811115" h="635000">
                <a:moveTo>
                  <a:pt x="8266938" y="330200"/>
                </a:moveTo>
                <a:lnTo>
                  <a:pt x="8257324" y="330200"/>
                </a:lnTo>
                <a:lnTo>
                  <a:pt x="8257324" y="635000"/>
                </a:lnTo>
                <a:lnTo>
                  <a:pt x="8266938" y="635000"/>
                </a:lnTo>
                <a:lnTo>
                  <a:pt x="8266938" y="330200"/>
                </a:lnTo>
                <a:close/>
              </a:path>
              <a:path w="17811115" h="635000">
                <a:moveTo>
                  <a:pt x="8596046" y="330200"/>
                </a:moveTo>
                <a:lnTo>
                  <a:pt x="8586432" y="330200"/>
                </a:lnTo>
                <a:lnTo>
                  <a:pt x="8586432" y="635000"/>
                </a:lnTo>
                <a:lnTo>
                  <a:pt x="8596046" y="635000"/>
                </a:lnTo>
                <a:lnTo>
                  <a:pt x="8596046" y="330200"/>
                </a:lnTo>
                <a:close/>
              </a:path>
              <a:path w="17811115" h="635000">
                <a:moveTo>
                  <a:pt x="8925141" y="330200"/>
                </a:moveTo>
                <a:lnTo>
                  <a:pt x="8915527" y="330200"/>
                </a:lnTo>
                <a:lnTo>
                  <a:pt x="8915527" y="635000"/>
                </a:lnTo>
                <a:lnTo>
                  <a:pt x="8925141" y="635000"/>
                </a:lnTo>
                <a:lnTo>
                  <a:pt x="8925141" y="330200"/>
                </a:lnTo>
                <a:close/>
              </a:path>
              <a:path w="17811115" h="635000">
                <a:moveTo>
                  <a:pt x="9254236" y="330200"/>
                </a:moveTo>
                <a:lnTo>
                  <a:pt x="9244622" y="330200"/>
                </a:lnTo>
                <a:lnTo>
                  <a:pt x="9244622" y="635000"/>
                </a:lnTo>
                <a:lnTo>
                  <a:pt x="9254236" y="635000"/>
                </a:lnTo>
                <a:lnTo>
                  <a:pt x="9254236" y="330200"/>
                </a:lnTo>
                <a:close/>
              </a:path>
              <a:path w="17811115" h="635000">
                <a:moveTo>
                  <a:pt x="9583331" y="330200"/>
                </a:moveTo>
                <a:lnTo>
                  <a:pt x="9573717" y="330200"/>
                </a:lnTo>
                <a:lnTo>
                  <a:pt x="9573717" y="635000"/>
                </a:lnTo>
                <a:lnTo>
                  <a:pt x="9583331" y="635000"/>
                </a:lnTo>
                <a:lnTo>
                  <a:pt x="9583331" y="330200"/>
                </a:lnTo>
                <a:close/>
              </a:path>
              <a:path w="17811115" h="635000">
                <a:moveTo>
                  <a:pt x="9912426" y="330200"/>
                </a:moveTo>
                <a:lnTo>
                  <a:pt x="9902812" y="330200"/>
                </a:lnTo>
                <a:lnTo>
                  <a:pt x="9902812" y="635000"/>
                </a:lnTo>
                <a:lnTo>
                  <a:pt x="9912426" y="635000"/>
                </a:lnTo>
                <a:lnTo>
                  <a:pt x="9912426" y="330200"/>
                </a:lnTo>
                <a:close/>
              </a:path>
              <a:path w="17811115" h="635000">
                <a:moveTo>
                  <a:pt x="10241521" y="330200"/>
                </a:moveTo>
                <a:lnTo>
                  <a:pt x="10231907" y="330200"/>
                </a:lnTo>
                <a:lnTo>
                  <a:pt x="10231907" y="635000"/>
                </a:lnTo>
                <a:lnTo>
                  <a:pt x="10241521" y="635000"/>
                </a:lnTo>
                <a:lnTo>
                  <a:pt x="10241521" y="330200"/>
                </a:lnTo>
                <a:close/>
              </a:path>
              <a:path w="17811115" h="635000">
                <a:moveTo>
                  <a:pt x="10241521" y="0"/>
                </a:moveTo>
                <a:lnTo>
                  <a:pt x="10231907" y="0"/>
                </a:lnTo>
                <a:lnTo>
                  <a:pt x="10231907" y="317500"/>
                </a:lnTo>
                <a:lnTo>
                  <a:pt x="10241521" y="317500"/>
                </a:lnTo>
                <a:lnTo>
                  <a:pt x="10241521" y="0"/>
                </a:lnTo>
                <a:close/>
              </a:path>
              <a:path w="17811115" h="635000">
                <a:moveTo>
                  <a:pt x="10570616" y="330200"/>
                </a:moveTo>
                <a:lnTo>
                  <a:pt x="10561003" y="330200"/>
                </a:lnTo>
                <a:lnTo>
                  <a:pt x="10561003" y="635000"/>
                </a:lnTo>
                <a:lnTo>
                  <a:pt x="10570616" y="635000"/>
                </a:lnTo>
                <a:lnTo>
                  <a:pt x="10570616" y="330200"/>
                </a:lnTo>
                <a:close/>
              </a:path>
              <a:path w="17811115" h="635000">
                <a:moveTo>
                  <a:pt x="10570616" y="0"/>
                </a:moveTo>
                <a:lnTo>
                  <a:pt x="10561003" y="0"/>
                </a:lnTo>
                <a:lnTo>
                  <a:pt x="10561003" y="317500"/>
                </a:lnTo>
                <a:lnTo>
                  <a:pt x="10570616" y="317500"/>
                </a:lnTo>
                <a:lnTo>
                  <a:pt x="10570616" y="0"/>
                </a:lnTo>
                <a:close/>
              </a:path>
              <a:path w="17811115" h="635000">
                <a:moveTo>
                  <a:pt x="10899712" y="330200"/>
                </a:moveTo>
                <a:lnTo>
                  <a:pt x="10890098" y="330200"/>
                </a:lnTo>
                <a:lnTo>
                  <a:pt x="10890098" y="635000"/>
                </a:lnTo>
                <a:lnTo>
                  <a:pt x="10899712" y="635000"/>
                </a:lnTo>
                <a:lnTo>
                  <a:pt x="10899712" y="330200"/>
                </a:lnTo>
                <a:close/>
              </a:path>
              <a:path w="17811115" h="635000">
                <a:moveTo>
                  <a:pt x="10899712" y="0"/>
                </a:moveTo>
                <a:lnTo>
                  <a:pt x="10890098" y="0"/>
                </a:lnTo>
                <a:lnTo>
                  <a:pt x="10890098" y="317500"/>
                </a:lnTo>
                <a:lnTo>
                  <a:pt x="10899712" y="317500"/>
                </a:lnTo>
                <a:lnTo>
                  <a:pt x="10899712" y="0"/>
                </a:lnTo>
                <a:close/>
              </a:path>
              <a:path w="17811115" h="635000">
                <a:moveTo>
                  <a:pt x="11228807" y="330200"/>
                </a:moveTo>
                <a:lnTo>
                  <a:pt x="11219193" y="330200"/>
                </a:lnTo>
                <a:lnTo>
                  <a:pt x="11219193" y="635000"/>
                </a:lnTo>
                <a:lnTo>
                  <a:pt x="11228807" y="635000"/>
                </a:lnTo>
                <a:lnTo>
                  <a:pt x="11228807" y="330200"/>
                </a:lnTo>
                <a:close/>
              </a:path>
              <a:path w="17811115" h="635000">
                <a:moveTo>
                  <a:pt x="11228807" y="0"/>
                </a:moveTo>
                <a:lnTo>
                  <a:pt x="11219193" y="0"/>
                </a:lnTo>
                <a:lnTo>
                  <a:pt x="11219193" y="317500"/>
                </a:lnTo>
                <a:lnTo>
                  <a:pt x="11228807" y="317500"/>
                </a:lnTo>
                <a:lnTo>
                  <a:pt x="11228807" y="0"/>
                </a:lnTo>
                <a:close/>
              </a:path>
              <a:path w="17811115" h="635000">
                <a:moveTo>
                  <a:pt x="11557902" y="330200"/>
                </a:moveTo>
                <a:lnTo>
                  <a:pt x="11548288" y="330200"/>
                </a:lnTo>
                <a:lnTo>
                  <a:pt x="11548288" y="635000"/>
                </a:lnTo>
                <a:lnTo>
                  <a:pt x="11557902" y="635000"/>
                </a:lnTo>
                <a:lnTo>
                  <a:pt x="11557902" y="330200"/>
                </a:lnTo>
                <a:close/>
              </a:path>
              <a:path w="17811115" h="635000">
                <a:moveTo>
                  <a:pt x="11557902" y="0"/>
                </a:moveTo>
                <a:lnTo>
                  <a:pt x="11548288" y="0"/>
                </a:lnTo>
                <a:lnTo>
                  <a:pt x="11548288" y="317500"/>
                </a:lnTo>
                <a:lnTo>
                  <a:pt x="11557902" y="317500"/>
                </a:lnTo>
                <a:lnTo>
                  <a:pt x="11557902" y="0"/>
                </a:lnTo>
                <a:close/>
              </a:path>
              <a:path w="17811115" h="635000">
                <a:moveTo>
                  <a:pt x="11886997" y="330200"/>
                </a:moveTo>
                <a:lnTo>
                  <a:pt x="11877383" y="330200"/>
                </a:lnTo>
                <a:lnTo>
                  <a:pt x="11877383" y="635000"/>
                </a:lnTo>
                <a:lnTo>
                  <a:pt x="11886997" y="635000"/>
                </a:lnTo>
                <a:lnTo>
                  <a:pt x="11886997" y="330200"/>
                </a:lnTo>
                <a:close/>
              </a:path>
              <a:path w="17811115" h="635000">
                <a:moveTo>
                  <a:pt x="11886997" y="0"/>
                </a:moveTo>
                <a:lnTo>
                  <a:pt x="11877383" y="0"/>
                </a:lnTo>
                <a:lnTo>
                  <a:pt x="11877383" y="317500"/>
                </a:lnTo>
                <a:lnTo>
                  <a:pt x="11886997" y="317500"/>
                </a:lnTo>
                <a:lnTo>
                  <a:pt x="11886997" y="0"/>
                </a:lnTo>
                <a:close/>
              </a:path>
              <a:path w="17811115" h="635000">
                <a:moveTo>
                  <a:pt x="12216092" y="330200"/>
                </a:moveTo>
                <a:lnTo>
                  <a:pt x="12206478" y="330200"/>
                </a:lnTo>
                <a:lnTo>
                  <a:pt x="12206478" y="635000"/>
                </a:lnTo>
                <a:lnTo>
                  <a:pt x="12216092" y="635000"/>
                </a:lnTo>
                <a:lnTo>
                  <a:pt x="12216092" y="330200"/>
                </a:lnTo>
                <a:close/>
              </a:path>
              <a:path w="17811115" h="635000">
                <a:moveTo>
                  <a:pt x="12216092" y="0"/>
                </a:moveTo>
                <a:lnTo>
                  <a:pt x="12206478" y="0"/>
                </a:lnTo>
                <a:lnTo>
                  <a:pt x="12206478" y="317500"/>
                </a:lnTo>
                <a:lnTo>
                  <a:pt x="12216092" y="317500"/>
                </a:lnTo>
                <a:lnTo>
                  <a:pt x="12216092" y="0"/>
                </a:lnTo>
                <a:close/>
              </a:path>
              <a:path w="17811115" h="635000">
                <a:moveTo>
                  <a:pt x="12545200" y="330200"/>
                </a:moveTo>
                <a:lnTo>
                  <a:pt x="12535573" y="330200"/>
                </a:lnTo>
                <a:lnTo>
                  <a:pt x="12535573" y="635000"/>
                </a:lnTo>
                <a:lnTo>
                  <a:pt x="12545200" y="635000"/>
                </a:lnTo>
                <a:lnTo>
                  <a:pt x="12545200" y="330200"/>
                </a:lnTo>
                <a:close/>
              </a:path>
              <a:path w="17811115" h="635000">
                <a:moveTo>
                  <a:pt x="12545200" y="0"/>
                </a:moveTo>
                <a:lnTo>
                  <a:pt x="12535573" y="0"/>
                </a:lnTo>
                <a:lnTo>
                  <a:pt x="12535573" y="317500"/>
                </a:lnTo>
                <a:lnTo>
                  <a:pt x="12545200" y="317500"/>
                </a:lnTo>
                <a:lnTo>
                  <a:pt x="12545200" y="0"/>
                </a:lnTo>
                <a:close/>
              </a:path>
              <a:path w="17811115" h="635000">
                <a:moveTo>
                  <a:pt x="12874295" y="330200"/>
                </a:moveTo>
                <a:lnTo>
                  <a:pt x="12864681" y="330200"/>
                </a:lnTo>
                <a:lnTo>
                  <a:pt x="12864681" y="635000"/>
                </a:lnTo>
                <a:lnTo>
                  <a:pt x="12874295" y="635000"/>
                </a:lnTo>
                <a:lnTo>
                  <a:pt x="12874295" y="330200"/>
                </a:lnTo>
                <a:close/>
              </a:path>
              <a:path w="17811115" h="635000">
                <a:moveTo>
                  <a:pt x="12874295" y="0"/>
                </a:moveTo>
                <a:lnTo>
                  <a:pt x="12864681" y="0"/>
                </a:lnTo>
                <a:lnTo>
                  <a:pt x="12864681" y="317500"/>
                </a:lnTo>
                <a:lnTo>
                  <a:pt x="12874295" y="317500"/>
                </a:lnTo>
                <a:lnTo>
                  <a:pt x="12874295" y="0"/>
                </a:lnTo>
                <a:close/>
              </a:path>
              <a:path w="17811115" h="635000">
                <a:moveTo>
                  <a:pt x="13203390" y="330200"/>
                </a:moveTo>
                <a:lnTo>
                  <a:pt x="13193776" y="330200"/>
                </a:lnTo>
                <a:lnTo>
                  <a:pt x="13193776" y="635000"/>
                </a:lnTo>
                <a:lnTo>
                  <a:pt x="13203390" y="635000"/>
                </a:lnTo>
                <a:lnTo>
                  <a:pt x="13203390" y="330200"/>
                </a:lnTo>
                <a:close/>
              </a:path>
              <a:path w="17811115" h="635000">
                <a:moveTo>
                  <a:pt x="13203390" y="0"/>
                </a:moveTo>
                <a:lnTo>
                  <a:pt x="13193776" y="0"/>
                </a:lnTo>
                <a:lnTo>
                  <a:pt x="13193776" y="317500"/>
                </a:lnTo>
                <a:lnTo>
                  <a:pt x="13203390" y="317500"/>
                </a:lnTo>
                <a:lnTo>
                  <a:pt x="13203390" y="0"/>
                </a:lnTo>
                <a:close/>
              </a:path>
              <a:path w="17811115" h="635000">
                <a:moveTo>
                  <a:pt x="13532485" y="330200"/>
                </a:moveTo>
                <a:lnTo>
                  <a:pt x="13522871" y="330200"/>
                </a:lnTo>
                <a:lnTo>
                  <a:pt x="13522871" y="635000"/>
                </a:lnTo>
                <a:lnTo>
                  <a:pt x="13532485" y="635000"/>
                </a:lnTo>
                <a:lnTo>
                  <a:pt x="13532485" y="330200"/>
                </a:lnTo>
                <a:close/>
              </a:path>
              <a:path w="17811115" h="635000">
                <a:moveTo>
                  <a:pt x="13532485" y="0"/>
                </a:moveTo>
                <a:lnTo>
                  <a:pt x="13522871" y="0"/>
                </a:lnTo>
                <a:lnTo>
                  <a:pt x="13522871" y="317500"/>
                </a:lnTo>
                <a:lnTo>
                  <a:pt x="13532485" y="317500"/>
                </a:lnTo>
                <a:lnTo>
                  <a:pt x="13532485" y="0"/>
                </a:lnTo>
                <a:close/>
              </a:path>
              <a:path w="17811115" h="635000">
                <a:moveTo>
                  <a:pt x="13861580" y="330200"/>
                </a:moveTo>
                <a:lnTo>
                  <a:pt x="13851966" y="330200"/>
                </a:lnTo>
                <a:lnTo>
                  <a:pt x="13851966" y="635000"/>
                </a:lnTo>
                <a:lnTo>
                  <a:pt x="13861580" y="635000"/>
                </a:lnTo>
                <a:lnTo>
                  <a:pt x="13861580" y="330200"/>
                </a:lnTo>
                <a:close/>
              </a:path>
              <a:path w="17811115" h="635000">
                <a:moveTo>
                  <a:pt x="13861580" y="0"/>
                </a:moveTo>
                <a:lnTo>
                  <a:pt x="13851966" y="0"/>
                </a:lnTo>
                <a:lnTo>
                  <a:pt x="13851966" y="317500"/>
                </a:lnTo>
                <a:lnTo>
                  <a:pt x="13861580" y="317500"/>
                </a:lnTo>
                <a:lnTo>
                  <a:pt x="13861580" y="0"/>
                </a:lnTo>
                <a:close/>
              </a:path>
              <a:path w="17811115" h="635000">
                <a:moveTo>
                  <a:pt x="14190675" y="330200"/>
                </a:moveTo>
                <a:lnTo>
                  <a:pt x="14181061" y="330200"/>
                </a:lnTo>
                <a:lnTo>
                  <a:pt x="14181061" y="635000"/>
                </a:lnTo>
                <a:lnTo>
                  <a:pt x="14190675" y="635000"/>
                </a:lnTo>
                <a:lnTo>
                  <a:pt x="14190675" y="330200"/>
                </a:lnTo>
                <a:close/>
              </a:path>
              <a:path w="17811115" h="635000">
                <a:moveTo>
                  <a:pt x="14190675" y="0"/>
                </a:moveTo>
                <a:lnTo>
                  <a:pt x="14181061" y="0"/>
                </a:lnTo>
                <a:lnTo>
                  <a:pt x="14181061" y="317500"/>
                </a:lnTo>
                <a:lnTo>
                  <a:pt x="14190675" y="317500"/>
                </a:lnTo>
                <a:lnTo>
                  <a:pt x="14190675" y="0"/>
                </a:lnTo>
                <a:close/>
              </a:path>
              <a:path w="17811115" h="635000">
                <a:moveTo>
                  <a:pt x="14519770" y="330200"/>
                </a:moveTo>
                <a:lnTo>
                  <a:pt x="14510157" y="330200"/>
                </a:lnTo>
                <a:lnTo>
                  <a:pt x="14510157" y="635000"/>
                </a:lnTo>
                <a:lnTo>
                  <a:pt x="14519770" y="635000"/>
                </a:lnTo>
                <a:lnTo>
                  <a:pt x="14519770" y="330200"/>
                </a:lnTo>
                <a:close/>
              </a:path>
              <a:path w="17811115" h="635000">
                <a:moveTo>
                  <a:pt x="14519770" y="0"/>
                </a:moveTo>
                <a:lnTo>
                  <a:pt x="14510157" y="0"/>
                </a:lnTo>
                <a:lnTo>
                  <a:pt x="14510157" y="317500"/>
                </a:lnTo>
                <a:lnTo>
                  <a:pt x="14519770" y="317500"/>
                </a:lnTo>
                <a:lnTo>
                  <a:pt x="14519770" y="0"/>
                </a:lnTo>
                <a:close/>
              </a:path>
              <a:path w="17811115" h="635000">
                <a:moveTo>
                  <a:pt x="14848866" y="330200"/>
                </a:moveTo>
                <a:lnTo>
                  <a:pt x="14839252" y="330200"/>
                </a:lnTo>
                <a:lnTo>
                  <a:pt x="14839252" y="635000"/>
                </a:lnTo>
                <a:lnTo>
                  <a:pt x="14848866" y="635000"/>
                </a:lnTo>
                <a:lnTo>
                  <a:pt x="14848866" y="330200"/>
                </a:lnTo>
                <a:close/>
              </a:path>
              <a:path w="17811115" h="635000">
                <a:moveTo>
                  <a:pt x="14848866" y="0"/>
                </a:moveTo>
                <a:lnTo>
                  <a:pt x="14839252" y="0"/>
                </a:lnTo>
                <a:lnTo>
                  <a:pt x="14839252" y="317500"/>
                </a:lnTo>
                <a:lnTo>
                  <a:pt x="14848866" y="317500"/>
                </a:lnTo>
                <a:lnTo>
                  <a:pt x="14848866" y="0"/>
                </a:lnTo>
                <a:close/>
              </a:path>
              <a:path w="17811115" h="635000">
                <a:moveTo>
                  <a:pt x="15177961" y="330200"/>
                </a:moveTo>
                <a:lnTo>
                  <a:pt x="15168347" y="330200"/>
                </a:lnTo>
                <a:lnTo>
                  <a:pt x="15168347" y="635000"/>
                </a:lnTo>
                <a:lnTo>
                  <a:pt x="15177961" y="635000"/>
                </a:lnTo>
                <a:lnTo>
                  <a:pt x="15177961" y="330200"/>
                </a:lnTo>
                <a:close/>
              </a:path>
              <a:path w="17811115" h="635000">
                <a:moveTo>
                  <a:pt x="15177961" y="0"/>
                </a:moveTo>
                <a:lnTo>
                  <a:pt x="15168347" y="0"/>
                </a:lnTo>
                <a:lnTo>
                  <a:pt x="15168347" y="317500"/>
                </a:lnTo>
                <a:lnTo>
                  <a:pt x="15177961" y="317500"/>
                </a:lnTo>
                <a:lnTo>
                  <a:pt x="15177961" y="0"/>
                </a:lnTo>
                <a:close/>
              </a:path>
              <a:path w="17811115" h="635000">
                <a:moveTo>
                  <a:pt x="15507056" y="0"/>
                </a:moveTo>
                <a:lnTo>
                  <a:pt x="15497442" y="0"/>
                </a:lnTo>
                <a:lnTo>
                  <a:pt x="15497442" y="317500"/>
                </a:lnTo>
                <a:lnTo>
                  <a:pt x="15507056" y="317500"/>
                </a:lnTo>
                <a:lnTo>
                  <a:pt x="15507056" y="0"/>
                </a:lnTo>
                <a:close/>
              </a:path>
              <a:path w="17811115" h="635000">
                <a:moveTo>
                  <a:pt x="15836151" y="0"/>
                </a:moveTo>
                <a:lnTo>
                  <a:pt x="15826537" y="0"/>
                </a:lnTo>
                <a:lnTo>
                  <a:pt x="15826537" y="317500"/>
                </a:lnTo>
                <a:lnTo>
                  <a:pt x="15836151" y="317500"/>
                </a:lnTo>
                <a:lnTo>
                  <a:pt x="15836151" y="0"/>
                </a:lnTo>
                <a:close/>
              </a:path>
              <a:path w="17811115" h="635000">
                <a:moveTo>
                  <a:pt x="16165246" y="0"/>
                </a:moveTo>
                <a:lnTo>
                  <a:pt x="16155632" y="0"/>
                </a:lnTo>
                <a:lnTo>
                  <a:pt x="16155632" y="317500"/>
                </a:lnTo>
                <a:lnTo>
                  <a:pt x="16165246" y="317500"/>
                </a:lnTo>
                <a:lnTo>
                  <a:pt x="16165246" y="0"/>
                </a:lnTo>
                <a:close/>
              </a:path>
              <a:path w="17811115" h="635000">
                <a:moveTo>
                  <a:pt x="16494341" y="0"/>
                </a:moveTo>
                <a:lnTo>
                  <a:pt x="16484727" y="0"/>
                </a:lnTo>
                <a:lnTo>
                  <a:pt x="16484727" y="317500"/>
                </a:lnTo>
                <a:lnTo>
                  <a:pt x="16494341" y="317500"/>
                </a:lnTo>
                <a:lnTo>
                  <a:pt x="16494341" y="0"/>
                </a:lnTo>
                <a:close/>
              </a:path>
              <a:path w="17811115" h="6350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6350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6350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6350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143319" y="5194655"/>
            <a:ext cx="17811115" cy="965200"/>
          </a:xfrm>
          <a:custGeom>
            <a:avLst/>
            <a:gdLst/>
            <a:ahLst/>
            <a:cxnLst/>
            <a:rect l="l" t="t" r="r" b="b"/>
            <a:pathLst>
              <a:path w="17811115" h="965200">
                <a:moveTo>
                  <a:pt x="9613" y="647700"/>
                </a:moveTo>
                <a:lnTo>
                  <a:pt x="0" y="647700"/>
                </a:lnTo>
                <a:lnTo>
                  <a:pt x="0" y="965200"/>
                </a:lnTo>
                <a:lnTo>
                  <a:pt x="9613" y="965200"/>
                </a:lnTo>
                <a:lnTo>
                  <a:pt x="9613" y="647700"/>
                </a:lnTo>
                <a:close/>
              </a:path>
              <a:path w="17811115" h="965200">
                <a:moveTo>
                  <a:pt x="9613" y="317500"/>
                </a:moveTo>
                <a:lnTo>
                  <a:pt x="0" y="317500"/>
                </a:lnTo>
                <a:lnTo>
                  <a:pt x="0" y="635000"/>
                </a:lnTo>
                <a:lnTo>
                  <a:pt x="9613" y="635000"/>
                </a:lnTo>
                <a:lnTo>
                  <a:pt x="9613" y="317500"/>
                </a:lnTo>
                <a:close/>
              </a:path>
              <a:path w="17811115" h="965200">
                <a:moveTo>
                  <a:pt x="338709" y="647700"/>
                </a:moveTo>
                <a:lnTo>
                  <a:pt x="329107" y="647700"/>
                </a:lnTo>
                <a:lnTo>
                  <a:pt x="329107" y="965200"/>
                </a:lnTo>
                <a:lnTo>
                  <a:pt x="338709" y="965200"/>
                </a:lnTo>
                <a:lnTo>
                  <a:pt x="338709" y="647700"/>
                </a:lnTo>
                <a:close/>
              </a:path>
              <a:path w="17811115" h="965200">
                <a:moveTo>
                  <a:pt x="338709" y="317500"/>
                </a:moveTo>
                <a:lnTo>
                  <a:pt x="329107" y="317500"/>
                </a:lnTo>
                <a:lnTo>
                  <a:pt x="329107" y="635000"/>
                </a:lnTo>
                <a:lnTo>
                  <a:pt x="338709" y="635000"/>
                </a:lnTo>
                <a:lnTo>
                  <a:pt x="338709" y="317500"/>
                </a:lnTo>
                <a:close/>
              </a:path>
              <a:path w="17811115" h="965200">
                <a:moveTo>
                  <a:pt x="667816" y="647700"/>
                </a:moveTo>
                <a:lnTo>
                  <a:pt x="658202" y="647700"/>
                </a:lnTo>
                <a:lnTo>
                  <a:pt x="658202" y="965200"/>
                </a:lnTo>
                <a:lnTo>
                  <a:pt x="667816" y="965200"/>
                </a:lnTo>
                <a:lnTo>
                  <a:pt x="667816" y="647700"/>
                </a:lnTo>
                <a:close/>
              </a:path>
              <a:path w="17811115" h="965200">
                <a:moveTo>
                  <a:pt x="667816" y="317500"/>
                </a:moveTo>
                <a:lnTo>
                  <a:pt x="658202" y="317500"/>
                </a:lnTo>
                <a:lnTo>
                  <a:pt x="658202" y="635000"/>
                </a:lnTo>
                <a:lnTo>
                  <a:pt x="667816" y="635000"/>
                </a:lnTo>
                <a:lnTo>
                  <a:pt x="667816" y="317500"/>
                </a:lnTo>
                <a:close/>
              </a:path>
              <a:path w="17811115" h="965200">
                <a:moveTo>
                  <a:pt x="996911" y="647700"/>
                </a:moveTo>
                <a:lnTo>
                  <a:pt x="987298" y="647700"/>
                </a:lnTo>
                <a:lnTo>
                  <a:pt x="987298" y="965200"/>
                </a:lnTo>
                <a:lnTo>
                  <a:pt x="996911" y="965200"/>
                </a:lnTo>
                <a:lnTo>
                  <a:pt x="996911" y="647700"/>
                </a:lnTo>
                <a:close/>
              </a:path>
              <a:path w="17811115" h="965200">
                <a:moveTo>
                  <a:pt x="996911" y="317500"/>
                </a:moveTo>
                <a:lnTo>
                  <a:pt x="987298" y="317500"/>
                </a:lnTo>
                <a:lnTo>
                  <a:pt x="987298" y="635000"/>
                </a:lnTo>
                <a:lnTo>
                  <a:pt x="996911" y="635000"/>
                </a:lnTo>
                <a:lnTo>
                  <a:pt x="996911" y="317500"/>
                </a:lnTo>
                <a:close/>
              </a:path>
              <a:path w="17811115" h="965200">
                <a:moveTo>
                  <a:pt x="1326007" y="647700"/>
                </a:moveTo>
                <a:lnTo>
                  <a:pt x="1316393" y="647700"/>
                </a:lnTo>
                <a:lnTo>
                  <a:pt x="1316393" y="965200"/>
                </a:lnTo>
                <a:lnTo>
                  <a:pt x="1326007" y="965200"/>
                </a:lnTo>
                <a:lnTo>
                  <a:pt x="1326007" y="647700"/>
                </a:lnTo>
                <a:close/>
              </a:path>
              <a:path w="17811115" h="965200">
                <a:moveTo>
                  <a:pt x="1326007" y="317500"/>
                </a:moveTo>
                <a:lnTo>
                  <a:pt x="1316393" y="317500"/>
                </a:lnTo>
                <a:lnTo>
                  <a:pt x="1316393" y="635000"/>
                </a:lnTo>
                <a:lnTo>
                  <a:pt x="1326007" y="635000"/>
                </a:lnTo>
                <a:lnTo>
                  <a:pt x="1326007" y="317500"/>
                </a:lnTo>
                <a:close/>
              </a:path>
              <a:path w="17811115" h="965200">
                <a:moveTo>
                  <a:pt x="1655114" y="647700"/>
                </a:moveTo>
                <a:lnTo>
                  <a:pt x="1645500" y="647700"/>
                </a:lnTo>
                <a:lnTo>
                  <a:pt x="1645500" y="965200"/>
                </a:lnTo>
                <a:lnTo>
                  <a:pt x="1655114" y="965200"/>
                </a:lnTo>
                <a:lnTo>
                  <a:pt x="1655114" y="647700"/>
                </a:lnTo>
                <a:close/>
              </a:path>
              <a:path w="17811115" h="965200">
                <a:moveTo>
                  <a:pt x="1655114" y="317500"/>
                </a:moveTo>
                <a:lnTo>
                  <a:pt x="1645500" y="317500"/>
                </a:lnTo>
                <a:lnTo>
                  <a:pt x="1645500" y="635000"/>
                </a:lnTo>
                <a:lnTo>
                  <a:pt x="1655114" y="635000"/>
                </a:lnTo>
                <a:lnTo>
                  <a:pt x="1655114" y="317500"/>
                </a:lnTo>
                <a:close/>
              </a:path>
              <a:path w="17811115" h="965200">
                <a:moveTo>
                  <a:pt x="1984209" y="647700"/>
                </a:moveTo>
                <a:lnTo>
                  <a:pt x="1974596" y="647700"/>
                </a:lnTo>
                <a:lnTo>
                  <a:pt x="1974596" y="965200"/>
                </a:lnTo>
                <a:lnTo>
                  <a:pt x="1984209" y="965200"/>
                </a:lnTo>
                <a:lnTo>
                  <a:pt x="1984209" y="647700"/>
                </a:lnTo>
                <a:close/>
              </a:path>
              <a:path w="17811115" h="965200">
                <a:moveTo>
                  <a:pt x="1984209" y="317500"/>
                </a:moveTo>
                <a:lnTo>
                  <a:pt x="1974596" y="317500"/>
                </a:lnTo>
                <a:lnTo>
                  <a:pt x="1974596" y="635000"/>
                </a:lnTo>
                <a:lnTo>
                  <a:pt x="1984209" y="635000"/>
                </a:lnTo>
                <a:lnTo>
                  <a:pt x="1984209" y="317500"/>
                </a:lnTo>
                <a:close/>
              </a:path>
              <a:path w="17811115" h="965200">
                <a:moveTo>
                  <a:pt x="2313305" y="317500"/>
                </a:moveTo>
                <a:lnTo>
                  <a:pt x="2303691" y="317500"/>
                </a:lnTo>
                <a:lnTo>
                  <a:pt x="2303691" y="635000"/>
                </a:lnTo>
                <a:lnTo>
                  <a:pt x="2313305" y="635000"/>
                </a:lnTo>
                <a:lnTo>
                  <a:pt x="2313305" y="317500"/>
                </a:lnTo>
                <a:close/>
              </a:path>
              <a:path w="17811115" h="965200">
                <a:moveTo>
                  <a:pt x="2642400" y="317500"/>
                </a:moveTo>
                <a:lnTo>
                  <a:pt x="2632786" y="317500"/>
                </a:lnTo>
                <a:lnTo>
                  <a:pt x="2632786" y="635000"/>
                </a:lnTo>
                <a:lnTo>
                  <a:pt x="2642400" y="635000"/>
                </a:lnTo>
                <a:lnTo>
                  <a:pt x="2642400" y="317500"/>
                </a:lnTo>
                <a:close/>
              </a:path>
              <a:path w="17811115" h="965200">
                <a:moveTo>
                  <a:pt x="2971495" y="317500"/>
                </a:moveTo>
                <a:lnTo>
                  <a:pt x="2961881" y="317500"/>
                </a:lnTo>
                <a:lnTo>
                  <a:pt x="2961881" y="635000"/>
                </a:lnTo>
                <a:lnTo>
                  <a:pt x="2971495" y="635000"/>
                </a:lnTo>
                <a:lnTo>
                  <a:pt x="2971495" y="317500"/>
                </a:lnTo>
                <a:close/>
              </a:path>
              <a:path w="17811115" h="965200">
                <a:moveTo>
                  <a:pt x="3300590" y="317500"/>
                </a:moveTo>
                <a:lnTo>
                  <a:pt x="3290976" y="317500"/>
                </a:lnTo>
                <a:lnTo>
                  <a:pt x="3290976" y="635000"/>
                </a:lnTo>
                <a:lnTo>
                  <a:pt x="3300590" y="635000"/>
                </a:lnTo>
                <a:lnTo>
                  <a:pt x="3300590" y="317500"/>
                </a:lnTo>
                <a:close/>
              </a:path>
              <a:path w="17811115" h="965200">
                <a:moveTo>
                  <a:pt x="3629698" y="317500"/>
                </a:moveTo>
                <a:lnTo>
                  <a:pt x="3620084" y="317500"/>
                </a:lnTo>
                <a:lnTo>
                  <a:pt x="3620084" y="635000"/>
                </a:lnTo>
                <a:lnTo>
                  <a:pt x="3629698" y="635000"/>
                </a:lnTo>
                <a:lnTo>
                  <a:pt x="3629698" y="317500"/>
                </a:lnTo>
                <a:close/>
              </a:path>
              <a:path w="17811115" h="965200">
                <a:moveTo>
                  <a:pt x="3958793" y="317500"/>
                </a:moveTo>
                <a:lnTo>
                  <a:pt x="3949179" y="317500"/>
                </a:lnTo>
                <a:lnTo>
                  <a:pt x="3949179" y="635000"/>
                </a:lnTo>
                <a:lnTo>
                  <a:pt x="3958793" y="635000"/>
                </a:lnTo>
                <a:lnTo>
                  <a:pt x="3958793" y="317500"/>
                </a:lnTo>
                <a:close/>
              </a:path>
              <a:path w="17811115" h="965200">
                <a:moveTo>
                  <a:pt x="4287888" y="317500"/>
                </a:moveTo>
                <a:lnTo>
                  <a:pt x="4278274" y="317500"/>
                </a:lnTo>
                <a:lnTo>
                  <a:pt x="4278274" y="635000"/>
                </a:lnTo>
                <a:lnTo>
                  <a:pt x="4287888" y="635000"/>
                </a:lnTo>
                <a:lnTo>
                  <a:pt x="4287888" y="317500"/>
                </a:lnTo>
                <a:close/>
              </a:path>
              <a:path w="17811115" h="965200">
                <a:moveTo>
                  <a:pt x="4616983" y="317500"/>
                </a:moveTo>
                <a:lnTo>
                  <a:pt x="4607369" y="317500"/>
                </a:lnTo>
                <a:lnTo>
                  <a:pt x="4607369" y="635000"/>
                </a:lnTo>
                <a:lnTo>
                  <a:pt x="4616983" y="635000"/>
                </a:lnTo>
                <a:lnTo>
                  <a:pt x="4616983" y="317500"/>
                </a:lnTo>
                <a:close/>
              </a:path>
              <a:path w="17811115" h="965200">
                <a:moveTo>
                  <a:pt x="4946078" y="317500"/>
                </a:moveTo>
                <a:lnTo>
                  <a:pt x="4936464" y="317500"/>
                </a:lnTo>
                <a:lnTo>
                  <a:pt x="4936464" y="635000"/>
                </a:lnTo>
                <a:lnTo>
                  <a:pt x="4946078" y="635000"/>
                </a:lnTo>
                <a:lnTo>
                  <a:pt x="4946078" y="317500"/>
                </a:lnTo>
                <a:close/>
              </a:path>
              <a:path w="17811115" h="965200">
                <a:moveTo>
                  <a:pt x="5305056" y="317500"/>
                </a:moveTo>
                <a:lnTo>
                  <a:pt x="5295443" y="317500"/>
                </a:lnTo>
                <a:lnTo>
                  <a:pt x="5295443" y="635000"/>
                </a:lnTo>
                <a:lnTo>
                  <a:pt x="5305056" y="635000"/>
                </a:lnTo>
                <a:lnTo>
                  <a:pt x="5305056" y="317500"/>
                </a:lnTo>
                <a:close/>
              </a:path>
              <a:path w="17811115" h="965200">
                <a:moveTo>
                  <a:pt x="5634164" y="317500"/>
                </a:moveTo>
                <a:lnTo>
                  <a:pt x="5624550" y="317500"/>
                </a:lnTo>
                <a:lnTo>
                  <a:pt x="5624550" y="635000"/>
                </a:lnTo>
                <a:lnTo>
                  <a:pt x="5634164" y="635000"/>
                </a:lnTo>
                <a:lnTo>
                  <a:pt x="5634164" y="317500"/>
                </a:lnTo>
                <a:close/>
              </a:path>
              <a:path w="17811115" h="965200">
                <a:moveTo>
                  <a:pt x="5963259" y="317500"/>
                </a:moveTo>
                <a:lnTo>
                  <a:pt x="5953645" y="317500"/>
                </a:lnTo>
                <a:lnTo>
                  <a:pt x="5953645" y="635000"/>
                </a:lnTo>
                <a:lnTo>
                  <a:pt x="5963259" y="635000"/>
                </a:lnTo>
                <a:lnTo>
                  <a:pt x="5963259" y="317500"/>
                </a:lnTo>
                <a:close/>
              </a:path>
              <a:path w="17811115" h="965200">
                <a:moveTo>
                  <a:pt x="6292354" y="317500"/>
                </a:moveTo>
                <a:lnTo>
                  <a:pt x="6282741" y="317500"/>
                </a:lnTo>
                <a:lnTo>
                  <a:pt x="6282741" y="635000"/>
                </a:lnTo>
                <a:lnTo>
                  <a:pt x="6292354" y="635000"/>
                </a:lnTo>
                <a:lnTo>
                  <a:pt x="6292354" y="317500"/>
                </a:lnTo>
                <a:close/>
              </a:path>
              <a:path w="17811115" h="965200">
                <a:moveTo>
                  <a:pt x="6621450" y="317500"/>
                </a:moveTo>
                <a:lnTo>
                  <a:pt x="6611836" y="317500"/>
                </a:lnTo>
                <a:lnTo>
                  <a:pt x="6611836" y="635000"/>
                </a:lnTo>
                <a:lnTo>
                  <a:pt x="6621450" y="635000"/>
                </a:lnTo>
                <a:lnTo>
                  <a:pt x="6621450" y="317500"/>
                </a:lnTo>
                <a:close/>
              </a:path>
              <a:path w="17811115" h="965200">
                <a:moveTo>
                  <a:pt x="6950545" y="317500"/>
                </a:moveTo>
                <a:lnTo>
                  <a:pt x="6940931" y="317500"/>
                </a:lnTo>
                <a:lnTo>
                  <a:pt x="6940931" y="635000"/>
                </a:lnTo>
                <a:lnTo>
                  <a:pt x="6950545" y="635000"/>
                </a:lnTo>
                <a:lnTo>
                  <a:pt x="6950545" y="317500"/>
                </a:lnTo>
                <a:close/>
              </a:path>
              <a:path w="17811115" h="965200">
                <a:moveTo>
                  <a:pt x="7279653" y="317500"/>
                </a:moveTo>
                <a:lnTo>
                  <a:pt x="7270039" y="317500"/>
                </a:lnTo>
                <a:lnTo>
                  <a:pt x="7270039" y="635000"/>
                </a:lnTo>
                <a:lnTo>
                  <a:pt x="7279653" y="635000"/>
                </a:lnTo>
                <a:lnTo>
                  <a:pt x="7279653" y="317500"/>
                </a:lnTo>
                <a:close/>
              </a:path>
              <a:path w="17811115" h="965200">
                <a:moveTo>
                  <a:pt x="7608748" y="317500"/>
                </a:moveTo>
                <a:lnTo>
                  <a:pt x="7599134" y="317500"/>
                </a:lnTo>
                <a:lnTo>
                  <a:pt x="7599134" y="635000"/>
                </a:lnTo>
                <a:lnTo>
                  <a:pt x="7608748" y="635000"/>
                </a:lnTo>
                <a:lnTo>
                  <a:pt x="7608748" y="317500"/>
                </a:lnTo>
                <a:close/>
              </a:path>
              <a:path w="17811115" h="965200">
                <a:moveTo>
                  <a:pt x="7937843" y="317500"/>
                </a:moveTo>
                <a:lnTo>
                  <a:pt x="7928229" y="317500"/>
                </a:lnTo>
                <a:lnTo>
                  <a:pt x="7928229" y="635000"/>
                </a:lnTo>
                <a:lnTo>
                  <a:pt x="7937843" y="635000"/>
                </a:lnTo>
                <a:lnTo>
                  <a:pt x="7937843" y="317500"/>
                </a:lnTo>
                <a:close/>
              </a:path>
              <a:path w="17811115" h="965200">
                <a:moveTo>
                  <a:pt x="8266938" y="317500"/>
                </a:moveTo>
                <a:lnTo>
                  <a:pt x="8257324" y="317500"/>
                </a:lnTo>
                <a:lnTo>
                  <a:pt x="8257324" y="635000"/>
                </a:lnTo>
                <a:lnTo>
                  <a:pt x="8266938" y="635000"/>
                </a:lnTo>
                <a:lnTo>
                  <a:pt x="8266938" y="317500"/>
                </a:lnTo>
                <a:close/>
              </a:path>
              <a:path w="17811115" h="965200">
                <a:moveTo>
                  <a:pt x="8596046" y="317500"/>
                </a:moveTo>
                <a:lnTo>
                  <a:pt x="8586432" y="317500"/>
                </a:lnTo>
                <a:lnTo>
                  <a:pt x="8586432" y="635000"/>
                </a:lnTo>
                <a:lnTo>
                  <a:pt x="8596046" y="635000"/>
                </a:lnTo>
                <a:lnTo>
                  <a:pt x="8596046" y="317500"/>
                </a:lnTo>
                <a:close/>
              </a:path>
              <a:path w="17811115" h="965200">
                <a:moveTo>
                  <a:pt x="8925141" y="317500"/>
                </a:moveTo>
                <a:lnTo>
                  <a:pt x="8915527" y="317500"/>
                </a:lnTo>
                <a:lnTo>
                  <a:pt x="8915527" y="635000"/>
                </a:lnTo>
                <a:lnTo>
                  <a:pt x="8925141" y="635000"/>
                </a:lnTo>
                <a:lnTo>
                  <a:pt x="8925141" y="317500"/>
                </a:lnTo>
                <a:close/>
              </a:path>
              <a:path w="17811115" h="965200">
                <a:moveTo>
                  <a:pt x="9254236" y="317500"/>
                </a:moveTo>
                <a:lnTo>
                  <a:pt x="9244622" y="317500"/>
                </a:lnTo>
                <a:lnTo>
                  <a:pt x="9244622" y="635000"/>
                </a:lnTo>
                <a:lnTo>
                  <a:pt x="9254236" y="635000"/>
                </a:lnTo>
                <a:lnTo>
                  <a:pt x="9254236" y="317500"/>
                </a:lnTo>
                <a:close/>
              </a:path>
              <a:path w="17811115" h="965200">
                <a:moveTo>
                  <a:pt x="9583331" y="317500"/>
                </a:moveTo>
                <a:lnTo>
                  <a:pt x="9573717" y="317500"/>
                </a:lnTo>
                <a:lnTo>
                  <a:pt x="9573717" y="635000"/>
                </a:lnTo>
                <a:lnTo>
                  <a:pt x="9583331" y="635000"/>
                </a:lnTo>
                <a:lnTo>
                  <a:pt x="9583331" y="317500"/>
                </a:lnTo>
                <a:close/>
              </a:path>
              <a:path w="17811115" h="965200">
                <a:moveTo>
                  <a:pt x="9912426" y="317500"/>
                </a:moveTo>
                <a:lnTo>
                  <a:pt x="9902812" y="317500"/>
                </a:lnTo>
                <a:lnTo>
                  <a:pt x="9902812" y="635000"/>
                </a:lnTo>
                <a:lnTo>
                  <a:pt x="9912426" y="635000"/>
                </a:lnTo>
                <a:lnTo>
                  <a:pt x="9912426" y="317500"/>
                </a:lnTo>
                <a:close/>
              </a:path>
              <a:path w="17811115" h="965200">
                <a:moveTo>
                  <a:pt x="10241521" y="317500"/>
                </a:moveTo>
                <a:lnTo>
                  <a:pt x="10231907" y="317500"/>
                </a:lnTo>
                <a:lnTo>
                  <a:pt x="10231907" y="635000"/>
                </a:lnTo>
                <a:lnTo>
                  <a:pt x="10241521" y="635000"/>
                </a:lnTo>
                <a:lnTo>
                  <a:pt x="10241521" y="317500"/>
                </a:lnTo>
                <a:close/>
              </a:path>
              <a:path w="17811115" h="965200">
                <a:moveTo>
                  <a:pt x="10570616" y="317500"/>
                </a:moveTo>
                <a:lnTo>
                  <a:pt x="10561003" y="317500"/>
                </a:lnTo>
                <a:lnTo>
                  <a:pt x="10561003" y="635000"/>
                </a:lnTo>
                <a:lnTo>
                  <a:pt x="10570616" y="635000"/>
                </a:lnTo>
                <a:lnTo>
                  <a:pt x="10570616" y="317500"/>
                </a:lnTo>
                <a:close/>
              </a:path>
              <a:path w="17811115" h="965200">
                <a:moveTo>
                  <a:pt x="10899712" y="317500"/>
                </a:moveTo>
                <a:lnTo>
                  <a:pt x="10890098" y="317500"/>
                </a:lnTo>
                <a:lnTo>
                  <a:pt x="10890098" y="635000"/>
                </a:lnTo>
                <a:lnTo>
                  <a:pt x="10899712" y="635000"/>
                </a:lnTo>
                <a:lnTo>
                  <a:pt x="10899712" y="317500"/>
                </a:lnTo>
                <a:close/>
              </a:path>
              <a:path w="17811115" h="965200">
                <a:moveTo>
                  <a:pt x="11228807" y="317500"/>
                </a:moveTo>
                <a:lnTo>
                  <a:pt x="11219193" y="317500"/>
                </a:lnTo>
                <a:lnTo>
                  <a:pt x="11219193" y="635000"/>
                </a:lnTo>
                <a:lnTo>
                  <a:pt x="11228807" y="635000"/>
                </a:lnTo>
                <a:lnTo>
                  <a:pt x="11228807" y="317500"/>
                </a:lnTo>
                <a:close/>
              </a:path>
              <a:path w="17811115" h="965200">
                <a:moveTo>
                  <a:pt x="11557902" y="317500"/>
                </a:moveTo>
                <a:lnTo>
                  <a:pt x="11548288" y="317500"/>
                </a:lnTo>
                <a:lnTo>
                  <a:pt x="11548288" y="635000"/>
                </a:lnTo>
                <a:lnTo>
                  <a:pt x="11557902" y="635000"/>
                </a:lnTo>
                <a:lnTo>
                  <a:pt x="11557902" y="317500"/>
                </a:lnTo>
                <a:close/>
              </a:path>
              <a:path w="17811115" h="965200">
                <a:moveTo>
                  <a:pt x="11886997" y="317500"/>
                </a:moveTo>
                <a:lnTo>
                  <a:pt x="11877383" y="317500"/>
                </a:lnTo>
                <a:lnTo>
                  <a:pt x="11877383" y="635000"/>
                </a:lnTo>
                <a:lnTo>
                  <a:pt x="11886997" y="635000"/>
                </a:lnTo>
                <a:lnTo>
                  <a:pt x="11886997" y="317500"/>
                </a:lnTo>
                <a:close/>
              </a:path>
              <a:path w="17811115" h="965200">
                <a:moveTo>
                  <a:pt x="12216092" y="317500"/>
                </a:moveTo>
                <a:lnTo>
                  <a:pt x="12206478" y="317500"/>
                </a:lnTo>
                <a:lnTo>
                  <a:pt x="12206478" y="635000"/>
                </a:lnTo>
                <a:lnTo>
                  <a:pt x="12216092" y="635000"/>
                </a:lnTo>
                <a:lnTo>
                  <a:pt x="12216092" y="317500"/>
                </a:lnTo>
                <a:close/>
              </a:path>
              <a:path w="17811115" h="965200">
                <a:moveTo>
                  <a:pt x="12545200" y="317500"/>
                </a:moveTo>
                <a:lnTo>
                  <a:pt x="12535573" y="317500"/>
                </a:lnTo>
                <a:lnTo>
                  <a:pt x="12535573" y="635000"/>
                </a:lnTo>
                <a:lnTo>
                  <a:pt x="12545200" y="635000"/>
                </a:lnTo>
                <a:lnTo>
                  <a:pt x="12545200" y="317500"/>
                </a:lnTo>
                <a:close/>
              </a:path>
              <a:path w="17811115" h="965200">
                <a:moveTo>
                  <a:pt x="12874295" y="317500"/>
                </a:moveTo>
                <a:lnTo>
                  <a:pt x="12864681" y="317500"/>
                </a:lnTo>
                <a:lnTo>
                  <a:pt x="12864681" y="635000"/>
                </a:lnTo>
                <a:lnTo>
                  <a:pt x="12874295" y="635000"/>
                </a:lnTo>
                <a:lnTo>
                  <a:pt x="12874295" y="317500"/>
                </a:lnTo>
                <a:close/>
              </a:path>
              <a:path w="17811115" h="965200">
                <a:moveTo>
                  <a:pt x="13203390" y="317500"/>
                </a:moveTo>
                <a:lnTo>
                  <a:pt x="13193776" y="317500"/>
                </a:lnTo>
                <a:lnTo>
                  <a:pt x="13193776" y="635000"/>
                </a:lnTo>
                <a:lnTo>
                  <a:pt x="13203390" y="635000"/>
                </a:lnTo>
                <a:lnTo>
                  <a:pt x="13203390" y="317500"/>
                </a:lnTo>
                <a:close/>
              </a:path>
              <a:path w="17811115" h="965200">
                <a:moveTo>
                  <a:pt x="13532485" y="317500"/>
                </a:moveTo>
                <a:lnTo>
                  <a:pt x="13522871" y="317500"/>
                </a:lnTo>
                <a:lnTo>
                  <a:pt x="13522871" y="635000"/>
                </a:lnTo>
                <a:lnTo>
                  <a:pt x="13532485" y="635000"/>
                </a:lnTo>
                <a:lnTo>
                  <a:pt x="13532485" y="317500"/>
                </a:lnTo>
                <a:close/>
              </a:path>
              <a:path w="17811115" h="965200">
                <a:moveTo>
                  <a:pt x="13861580" y="317500"/>
                </a:moveTo>
                <a:lnTo>
                  <a:pt x="13851966" y="317500"/>
                </a:lnTo>
                <a:lnTo>
                  <a:pt x="13851966" y="635000"/>
                </a:lnTo>
                <a:lnTo>
                  <a:pt x="13861580" y="635000"/>
                </a:lnTo>
                <a:lnTo>
                  <a:pt x="13861580" y="317500"/>
                </a:lnTo>
                <a:close/>
              </a:path>
              <a:path w="17811115" h="965200">
                <a:moveTo>
                  <a:pt x="14190675" y="317500"/>
                </a:moveTo>
                <a:lnTo>
                  <a:pt x="14181061" y="317500"/>
                </a:lnTo>
                <a:lnTo>
                  <a:pt x="14181061" y="635000"/>
                </a:lnTo>
                <a:lnTo>
                  <a:pt x="14190675" y="635000"/>
                </a:lnTo>
                <a:lnTo>
                  <a:pt x="14190675" y="317500"/>
                </a:lnTo>
                <a:close/>
              </a:path>
              <a:path w="17811115" h="965200">
                <a:moveTo>
                  <a:pt x="14519770" y="317500"/>
                </a:moveTo>
                <a:lnTo>
                  <a:pt x="14510157" y="317500"/>
                </a:lnTo>
                <a:lnTo>
                  <a:pt x="14510157" y="635000"/>
                </a:lnTo>
                <a:lnTo>
                  <a:pt x="14519770" y="635000"/>
                </a:lnTo>
                <a:lnTo>
                  <a:pt x="14519770" y="317500"/>
                </a:lnTo>
                <a:close/>
              </a:path>
              <a:path w="17811115" h="965200">
                <a:moveTo>
                  <a:pt x="14848866" y="317500"/>
                </a:moveTo>
                <a:lnTo>
                  <a:pt x="14839252" y="317500"/>
                </a:lnTo>
                <a:lnTo>
                  <a:pt x="14839252" y="635000"/>
                </a:lnTo>
                <a:lnTo>
                  <a:pt x="14848866" y="635000"/>
                </a:lnTo>
                <a:lnTo>
                  <a:pt x="14848866" y="317500"/>
                </a:lnTo>
                <a:close/>
              </a:path>
              <a:path w="17811115" h="965200">
                <a:moveTo>
                  <a:pt x="15177961" y="317500"/>
                </a:moveTo>
                <a:lnTo>
                  <a:pt x="15168347" y="317500"/>
                </a:lnTo>
                <a:lnTo>
                  <a:pt x="15168347" y="635000"/>
                </a:lnTo>
                <a:lnTo>
                  <a:pt x="15177961" y="635000"/>
                </a:lnTo>
                <a:lnTo>
                  <a:pt x="15177961" y="317500"/>
                </a:lnTo>
                <a:close/>
              </a:path>
              <a:path w="17811115" h="965200">
                <a:moveTo>
                  <a:pt x="15177961" y="0"/>
                </a:moveTo>
                <a:lnTo>
                  <a:pt x="15168347" y="0"/>
                </a:lnTo>
                <a:lnTo>
                  <a:pt x="15168347" y="304800"/>
                </a:lnTo>
                <a:lnTo>
                  <a:pt x="15177961" y="304800"/>
                </a:lnTo>
                <a:lnTo>
                  <a:pt x="15177961" y="0"/>
                </a:lnTo>
                <a:close/>
              </a:path>
              <a:path w="17811115" h="965200">
                <a:moveTo>
                  <a:pt x="15507056" y="317500"/>
                </a:moveTo>
                <a:lnTo>
                  <a:pt x="15497442" y="317500"/>
                </a:lnTo>
                <a:lnTo>
                  <a:pt x="15497442" y="635000"/>
                </a:lnTo>
                <a:lnTo>
                  <a:pt x="15507056" y="635000"/>
                </a:lnTo>
                <a:lnTo>
                  <a:pt x="15507056" y="317500"/>
                </a:lnTo>
                <a:close/>
              </a:path>
              <a:path w="17811115" h="965200">
                <a:moveTo>
                  <a:pt x="15507056" y="0"/>
                </a:moveTo>
                <a:lnTo>
                  <a:pt x="15497442" y="0"/>
                </a:lnTo>
                <a:lnTo>
                  <a:pt x="15497442" y="304800"/>
                </a:lnTo>
                <a:lnTo>
                  <a:pt x="15507056" y="304800"/>
                </a:lnTo>
                <a:lnTo>
                  <a:pt x="15507056" y="0"/>
                </a:lnTo>
                <a:close/>
              </a:path>
              <a:path w="17811115" h="965200">
                <a:moveTo>
                  <a:pt x="15836151" y="317500"/>
                </a:moveTo>
                <a:lnTo>
                  <a:pt x="15826537" y="317500"/>
                </a:lnTo>
                <a:lnTo>
                  <a:pt x="15826537" y="635000"/>
                </a:lnTo>
                <a:lnTo>
                  <a:pt x="15836151" y="635000"/>
                </a:lnTo>
                <a:lnTo>
                  <a:pt x="15836151" y="317500"/>
                </a:lnTo>
                <a:close/>
              </a:path>
              <a:path w="17811115" h="965200">
                <a:moveTo>
                  <a:pt x="15836151" y="0"/>
                </a:moveTo>
                <a:lnTo>
                  <a:pt x="15826537" y="0"/>
                </a:lnTo>
                <a:lnTo>
                  <a:pt x="15826537" y="304800"/>
                </a:lnTo>
                <a:lnTo>
                  <a:pt x="15836151" y="304800"/>
                </a:lnTo>
                <a:lnTo>
                  <a:pt x="15836151" y="0"/>
                </a:lnTo>
                <a:close/>
              </a:path>
              <a:path w="17811115" h="965200">
                <a:moveTo>
                  <a:pt x="16165246" y="317500"/>
                </a:moveTo>
                <a:lnTo>
                  <a:pt x="16155632" y="317500"/>
                </a:lnTo>
                <a:lnTo>
                  <a:pt x="16155632" y="635000"/>
                </a:lnTo>
                <a:lnTo>
                  <a:pt x="16165246" y="635000"/>
                </a:lnTo>
                <a:lnTo>
                  <a:pt x="16165246" y="317500"/>
                </a:lnTo>
                <a:close/>
              </a:path>
              <a:path w="17811115" h="965200">
                <a:moveTo>
                  <a:pt x="16165246" y="0"/>
                </a:moveTo>
                <a:lnTo>
                  <a:pt x="16155632" y="0"/>
                </a:lnTo>
                <a:lnTo>
                  <a:pt x="16155632" y="304800"/>
                </a:lnTo>
                <a:lnTo>
                  <a:pt x="16165246" y="304800"/>
                </a:lnTo>
                <a:lnTo>
                  <a:pt x="16165246" y="0"/>
                </a:lnTo>
                <a:close/>
              </a:path>
              <a:path w="17811115" h="965200">
                <a:moveTo>
                  <a:pt x="16494341" y="317500"/>
                </a:moveTo>
                <a:lnTo>
                  <a:pt x="16484727" y="317500"/>
                </a:lnTo>
                <a:lnTo>
                  <a:pt x="16484727" y="635000"/>
                </a:lnTo>
                <a:lnTo>
                  <a:pt x="16494341" y="635000"/>
                </a:lnTo>
                <a:lnTo>
                  <a:pt x="16494341" y="317500"/>
                </a:lnTo>
                <a:close/>
              </a:path>
              <a:path w="17811115" h="965200">
                <a:moveTo>
                  <a:pt x="16494341" y="0"/>
                </a:moveTo>
                <a:lnTo>
                  <a:pt x="16484727" y="0"/>
                </a:lnTo>
                <a:lnTo>
                  <a:pt x="16484727" y="304800"/>
                </a:lnTo>
                <a:lnTo>
                  <a:pt x="16494341" y="304800"/>
                </a:lnTo>
                <a:lnTo>
                  <a:pt x="16494341" y="0"/>
                </a:lnTo>
                <a:close/>
              </a:path>
              <a:path w="17811115" h="965200">
                <a:moveTo>
                  <a:pt x="16823538" y="317500"/>
                </a:moveTo>
                <a:lnTo>
                  <a:pt x="16813924" y="317500"/>
                </a:lnTo>
                <a:lnTo>
                  <a:pt x="16813924" y="635000"/>
                </a:lnTo>
                <a:lnTo>
                  <a:pt x="16823538" y="635000"/>
                </a:lnTo>
                <a:lnTo>
                  <a:pt x="16823538" y="317500"/>
                </a:lnTo>
                <a:close/>
              </a:path>
              <a:path w="17811115" h="965200">
                <a:moveTo>
                  <a:pt x="16823538" y="0"/>
                </a:moveTo>
                <a:lnTo>
                  <a:pt x="16813924" y="0"/>
                </a:lnTo>
                <a:lnTo>
                  <a:pt x="16813924" y="304800"/>
                </a:lnTo>
                <a:lnTo>
                  <a:pt x="16823538" y="304800"/>
                </a:lnTo>
                <a:lnTo>
                  <a:pt x="16823538" y="0"/>
                </a:lnTo>
                <a:close/>
              </a:path>
              <a:path w="17811115" h="965200">
                <a:moveTo>
                  <a:pt x="17152531" y="317500"/>
                </a:moveTo>
                <a:lnTo>
                  <a:pt x="17142918" y="317500"/>
                </a:lnTo>
                <a:lnTo>
                  <a:pt x="17142918" y="635000"/>
                </a:lnTo>
                <a:lnTo>
                  <a:pt x="17152531" y="635000"/>
                </a:lnTo>
                <a:lnTo>
                  <a:pt x="17152531" y="317500"/>
                </a:lnTo>
                <a:close/>
              </a:path>
              <a:path w="17811115" h="965200">
                <a:moveTo>
                  <a:pt x="17152531" y="0"/>
                </a:moveTo>
                <a:lnTo>
                  <a:pt x="17142918" y="0"/>
                </a:lnTo>
                <a:lnTo>
                  <a:pt x="17142918" y="304800"/>
                </a:lnTo>
                <a:lnTo>
                  <a:pt x="17152531" y="304800"/>
                </a:lnTo>
                <a:lnTo>
                  <a:pt x="17152531" y="0"/>
                </a:lnTo>
                <a:close/>
              </a:path>
              <a:path w="17811115" h="965200">
                <a:moveTo>
                  <a:pt x="17481728" y="317500"/>
                </a:moveTo>
                <a:lnTo>
                  <a:pt x="17472114" y="317500"/>
                </a:lnTo>
                <a:lnTo>
                  <a:pt x="17472114" y="635000"/>
                </a:lnTo>
                <a:lnTo>
                  <a:pt x="17481728" y="635000"/>
                </a:lnTo>
                <a:lnTo>
                  <a:pt x="17481728" y="317500"/>
                </a:lnTo>
                <a:close/>
              </a:path>
              <a:path w="17811115" h="965200">
                <a:moveTo>
                  <a:pt x="17481728" y="0"/>
                </a:moveTo>
                <a:lnTo>
                  <a:pt x="17472114" y="0"/>
                </a:lnTo>
                <a:lnTo>
                  <a:pt x="17472114" y="304800"/>
                </a:lnTo>
                <a:lnTo>
                  <a:pt x="17481728" y="304800"/>
                </a:lnTo>
                <a:lnTo>
                  <a:pt x="17481728" y="0"/>
                </a:lnTo>
                <a:close/>
              </a:path>
              <a:path w="17811115" h="965200">
                <a:moveTo>
                  <a:pt x="17810823" y="317500"/>
                </a:moveTo>
                <a:lnTo>
                  <a:pt x="17801209" y="317500"/>
                </a:lnTo>
                <a:lnTo>
                  <a:pt x="17801209" y="635000"/>
                </a:lnTo>
                <a:lnTo>
                  <a:pt x="17810823" y="635000"/>
                </a:lnTo>
                <a:lnTo>
                  <a:pt x="17810823" y="317500"/>
                </a:lnTo>
                <a:close/>
              </a:path>
              <a:path w="17811115" h="965200">
                <a:moveTo>
                  <a:pt x="17810823" y="0"/>
                </a:moveTo>
                <a:lnTo>
                  <a:pt x="17801209" y="0"/>
                </a:lnTo>
                <a:lnTo>
                  <a:pt x="17801209" y="304800"/>
                </a:lnTo>
                <a:lnTo>
                  <a:pt x="17810823" y="3048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143319" y="5842355"/>
            <a:ext cx="17811115" cy="647700"/>
          </a:xfrm>
          <a:custGeom>
            <a:avLst/>
            <a:gdLst/>
            <a:ahLst/>
            <a:cxnLst/>
            <a:rect l="l" t="t" r="r" b="b"/>
            <a:pathLst>
              <a:path w="17811115" h="647700">
                <a:moveTo>
                  <a:pt x="9613" y="330200"/>
                </a:moveTo>
                <a:lnTo>
                  <a:pt x="0" y="330200"/>
                </a:lnTo>
                <a:lnTo>
                  <a:pt x="0" y="647700"/>
                </a:lnTo>
                <a:lnTo>
                  <a:pt x="9613" y="647700"/>
                </a:lnTo>
                <a:lnTo>
                  <a:pt x="9613" y="330200"/>
                </a:lnTo>
                <a:close/>
              </a:path>
              <a:path w="17811115" h="647700">
                <a:moveTo>
                  <a:pt x="338709" y="330200"/>
                </a:moveTo>
                <a:lnTo>
                  <a:pt x="329107" y="330200"/>
                </a:lnTo>
                <a:lnTo>
                  <a:pt x="329107" y="647700"/>
                </a:lnTo>
                <a:lnTo>
                  <a:pt x="338709" y="647700"/>
                </a:lnTo>
                <a:lnTo>
                  <a:pt x="338709" y="330200"/>
                </a:lnTo>
                <a:close/>
              </a:path>
              <a:path w="17811115" h="647700">
                <a:moveTo>
                  <a:pt x="667816" y="330200"/>
                </a:moveTo>
                <a:lnTo>
                  <a:pt x="658202" y="330200"/>
                </a:lnTo>
                <a:lnTo>
                  <a:pt x="658202" y="647700"/>
                </a:lnTo>
                <a:lnTo>
                  <a:pt x="667816" y="647700"/>
                </a:lnTo>
                <a:lnTo>
                  <a:pt x="667816" y="330200"/>
                </a:lnTo>
                <a:close/>
              </a:path>
              <a:path w="17811115" h="647700">
                <a:moveTo>
                  <a:pt x="996911" y="330200"/>
                </a:moveTo>
                <a:lnTo>
                  <a:pt x="987298" y="330200"/>
                </a:lnTo>
                <a:lnTo>
                  <a:pt x="987298" y="647700"/>
                </a:lnTo>
                <a:lnTo>
                  <a:pt x="996911" y="647700"/>
                </a:lnTo>
                <a:lnTo>
                  <a:pt x="996911" y="330200"/>
                </a:lnTo>
                <a:close/>
              </a:path>
              <a:path w="17811115" h="647700">
                <a:moveTo>
                  <a:pt x="1326007" y="330200"/>
                </a:moveTo>
                <a:lnTo>
                  <a:pt x="1316393" y="330200"/>
                </a:lnTo>
                <a:lnTo>
                  <a:pt x="1316393" y="647700"/>
                </a:lnTo>
                <a:lnTo>
                  <a:pt x="1326007" y="647700"/>
                </a:lnTo>
                <a:lnTo>
                  <a:pt x="1326007" y="330200"/>
                </a:lnTo>
                <a:close/>
              </a:path>
              <a:path w="17811115" h="647700">
                <a:moveTo>
                  <a:pt x="1655114" y="330200"/>
                </a:moveTo>
                <a:lnTo>
                  <a:pt x="1645500" y="330200"/>
                </a:lnTo>
                <a:lnTo>
                  <a:pt x="1645500" y="647700"/>
                </a:lnTo>
                <a:lnTo>
                  <a:pt x="1655114" y="647700"/>
                </a:lnTo>
                <a:lnTo>
                  <a:pt x="1655114" y="330200"/>
                </a:lnTo>
                <a:close/>
              </a:path>
              <a:path w="17811115" h="647700">
                <a:moveTo>
                  <a:pt x="1984209" y="330200"/>
                </a:moveTo>
                <a:lnTo>
                  <a:pt x="1974596" y="330200"/>
                </a:lnTo>
                <a:lnTo>
                  <a:pt x="1974596" y="647700"/>
                </a:lnTo>
                <a:lnTo>
                  <a:pt x="1984209" y="647700"/>
                </a:lnTo>
                <a:lnTo>
                  <a:pt x="1984209" y="330200"/>
                </a:lnTo>
                <a:close/>
              </a:path>
              <a:path w="17811115" h="647700">
                <a:moveTo>
                  <a:pt x="1984209" y="0"/>
                </a:moveTo>
                <a:lnTo>
                  <a:pt x="1974596" y="0"/>
                </a:lnTo>
                <a:lnTo>
                  <a:pt x="1974596" y="317500"/>
                </a:lnTo>
                <a:lnTo>
                  <a:pt x="1984209" y="317500"/>
                </a:lnTo>
                <a:lnTo>
                  <a:pt x="1984209" y="0"/>
                </a:lnTo>
                <a:close/>
              </a:path>
              <a:path w="17811115" h="647700">
                <a:moveTo>
                  <a:pt x="2313305" y="330200"/>
                </a:moveTo>
                <a:lnTo>
                  <a:pt x="2303691" y="330200"/>
                </a:lnTo>
                <a:lnTo>
                  <a:pt x="2303691" y="647700"/>
                </a:lnTo>
                <a:lnTo>
                  <a:pt x="2313305" y="647700"/>
                </a:lnTo>
                <a:lnTo>
                  <a:pt x="2313305" y="330200"/>
                </a:lnTo>
                <a:close/>
              </a:path>
              <a:path w="17811115" h="647700">
                <a:moveTo>
                  <a:pt x="2313305" y="0"/>
                </a:moveTo>
                <a:lnTo>
                  <a:pt x="2303691" y="0"/>
                </a:lnTo>
                <a:lnTo>
                  <a:pt x="2303691" y="317500"/>
                </a:lnTo>
                <a:lnTo>
                  <a:pt x="2313305" y="317500"/>
                </a:lnTo>
                <a:lnTo>
                  <a:pt x="2313305" y="0"/>
                </a:lnTo>
                <a:close/>
              </a:path>
              <a:path w="17811115" h="647700">
                <a:moveTo>
                  <a:pt x="2642400" y="330200"/>
                </a:moveTo>
                <a:lnTo>
                  <a:pt x="2632786" y="330200"/>
                </a:lnTo>
                <a:lnTo>
                  <a:pt x="2632786" y="647700"/>
                </a:lnTo>
                <a:lnTo>
                  <a:pt x="2642400" y="647700"/>
                </a:lnTo>
                <a:lnTo>
                  <a:pt x="2642400" y="330200"/>
                </a:lnTo>
                <a:close/>
              </a:path>
              <a:path w="17811115" h="647700">
                <a:moveTo>
                  <a:pt x="2642400" y="0"/>
                </a:moveTo>
                <a:lnTo>
                  <a:pt x="2632786" y="0"/>
                </a:lnTo>
                <a:lnTo>
                  <a:pt x="2632786" y="317500"/>
                </a:lnTo>
                <a:lnTo>
                  <a:pt x="2642400" y="317500"/>
                </a:lnTo>
                <a:lnTo>
                  <a:pt x="2642400" y="0"/>
                </a:lnTo>
                <a:close/>
              </a:path>
              <a:path w="17811115" h="647700">
                <a:moveTo>
                  <a:pt x="2971495" y="330200"/>
                </a:moveTo>
                <a:lnTo>
                  <a:pt x="2961881" y="330200"/>
                </a:lnTo>
                <a:lnTo>
                  <a:pt x="2961881" y="647700"/>
                </a:lnTo>
                <a:lnTo>
                  <a:pt x="2971495" y="647700"/>
                </a:lnTo>
                <a:lnTo>
                  <a:pt x="2971495" y="330200"/>
                </a:lnTo>
                <a:close/>
              </a:path>
              <a:path w="17811115" h="647700">
                <a:moveTo>
                  <a:pt x="2971495" y="0"/>
                </a:moveTo>
                <a:lnTo>
                  <a:pt x="2961881" y="0"/>
                </a:lnTo>
                <a:lnTo>
                  <a:pt x="2961881" y="317500"/>
                </a:lnTo>
                <a:lnTo>
                  <a:pt x="2971495" y="317500"/>
                </a:lnTo>
                <a:lnTo>
                  <a:pt x="2971495" y="0"/>
                </a:lnTo>
                <a:close/>
              </a:path>
              <a:path w="17811115" h="647700">
                <a:moveTo>
                  <a:pt x="3300590" y="330200"/>
                </a:moveTo>
                <a:lnTo>
                  <a:pt x="3290976" y="330200"/>
                </a:lnTo>
                <a:lnTo>
                  <a:pt x="3290976" y="647700"/>
                </a:lnTo>
                <a:lnTo>
                  <a:pt x="3300590" y="647700"/>
                </a:lnTo>
                <a:lnTo>
                  <a:pt x="3300590" y="330200"/>
                </a:lnTo>
                <a:close/>
              </a:path>
              <a:path w="17811115" h="647700">
                <a:moveTo>
                  <a:pt x="3300590" y="0"/>
                </a:moveTo>
                <a:lnTo>
                  <a:pt x="3290976" y="0"/>
                </a:lnTo>
                <a:lnTo>
                  <a:pt x="3290976" y="317500"/>
                </a:lnTo>
                <a:lnTo>
                  <a:pt x="3300590" y="317500"/>
                </a:lnTo>
                <a:lnTo>
                  <a:pt x="3300590" y="0"/>
                </a:lnTo>
                <a:close/>
              </a:path>
              <a:path w="17811115" h="647700">
                <a:moveTo>
                  <a:pt x="3629698" y="330200"/>
                </a:moveTo>
                <a:lnTo>
                  <a:pt x="3620084" y="330200"/>
                </a:lnTo>
                <a:lnTo>
                  <a:pt x="3620084" y="647700"/>
                </a:lnTo>
                <a:lnTo>
                  <a:pt x="3629698" y="647700"/>
                </a:lnTo>
                <a:lnTo>
                  <a:pt x="3629698" y="330200"/>
                </a:lnTo>
                <a:close/>
              </a:path>
              <a:path w="17811115" h="647700">
                <a:moveTo>
                  <a:pt x="3629698" y="0"/>
                </a:moveTo>
                <a:lnTo>
                  <a:pt x="3620084" y="0"/>
                </a:lnTo>
                <a:lnTo>
                  <a:pt x="3620084" y="317500"/>
                </a:lnTo>
                <a:lnTo>
                  <a:pt x="3629698" y="317500"/>
                </a:lnTo>
                <a:lnTo>
                  <a:pt x="3629698" y="0"/>
                </a:lnTo>
                <a:close/>
              </a:path>
              <a:path w="17811115" h="647700">
                <a:moveTo>
                  <a:pt x="3958793" y="330200"/>
                </a:moveTo>
                <a:lnTo>
                  <a:pt x="3949179" y="330200"/>
                </a:lnTo>
                <a:lnTo>
                  <a:pt x="3949179" y="647700"/>
                </a:lnTo>
                <a:lnTo>
                  <a:pt x="3958793" y="647700"/>
                </a:lnTo>
                <a:lnTo>
                  <a:pt x="3958793" y="330200"/>
                </a:lnTo>
                <a:close/>
              </a:path>
              <a:path w="17811115" h="647700">
                <a:moveTo>
                  <a:pt x="3958793" y="0"/>
                </a:moveTo>
                <a:lnTo>
                  <a:pt x="3949179" y="0"/>
                </a:lnTo>
                <a:lnTo>
                  <a:pt x="3949179" y="317500"/>
                </a:lnTo>
                <a:lnTo>
                  <a:pt x="3958793" y="317500"/>
                </a:lnTo>
                <a:lnTo>
                  <a:pt x="3958793" y="0"/>
                </a:lnTo>
                <a:close/>
              </a:path>
              <a:path w="17811115" h="647700">
                <a:moveTo>
                  <a:pt x="4287888" y="330200"/>
                </a:moveTo>
                <a:lnTo>
                  <a:pt x="4278274" y="330200"/>
                </a:lnTo>
                <a:lnTo>
                  <a:pt x="4278274" y="647700"/>
                </a:lnTo>
                <a:lnTo>
                  <a:pt x="4287888" y="647700"/>
                </a:lnTo>
                <a:lnTo>
                  <a:pt x="4287888" y="330200"/>
                </a:lnTo>
                <a:close/>
              </a:path>
              <a:path w="17811115" h="647700">
                <a:moveTo>
                  <a:pt x="4287888" y="0"/>
                </a:moveTo>
                <a:lnTo>
                  <a:pt x="4278274" y="0"/>
                </a:lnTo>
                <a:lnTo>
                  <a:pt x="4278274" y="317500"/>
                </a:lnTo>
                <a:lnTo>
                  <a:pt x="4287888" y="317500"/>
                </a:lnTo>
                <a:lnTo>
                  <a:pt x="4287888" y="0"/>
                </a:lnTo>
                <a:close/>
              </a:path>
              <a:path w="17811115" h="647700">
                <a:moveTo>
                  <a:pt x="4616983" y="330200"/>
                </a:moveTo>
                <a:lnTo>
                  <a:pt x="4607369" y="330200"/>
                </a:lnTo>
                <a:lnTo>
                  <a:pt x="4607369" y="647700"/>
                </a:lnTo>
                <a:lnTo>
                  <a:pt x="4616983" y="647700"/>
                </a:lnTo>
                <a:lnTo>
                  <a:pt x="4616983" y="330200"/>
                </a:lnTo>
                <a:close/>
              </a:path>
              <a:path w="17811115" h="647700">
                <a:moveTo>
                  <a:pt x="4616983" y="0"/>
                </a:moveTo>
                <a:lnTo>
                  <a:pt x="4607369" y="0"/>
                </a:lnTo>
                <a:lnTo>
                  <a:pt x="4607369" y="317500"/>
                </a:lnTo>
                <a:lnTo>
                  <a:pt x="4616983" y="317500"/>
                </a:lnTo>
                <a:lnTo>
                  <a:pt x="4616983" y="0"/>
                </a:lnTo>
                <a:close/>
              </a:path>
              <a:path w="17811115" h="647700">
                <a:moveTo>
                  <a:pt x="4946078" y="330200"/>
                </a:moveTo>
                <a:lnTo>
                  <a:pt x="4936464" y="330200"/>
                </a:lnTo>
                <a:lnTo>
                  <a:pt x="4936464" y="647700"/>
                </a:lnTo>
                <a:lnTo>
                  <a:pt x="4946078" y="647700"/>
                </a:lnTo>
                <a:lnTo>
                  <a:pt x="4946078" y="330200"/>
                </a:lnTo>
                <a:close/>
              </a:path>
              <a:path w="17811115" h="647700">
                <a:moveTo>
                  <a:pt x="4946078" y="0"/>
                </a:moveTo>
                <a:lnTo>
                  <a:pt x="4936464" y="0"/>
                </a:lnTo>
                <a:lnTo>
                  <a:pt x="4936464" y="317500"/>
                </a:lnTo>
                <a:lnTo>
                  <a:pt x="4946078" y="317500"/>
                </a:lnTo>
                <a:lnTo>
                  <a:pt x="4946078" y="0"/>
                </a:lnTo>
                <a:close/>
              </a:path>
              <a:path w="17811115" h="647700">
                <a:moveTo>
                  <a:pt x="5305056" y="330200"/>
                </a:moveTo>
                <a:lnTo>
                  <a:pt x="5295443" y="330200"/>
                </a:lnTo>
                <a:lnTo>
                  <a:pt x="5295443" y="647700"/>
                </a:lnTo>
                <a:lnTo>
                  <a:pt x="5305056" y="647700"/>
                </a:lnTo>
                <a:lnTo>
                  <a:pt x="5305056" y="330200"/>
                </a:lnTo>
                <a:close/>
              </a:path>
              <a:path w="17811115" h="647700">
                <a:moveTo>
                  <a:pt x="5305056" y="0"/>
                </a:moveTo>
                <a:lnTo>
                  <a:pt x="5295443" y="0"/>
                </a:lnTo>
                <a:lnTo>
                  <a:pt x="5295443" y="317500"/>
                </a:lnTo>
                <a:lnTo>
                  <a:pt x="5305056" y="317500"/>
                </a:lnTo>
                <a:lnTo>
                  <a:pt x="5305056" y="0"/>
                </a:lnTo>
                <a:close/>
              </a:path>
              <a:path w="17811115" h="647700">
                <a:moveTo>
                  <a:pt x="5634164" y="330200"/>
                </a:moveTo>
                <a:lnTo>
                  <a:pt x="5624550" y="330200"/>
                </a:lnTo>
                <a:lnTo>
                  <a:pt x="5624550" y="647700"/>
                </a:lnTo>
                <a:lnTo>
                  <a:pt x="5634164" y="647700"/>
                </a:lnTo>
                <a:lnTo>
                  <a:pt x="5634164" y="330200"/>
                </a:lnTo>
                <a:close/>
              </a:path>
              <a:path w="17811115" h="647700">
                <a:moveTo>
                  <a:pt x="5634164" y="0"/>
                </a:moveTo>
                <a:lnTo>
                  <a:pt x="5624550" y="0"/>
                </a:lnTo>
                <a:lnTo>
                  <a:pt x="5624550" y="317500"/>
                </a:lnTo>
                <a:lnTo>
                  <a:pt x="5634164" y="317500"/>
                </a:lnTo>
                <a:lnTo>
                  <a:pt x="5634164" y="0"/>
                </a:lnTo>
                <a:close/>
              </a:path>
              <a:path w="17811115" h="647700">
                <a:moveTo>
                  <a:pt x="5963259" y="330200"/>
                </a:moveTo>
                <a:lnTo>
                  <a:pt x="5953645" y="330200"/>
                </a:lnTo>
                <a:lnTo>
                  <a:pt x="5953645" y="647700"/>
                </a:lnTo>
                <a:lnTo>
                  <a:pt x="5963259" y="647700"/>
                </a:lnTo>
                <a:lnTo>
                  <a:pt x="5963259" y="330200"/>
                </a:lnTo>
                <a:close/>
              </a:path>
              <a:path w="17811115" h="647700">
                <a:moveTo>
                  <a:pt x="5963259" y="0"/>
                </a:moveTo>
                <a:lnTo>
                  <a:pt x="5953645" y="0"/>
                </a:lnTo>
                <a:lnTo>
                  <a:pt x="5953645" y="317500"/>
                </a:lnTo>
                <a:lnTo>
                  <a:pt x="5963259" y="317500"/>
                </a:lnTo>
                <a:lnTo>
                  <a:pt x="5963259" y="0"/>
                </a:lnTo>
                <a:close/>
              </a:path>
              <a:path w="17811115" h="647700">
                <a:moveTo>
                  <a:pt x="6292354" y="330200"/>
                </a:moveTo>
                <a:lnTo>
                  <a:pt x="6282741" y="330200"/>
                </a:lnTo>
                <a:lnTo>
                  <a:pt x="6282741" y="647700"/>
                </a:lnTo>
                <a:lnTo>
                  <a:pt x="6292354" y="647700"/>
                </a:lnTo>
                <a:lnTo>
                  <a:pt x="6292354" y="330200"/>
                </a:lnTo>
                <a:close/>
              </a:path>
              <a:path w="17811115" h="647700">
                <a:moveTo>
                  <a:pt x="6292354" y="0"/>
                </a:moveTo>
                <a:lnTo>
                  <a:pt x="6282741" y="0"/>
                </a:lnTo>
                <a:lnTo>
                  <a:pt x="6282741" y="317500"/>
                </a:lnTo>
                <a:lnTo>
                  <a:pt x="6292354" y="317500"/>
                </a:lnTo>
                <a:lnTo>
                  <a:pt x="6292354" y="0"/>
                </a:lnTo>
                <a:close/>
              </a:path>
              <a:path w="17811115" h="647700">
                <a:moveTo>
                  <a:pt x="6621450" y="330200"/>
                </a:moveTo>
                <a:lnTo>
                  <a:pt x="6611836" y="330200"/>
                </a:lnTo>
                <a:lnTo>
                  <a:pt x="6611836" y="647700"/>
                </a:lnTo>
                <a:lnTo>
                  <a:pt x="6621450" y="647700"/>
                </a:lnTo>
                <a:lnTo>
                  <a:pt x="6621450" y="330200"/>
                </a:lnTo>
                <a:close/>
              </a:path>
              <a:path w="17811115" h="647700">
                <a:moveTo>
                  <a:pt x="6621450" y="0"/>
                </a:moveTo>
                <a:lnTo>
                  <a:pt x="6611836" y="0"/>
                </a:lnTo>
                <a:lnTo>
                  <a:pt x="6611836" y="317500"/>
                </a:lnTo>
                <a:lnTo>
                  <a:pt x="6621450" y="317500"/>
                </a:lnTo>
                <a:lnTo>
                  <a:pt x="6621450" y="0"/>
                </a:lnTo>
                <a:close/>
              </a:path>
              <a:path w="17811115" h="647700">
                <a:moveTo>
                  <a:pt x="6950545" y="330200"/>
                </a:moveTo>
                <a:lnTo>
                  <a:pt x="6940931" y="330200"/>
                </a:lnTo>
                <a:lnTo>
                  <a:pt x="6940931" y="647700"/>
                </a:lnTo>
                <a:lnTo>
                  <a:pt x="6950545" y="647700"/>
                </a:lnTo>
                <a:lnTo>
                  <a:pt x="6950545" y="330200"/>
                </a:lnTo>
                <a:close/>
              </a:path>
              <a:path w="17811115" h="647700">
                <a:moveTo>
                  <a:pt x="6950545" y="0"/>
                </a:moveTo>
                <a:lnTo>
                  <a:pt x="6940931" y="0"/>
                </a:lnTo>
                <a:lnTo>
                  <a:pt x="6940931" y="317500"/>
                </a:lnTo>
                <a:lnTo>
                  <a:pt x="6950545" y="317500"/>
                </a:lnTo>
                <a:lnTo>
                  <a:pt x="6950545" y="0"/>
                </a:lnTo>
                <a:close/>
              </a:path>
              <a:path w="17811115" h="647700">
                <a:moveTo>
                  <a:pt x="7279653" y="0"/>
                </a:moveTo>
                <a:lnTo>
                  <a:pt x="7270039" y="0"/>
                </a:lnTo>
                <a:lnTo>
                  <a:pt x="7270039" y="317500"/>
                </a:lnTo>
                <a:lnTo>
                  <a:pt x="7279653" y="317500"/>
                </a:lnTo>
                <a:lnTo>
                  <a:pt x="7279653" y="0"/>
                </a:lnTo>
                <a:close/>
              </a:path>
              <a:path w="17811115" h="647700">
                <a:moveTo>
                  <a:pt x="7608748" y="0"/>
                </a:moveTo>
                <a:lnTo>
                  <a:pt x="7599134" y="0"/>
                </a:lnTo>
                <a:lnTo>
                  <a:pt x="7599134" y="317500"/>
                </a:lnTo>
                <a:lnTo>
                  <a:pt x="7608748" y="317500"/>
                </a:lnTo>
                <a:lnTo>
                  <a:pt x="7608748" y="0"/>
                </a:lnTo>
                <a:close/>
              </a:path>
              <a:path w="17811115" h="647700">
                <a:moveTo>
                  <a:pt x="7937843" y="0"/>
                </a:moveTo>
                <a:lnTo>
                  <a:pt x="7928229" y="0"/>
                </a:lnTo>
                <a:lnTo>
                  <a:pt x="7928229" y="317500"/>
                </a:lnTo>
                <a:lnTo>
                  <a:pt x="7937843" y="317500"/>
                </a:lnTo>
                <a:lnTo>
                  <a:pt x="7937843" y="0"/>
                </a:lnTo>
                <a:close/>
              </a:path>
              <a:path w="17811115" h="647700">
                <a:moveTo>
                  <a:pt x="8266938" y="0"/>
                </a:moveTo>
                <a:lnTo>
                  <a:pt x="8257324" y="0"/>
                </a:lnTo>
                <a:lnTo>
                  <a:pt x="8257324" y="317500"/>
                </a:lnTo>
                <a:lnTo>
                  <a:pt x="8266938" y="317500"/>
                </a:lnTo>
                <a:lnTo>
                  <a:pt x="8266938" y="0"/>
                </a:lnTo>
                <a:close/>
              </a:path>
              <a:path w="17811115" h="647700">
                <a:moveTo>
                  <a:pt x="8596046" y="0"/>
                </a:moveTo>
                <a:lnTo>
                  <a:pt x="8586432" y="0"/>
                </a:lnTo>
                <a:lnTo>
                  <a:pt x="8586432" y="317500"/>
                </a:lnTo>
                <a:lnTo>
                  <a:pt x="8596046" y="317500"/>
                </a:lnTo>
                <a:lnTo>
                  <a:pt x="8596046" y="0"/>
                </a:lnTo>
                <a:close/>
              </a:path>
              <a:path w="17811115" h="647700">
                <a:moveTo>
                  <a:pt x="8925141" y="0"/>
                </a:moveTo>
                <a:lnTo>
                  <a:pt x="8915527" y="0"/>
                </a:lnTo>
                <a:lnTo>
                  <a:pt x="8915527" y="317500"/>
                </a:lnTo>
                <a:lnTo>
                  <a:pt x="8925141" y="317500"/>
                </a:lnTo>
                <a:lnTo>
                  <a:pt x="8925141" y="0"/>
                </a:lnTo>
                <a:close/>
              </a:path>
              <a:path w="17811115" h="647700">
                <a:moveTo>
                  <a:pt x="9254236" y="0"/>
                </a:moveTo>
                <a:lnTo>
                  <a:pt x="9244622" y="0"/>
                </a:lnTo>
                <a:lnTo>
                  <a:pt x="9244622" y="317500"/>
                </a:lnTo>
                <a:lnTo>
                  <a:pt x="9254236" y="317500"/>
                </a:lnTo>
                <a:lnTo>
                  <a:pt x="9254236" y="0"/>
                </a:lnTo>
                <a:close/>
              </a:path>
              <a:path w="17811115" h="647700">
                <a:moveTo>
                  <a:pt x="9583331" y="0"/>
                </a:moveTo>
                <a:lnTo>
                  <a:pt x="9573717" y="0"/>
                </a:lnTo>
                <a:lnTo>
                  <a:pt x="9573717" y="317500"/>
                </a:lnTo>
                <a:lnTo>
                  <a:pt x="9583331" y="317500"/>
                </a:lnTo>
                <a:lnTo>
                  <a:pt x="9583331" y="0"/>
                </a:lnTo>
                <a:close/>
              </a:path>
              <a:path w="17811115" h="647700">
                <a:moveTo>
                  <a:pt x="9912426" y="0"/>
                </a:moveTo>
                <a:lnTo>
                  <a:pt x="9902812" y="0"/>
                </a:lnTo>
                <a:lnTo>
                  <a:pt x="9902812" y="317500"/>
                </a:lnTo>
                <a:lnTo>
                  <a:pt x="9912426" y="317500"/>
                </a:lnTo>
                <a:lnTo>
                  <a:pt x="9912426" y="0"/>
                </a:lnTo>
                <a:close/>
              </a:path>
              <a:path w="17811115" h="647700">
                <a:moveTo>
                  <a:pt x="10241521" y="0"/>
                </a:moveTo>
                <a:lnTo>
                  <a:pt x="10231907" y="0"/>
                </a:lnTo>
                <a:lnTo>
                  <a:pt x="10231907" y="317500"/>
                </a:lnTo>
                <a:lnTo>
                  <a:pt x="10241521" y="317500"/>
                </a:lnTo>
                <a:lnTo>
                  <a:pt x="10241521" y="0"/>
                </a:lnTo>
                <a:close/>
              </a:path>
              <a:path w="17811115" h="647700">
                <a:moveTo>
                  <a:pt x="10570616" y="0"/>
                </a:moveTo>
                <a:lnTo>
                  <a:pt x="10561003" y="0"/>
                </a:lnTo>
                <a:lnTo>
                  <a:pt x="10561003" y="317500"/>
                </a:lnTo>
                <a:lnTo>
                  <a:pt x="10570616" y="317500"/>
                </a:lnTo>
                <a:lnTo>
                  <a:pt x="10570616" y="0"/>
                </a:lnTo>
                <a:close/>
              </a:path>
              <a:path w="17811115" h="647700">
                <a:moveTo>
                  <a:pt x="10899712" y="0"/>
                </a:moveTo>
                <a:lnTo>
                  <a:pt x="10890098" y="0"/>
                </a:lnTo>
                <a:lnTo>
                  <a:pt x="10890098" y="317500"/>
                </a:lnTo>
                <a:lnTo>
                  <a:pt x="10899712" y="317500"/>
                </a:lnTo>
                <a:lnTo>
                  <a:pt x="10899712" y="0"/>
                </a:lnTo>
                <a:close/>
              </a:path>
              <a:path w="17811115" h="647700">
                <a:moveTo>
                  <a:pt x="11228807" y="0"/>
                </a:moveTo>
                <a:lnTo>
                  <a:pt x="11219193" y="0"/>
                </a:lnTo>
                <a:lnTo>
                  <a:pt x="11219193" y="317500"/>
                </a:lnTo>
                <a:lnTo>
                  <a:pt x="11228807" y="317500"/>
                </a:lnTo>
                <a:lnTo>
                  <a:pt x="11228807" y="0"/>
                </a:lnTo>
                <a:close/>
              </a:path>
              <a:path w="17811115" h="647700">
                <a:moveTo>
                  <a:pt x="11557902" y="0"/>
                </a:moveTo>
                <a:lnTo>
                  <a:pt x="11548288" y="0"/>
                </a:lnTo>
                <a:lnTo>
                  <a:pt x="11548288" y="317500"/>
                </a:lnTo>
                <a:lnTo>
                  <a:pt x="11557902" y="317500"/>
                </a:lnTo>
                <a:lnTo>
                  <a:pt x="11557902" y="0"/>
                </a:lnTo>
                <a:close/>
              </a:path>
              <a:path w="17811115" h="647700">
                <a:moveTo>
                  <a:pt x="11886997" y="0"/>
                </a:moveTo>
                <a:lnTo>
                  <a:pt x="11877383" y="0"/>
                </a:lnTo>
                <a:lnTo>
                  <a:pt x="11877383" y="317500"/>
                </a:lnTo>
                <a:lnTo>
                  <a:pt x="11886997" y="317500"/>
                </a:lnTo>
                <a:lnTo>
                  <a:pt x="11886997" y="0"/>
                </a:lnTo>
                <a:close/>
              </a:path>
              <a:path w="17811115" h="647700">
                <a:moveTo>
                  <a:pt x="12216092" y="0"/>
                </a:moveTo>
                <a:lnTo>
                  <a:pt x="12206478" y="0"/>
                </a:lnTo>
                <a:lnTo>
                  <a:pt x="12206478" y="317500"/>
                </a:lnTo>
                <a:lnTo>
                  <a:pt x="12216092" y="317500"/>
                </a:lnTo>
                <a:lnTo>
                  <a:pt x="12216092" y="0"/>
                </a:lnTo>
                <a:close/>
              </a:path>
              <a:path w="17811115" h="647700">
                <a:moveTo>
                  <a:pt x="12545200" y="0"/>
                </a:moveTo>
                <a:lnTo>
                  <a:pt x="12535573" y="0"/>
                </a:lnTo>
                <a:lnTo>
                  <a:pt x="12535573" y="317500"/>
                </a:lnTo>
                <a:lnTo>
                  <a:pt x="12545200" y="317500"/>
                </a:lnTo>
                <a:lnTo>
                  <a:pt x="12545200" y="0"/>
                </a:lnTo>
                <a:close/>
              </a:path>
              <a:path w="17811115" h="647700">
                <a:moveTo>
                  <a:pt x="12874295" y="0"/>
                </a:moveTo>
                <a:lnTo>
                  <a:pt x="12864681" y="0"/>
                </a:lnTo>
                <a:lnTo>
                  <a:pt x="12864681" y="317500"/>
                </a:lnTo>
                <a:lnTo>
                  <a:pt x="12874295" y="317500"/>
                </a:lnTo>
                <a:lnTo>
                  <a:pt x="12874295" y="0"/>
                </a:lnTo>
                <a:close/>
              </a:path>
              <a:path w="17811115" h="647700">
                <a:moveTo>
                  <a:pt x="13203390" y="0"/>
                </a:moveTo>
                <a:lnTo>
                  <a:pt x="13193776" y="0"/>
                </a:lnTo>
                <a:lnTo>
                  <a:pt x="13193776" y="317500"/>
                </a:lnTo>
                <a:lnTo>
                  <a:pt x="13203390" y="317500"/>
                </a:lnTo>
                <a:lnTo>
                  <a:pt x="13203390" y="0"/>
                </a:lnTo>
                <a:close/>
              </a:path>
              <a:path w="17811115" h="647700">
                <a:moveTo>
                  <a:pt x="13532485" y="0"/>
                </a:moveTo>
                <a:lnTo>
                  <a:pt x="13522871" y="0"/>
                </a:lnTo>
                <a:lnTo>
                  <a:pt x="13522871" y="317500"/>
                </a:lnTo>
                <a:lnTo>
                  <a:pt x="13532485" y="317500"/>
                </a:lnTo>
                <a:lnTo>
                  <a:pt x="13532485" y="0"/>
                </a:lnTo>
                <a:close/>
              </a:path>
              <a:path w="17811115" h="647700">
                <a:moveTo>
                  <a:pt x="13861580" y="0"/>
                </a:moveTo>
                <a:lnTo>
                  <a:pt x="13851966" y="0"/>
                </a:lnTo>
                <a:lnTo>
                  <a:pt x="13851966" y="317500"/>
                </a:lnTo>
                <a:lnTo>
                  <a:pt x="13861580" y="317500"/>
                </a:lnTo>
                <a:lnTo>
                  <a:pt x="13861580" y="0"/>
                </a:lnTo>
                <a:close/>
              </a:path>
              <a:path w="17811115" h="647700">
                <a:moveTo>
                  <a:pt x="14190675" y="0"/>
                </a:moveTo>
                <a:lnTo>
                  <a:pt x="14181061" y="0"/>
                </a:lnTo>
                <a:lnTo>
                  <a:pt x="14181061" y="317500"/>
                </a:lnTo>
                <a:lnTo>
                  <a:pt x="14190675" y="317500"/>
                </a:lnTo>
                <a:lnTo>
                  <a:pt x="14190675" y="0"/>
                </a:lnTo>
                <a:close/>
              </a:path>
              <a:path w="17811115" h="647700">
                <a:moveTo>
                  <a:pt x="14519770" y="0"/>
                </a:moveTo>
                <a:lnTo>
                  <a:pt x="14510157" y="0"/>
                </a:lnTo>
                <a:lnTo>
                  <a:pt x="14510157" y="317500"/>
                </a:lnTo>
                <a:lnTo>
                  <a:pt x="14519770" y="317500"/>
                </a:lnTo>
                <a:lnTo>
                  <a:pt x="14519770" y="0"/>
                </a:lnTo>
                <a:close/>
              </a:path>
              <a:path w="17811115" h="647700">
                <a:moveTo>
                  <a:pt x="14848866" y="0"/>
                </a:moveTo>
                <a:lnTo>
                  <a:pt x="14839252" y="0"/>
                </a:lnTo>
                <a:lnTo>
                  <a:pt x="14839252" y="317500"/>
                </a:lnTo>
                <a:lnTo>
                  <a:pt x="14848866" y="317500"/>
                </a:lnTo>
                <a:lnTo>
                  <a:pt x="14848866" y="0"/>
                </a:lnTo>
                <a:close/>
              </a:path>
              <a:path w="17811115" h="647700">
                <a:moveTo>
                  <a:pt x="15177961" y="0"/>
                </a:moveTo>
                <a:lnTo>
                  <a:pt x="15168347" y="0"/>
                </a:lnTo>
                <a:lnTo>
                  <a:pt x="15168347" y="317500"/>
                </a:lnTo>
                <a:lnTo>
                  <a:pt x="15177961" y="317500"/>
                </a:lnTo>
                <a:lnTo>
                  <a:pt x="15177961" y="0"/>
                </a:lnTo>
                <a:close/>
              </a:path>
              <a:path w="17811115" h="647700">
                <a:moveTo>
                  <a:pt x="15507056" y="0"/>
                </a:moveTo>
                <a:lnTo>
                  <a:pt x="15497442" y="0"/>
                </a:lnTo>
                <a:lnTo>
                  <a:pt x="15497442" y="317500"/>
                </a:lnTo>
                <a:lnTo>
                  <a:pt x="15507056" y="317500"/>
                </a:lnTo>
                <a:lnTo>
                  <a:pt x="15507056" y="0"/>
                </a:lnTo>
                <a:close/>
              </a:path>
              <a:path w="17811115" h="647700">
                <a:moveTo>
                  <a:pt x="15836151" y="0"/>
                </a:moveTo>
                <a:lnTo>
                  <a:pt x="15826537" y="0"/>
                </a:lnTo>
                <a:lnTo>
                  <a:pt x="15826537" y="317500"/>
                </a:lnTo>
                <a:lnTo>
                  <a:pt x="15836151" y="317500"/>
                </a:lnTo>
                <a:lnTo>
                  <a:pt x="15836151" y="0"/>
                </a:lnTo>
                <a:close/>
              </a:path>
              <a:path w="17811115" h="647700">
                <a:moveTo>
                  <a:pt x="16165246" y="0"/>
                </a:moveTo>
                <a:lnTo>
                  <a:pt x="16155632" y="0"/>
                </a:lnTo>
                <a:lnTo>
                  <a:pt x="16155632" y="317500"/>
                </a:lnTo>
                <a:lnTo>
                  <a:pt x="16165246" y="317500"/>
                </a:lnTo>
                <a:lnTo>
                  <a:pt x="16165246" y="0"/>
                </a:lnTo>
                <a:close/>
              </a:path>
              <a:path w="17811115" h="647700">
                <a:moveTo>
                  <a:pt x="16494341" y="0"/>
                </a:moveTo>
                <a:lnTo>
                  <a:pt x="16484727" y="0"/>
                </a:lnTo>
                <a:lnTo>
                  <a:pt x="16484727" y="317500"/>
                </a:lnTo>
                <a:lnTo>
                  <a:pt x="16494341" y="317500"/>
                </a:lnTo>
                <a:lnTo>
                  <a:pt x="16494341" y="0"/>
                </a:lnTo>
                <a:close/>
              </a:path>
              <a:path w="17811115" h="6477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6477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6477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6477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143319" y="6172555"/>
            <a:ext cx="17811115" cy="647700"/>
          </a:xfrm>
          <a:custGeom>
            <a:avLst/>
            <a:gdLst/>
            <a:ahLst/>
            <a:cxnLst/>
            <a:rect l="l" t="t" r="r" b="b"/>
            <a:pathLst>
              <a:path w="17811115" h="647700">
                <a:moveTo>
                  <a:pt x="9613" y="330200"/>
                </a:moveTo>
                <a:lnTo>
                  <a:pt x="0" y="330200"/>
                </a:lnTo>
                <a:lnTo>
                  <a:pt x="0" y="647700"/>
                </a:lnTo>
                <a:lnTo>
                  <a:pt x="9613" y="647700"/>
                </a:lnTo>
                <a:lnTo>
                  <a:pt x="9613" y="330200"/>
                </a:lnTo>
                <a:close/>
              </a:path>
              <a:path w="17811115" h="647700">
                <a:moveTo>
                  <a:pt x="338709" y="330200"/>
                </a:moveTo>
                <a:lnTo>
                  <a:pt x="329107" y="330200"/>
                </a:lnTo>
                <a:lnTo>
                  <a:pt x="329107" y="647700"/>
                </a:lnTo>
                <a:lnTo>
                  <a:pt x="338709" y="647700"/>
                </a:lnTo>
                <a:lnTo>
                  <a:pt x="338709" y="330200"/>
                </a:lnTo>
                <a:close/>
              </a:path>
              <a:path w="17811115" h="647700">
                <a:moveTo>
                  <a:pt x="667816" y="330200"/>
                </a:moveTo>
                <a:lnTo>
                  <a:pt x="658202" y="330200"/>
                </a:lnTo>
                <a:lnTo>
                  <a:pt x="658202" y="647700"/>
                </a:lnTo>
                <a:lnTo>
                  <a:pt x="667816" y="647700"/>
                </a:lnTo>
                <a:lnTo>
                  <a:pt x="667816" y="330200"/>
                </a:lnTo>
                <a:close/>
              </a:path>
              <a:path w="17811115" h="647700">
                <a:moveTo>
                  <a:pt x="996911" y="330200"/>
                </a:moveTo>
                <a:lnTo>
                  <a:pt x="987298" y="330200"/>
                </a:lnTo>
                <a:lnTo>
                  <a:pt x="987298" y="647700"/>
                </a:lnTo>
                <a:lnTo>
                  <a:pt x="996911" y="647700"/>
                </a:lnTo>
                <a:lnTo>
                  <a:pt x="996911" y="330200"/>
                </a:lnTo>
                <a:close/>
              </a:path>
              <a:path w="17811115" h="647700">
                <a:moveTo>
                  <a:pt x="1326007" y="330200"/>
                </a:moveTo>
                <a:lnTo>
                  <a:pt x="1316393" y="330200"/>
                </a:lnTo>
                <a:lnTo>
                  <a:pt x="1316393" y="647700"/>
                </a:lnTo>
                <a:lnTo>
                  <a:pt x="1326007" y="647700"/>
                </a:lnTo>
                <a:lnTo>
                  <a:pt x="1326007" y="330200"/>
                </a:lnTo>
                <a:close/>
              </a:path>
              <a:path w="17811115" h="647700">
                <a:moveTo>
                  <a:pt x="1655114" y="330200"/>
                </a:moveTo>
                <a:lnTo>
                  <a:pt x="1645500" y="330200"/>
                </a:lnTo>
                <a:lnTo>
                  <a:pt x="1645500" y="647700"/>
                </a:lnTo>
                <a:lnTo>
                  <a:pt x="1655114" y="647700"/>
                </a:lnTo>
                <a:lnTo>
                  <a:pt x="1655114" y="330200"/>
                </a:lnTo>
                <a:close/>
              </a:path>
              <a:path w="17811115" h="647700">
                <a:moveTo>
                  <a:pt x="1984209" y="330200"/>
                </a:moveTo>
                <a:lnTo>
                  <a:pt x="1974596" y="330200"/>
                </a:lnTo>
                <a:lnTo>
                  <a:pt x="1974596" y="647700"/>
                </a:lnTo>
                <a:lnTo>
                  <a:pt x="1984209" y="647700"/>
                </a:lnTo>
                <a:lnTo>
                  <a:pt x="1984209" y="330200"/>
                </a:lnTo>
                <a:close/>
              </a:path>
              <a:path w="17811115" h="647700">
                <a:moveTo>
                  <a:pt x="2313305" y="330200"/>
                </a:moveTo>
                <a:lnTo>
                  <a:pt x="2303691" y="330200"/>
                </a:lnTo>
                <a:lnTo>
                  <a:pt x="2303691" y="647700"/>
                </a:lnTo>
                <a:lnTo>
                  <a:pt x="2313305" y="647700"/>
                </a:lnTo>
                <a:lnTo>
                  <a:pt x="2313305" y="330200"/>
                </a:lnTo>
                <a:close/>
              </a:path>
              <a:path w="17811115" h="647700">
                <a:moveTo>
                  <a:pt x="2642400" y="330200"/>
                </a:moveTo>
                <a:lnTo>
                  <a:pt x="2632786" y="330200"/>
                </a:lnTo>
                <a:lnTo>
                  <a:pt x="2632786" y="647700"/>
                </a:lnTo>
                <a:lnTo>
                  <a:pt x="2642400" y="647700"/>
                </a:lnTo>
                <a:lnTo>
                  <a:pt x="2642400" y="330200"/>
                </a:lnTo>
                <a:close/>
              </a:path>
              <a:path w="17811115" h="647700">
                <a:moveTo>
                  <a:pt x="2971495" y="330200"/>
                </a:moveTo>
                <a:lnTo>
                  <a:pt x="2961881" y="330200"/>
                </a:lnTo>
                <a:lnTo>
                  <a:pt x="2961881" y="647700"/>
                </a:lnTo>
                <a:lnTo>
                  <a:pt x="2971495" y="647700"/>
                </a:lnTo>
                <a:lnTo>
                  <a:pt x="2971495" y="330200"/>
                </a:lnTo>
                <a:close/>
              </a:path>
              <a:path w="17811115" h="647700">
                <a:moveTo>
                  <a:pt x="3300590" y="330200"/>
                </a:moveTo>
                <a:lnTo>
                  <a:pt x="3290976" y="330200"/>
                </a:lnTo>
                <a:lnTo>
                  <a:pt x="3290976" y="647700"/>
                </a:lnTo>
                <a:lnTo>
                  <a:pt x="3300590" y="647700"/>
                </a:lnTo>
                <a:lnTo>
                  <a:pt x="3300590" y="330200"/>
                </a:lnTo>
                <a:close/>
              </a:path>
              <a:path w="17811115" h="647700">
                <a:moveTo>
                  <a:pt x="3629698" y="330200"/>
                </a:moveTo>
                <a:lnTo>
                  <a:pt x="3620084" y="330200"/>
                </a:lnTo>
                <a:lnTo>
                  <a:pt x="3620084" y="647700"/>
                </a:lnTo>
                <a:lnTo>
                  <a:pt x="3629698" y="647700"/>
                </a:lnTo>
                <a:lnTo>
                  <a:pt x="3629698" y="330200"/>
                </a:lnTo>
                <a:close/>
              </a:path>
              <a:path w="17811115" h="647700">
                <a:moveTo>
                  <a:pt x="3958793" y="330200"/>
                </a:moveTo>
                <a:lnTo>
                  <a:pt x="3949179" y="330200"/>
                </a:lnTo>
                <a:lnTo>
                  <a:pt x="3949179" y="647700"/>
                </a:lnTo>
                <a:lnTo>
                  <a:pt x="3958793" y="647700"/>
                </a:lnTo>
                <a:lnTo>
                  <a:pt x="3958793" y="330200"/>
                </a:lnTo>
                <a:close/>
              </a:path>
              <a:path w="17811115" h="647700">
                <a:moveTo>
                  <a:pt x="4287888" y="330200"/>
                </a:moveTo>
                <a:lnTo>
                  <a:pt x="4278274" y="330200"/>
                </a:lnTo>
                <a:lnTo>
                  <a:pt x="4278274" y="647700"/>
                </a:lnTo>
                <a:lnTo>
                  <a:pt x="4287888" y="647700"/>
                </a:lnTo>
                <a:lnTo>
                  <a:pt x="4287888" y="330200"/>
                </a:lnTo>
                <a:close/>
              </a:path>
              <a:path w="17811115" h="647700">
                <a:moveTo>
                  <a:pt x="4616983" y="330200"/>
                </a:moveTo>
                <a:lnTo>
                  <a:pt x="4607369" y="330200"/>
                </a:lnTo>
                <a:lnTo>
                  <a:pt x="4607369" y="647700"/>
                </a:lnTo>
                <a:lnTo>
                  <a:pt x="4616983" y="647700"/>
                </a:lnTo>
                <a:lnTo>
                  <a:pt x="4616983" y="330200"/>
                </a:lnTo>
                <a:close/>
              </a:path>
              <a:path w="17811115" h="647700">
                <a:moveTo>
                  <a:pt x="4946078" y="330200"/>
                </a:moveTo>
                <a:lnTo>
                  <a:pt x="4936464" y="330200"/>
                </a:lnTo>
                <a:lnTo>
                  <a:pt x="4936464" y="647700"/>
                </a:lnTo>
                <a:lnTo>
                  <a:pt x="4946078" y="647700"/>
                </a:lnTo>
                <a:lnTo>
                  <a:pt x="4946078" y="330200"/>
                </a:lnTo>
                <a:close/>
              </a:path>
              <a:path w="17811115" h="647700">
                <a:moveTo>
                  <a:pt x="5305056" y="330200"/>
                </a:moveTo>
                <a:lnTo>
                  <a:pt x="5295443" y="330200"/>
                </a:lnTo>
                <a:lnTo>
                  <a:pt x="5295443" y="647700"/>
                </a:lnTo>
                <a:lnTo>
                  <a:pt x="5305056" y="647700"/>
                </a:lnTo>
                <a:lnTo>
                  <a:pt x="5305056" y="330200"/>
                </a:lnTo>
                <a:close/>
              </a:path>
              <a:path w="17811115" h="647700">
                <a:moveTo>
                  <a:pt x="5634164" y="330200"/>
                </a:moveTo>
                <a:lnTo>
                  <a:pt x="5624550" y="330200"/>
                </a:lnTo>
                <a:lnTo>
                  <a:pt x="5624550" y="647700"/>
                </a:lnTo>
                <a:lnTo>
                  <a:pt x="5634164" y="647700"/>
                </a:lnTo>
                <a:lnTo>
                  <a:pt x="5634164" y="330200"/>
                </a:lnTo>
                <a:close/>
              </a:path>
              <a:path w="17811115" h="647700">
                <a:moveTo>
                  <a:pt x="5963259" y="330200"/>
                </a:moveTo>
                <a:lnTo>
                  <a:pt x="5953645" y="330200"/>
                </a:lnTo>
                <a:lnTo>
                  <a:pt x="5953645" y="647700"/>
                </a:lnTo>
                <a:lnTo>
                  <a:pt x="5963259" y="647700"/>
                </a:lnTo>
                <a:lnTo>
                  <a:pt x="5963259" y="330200"/>
                </a:lnTo>
                <a:close/>
              </a:path>
              <a:path w="17811115" h="647700">
                <a:moveTo>
                  <a:pt x="6292354" y="330200"/>
                </a:moveTo>
                <a:lnTo>
                  <a:pt x="6282741" y="330200"/>
                </a:lnTo>
                <a:lnTo>
                  <a:pt x="6282741" y="647700"/>
                </a:lnTo>
                <a:lnTo>
                  <a:pt x="6292354" y="647700"/>
                </a:lnTo>
                <a:lnTo>
                  <a:pt x="6292354" y="330200"/>
                </a:lnTo>
                <a:close/>
              </a:path>
              <a:path w="17811115" h="647700">
                <a:moveTo>
                  <a:pt x="6621450" y="330200"/>
                </a:moveTo>
                <a:lnTo>
                  <a:pt x="6611836" y="330200"/>
                </a:lnTo>
                <a:lnTo>
                  <a:pt x="6611836" y="647700"/>
                </a:lnTo>
                <a:lnTo>
                  <a:pt x="6621450" y="647700"/>
                </a:lnTo>
                <a:lnTo>
                  <a:pt x="6621450" y="330200"/>
                </a:lnTo>
                <a:close/>
              </a:path>
              <a:path w="17811115" h="647700">
                <a:moveTo>
                  <a:pt x="6950545" y="330200"/>
                </a:moveTo>
                <a:lnTo>
                  <a:pt x="6940931" y="330200"/>
                </a:lnTo>
                <a:lnTo>
                  <a:pt x="6940931" y="647700"/>
                </a:lnTo>
                <a:lnTo>
                  <a:pt x="6950545" y="647700"/>
                </a:lnTo>
                <a:lnTo>
                  <a:pt x="6950545" y="330200"/>
                </a:lnTo>
                <a:close/>
              </a:path>
              <a:path w="17811115" h="647700">
                <a:moveTo>
                  <a:pt x="6950545" y="0"/>
                </a:moveTo>
                <a:lnTo>
                  <a:pt x="6940931" y="0"/>
                </a:lnTo>
                <a:lnTo>
                  <a:pt x="6940931" y="317500"/>
                </a:lnTo>
                <a:lnTo>
                  <a:pt x="6950545" y="317500"/>
                </a:lnTo>
                <a:lnTo>
                  <a:pt x="6950545" y="0"/>
                </a:lnTo>
                <a:close/>
              </a:path>
              <a:path w="17811115" h="647700">
                <a:moveTo>
                  <a:pt x="7279653" y="330200"/>
                </a:moveTo>
                <a:lnTo>
                  <a:pt x="7270039" y="330200"/>
                </a:lnTo>
                <a:lnTo>
                  <a:pt x="7270039" y="647700"/>
                </a:lnTo>
                <a:lnTo>
                  <a:pt x="7279653" y="647700"/>
                </a:lnTo>
                <a:lnTo>
                  <a:pt x="7279653" y="330200"/>
                </a:lnTo>
                <a:close/>
              </a:path>
              <a:path w="17811115" h="647700">
                <a:moveTo>
                  <a:pt x="7279653" y="0"/>
                </a:moveTo>
                <a:lnTo>
                  <a:pt x="7270039" y="0"/>
                </a:lnTo>
                <a:lnTo>
                  <a:pt x="7270039" y="317500"/>
                </a:lnTo>
                <a:lnTo>
                  <a:pt x="7279653" y="317500"/>
                </a:lnTo>
                <a:lnTo>
                  <a:pt x="7279653" y="0"/>
                </a:lnTo>
                <a:close/>
              </a:path>
              <a:path w="17811115" h="647700">
                <a:moveTo>
                  <a:pt x="7608748" y="330200"/>
                </a:moveTo>
                <a:lnTo>
                  <a:pt x="7599134" y="330200"/>
                </a:lnTo>
                <a:lnTo>
                  <a:pt x="7599134" y="647700"/>
                </a:lnTo>
                <a:lnTo>
                  <a:pt x="7608748" y="647700"/>
                </a:lnTo>
                <a:lnTo>
                  <a:pt x="7608748" y="330200"/>
                </a:lnTo>
                <a:close/>
              </a:path>
              <a:path w="17811115" h="647700">
                <a:moveTo>
                  <a:pt x="7608748" y="0"/>
                </a:moveTo>
                <a:lnTo>
                  <a:pt x="7599134" y="0"/>
                </a:lnTo>
                <a:lnTo>
                  <a:pt x="7599134" y="317500"/>
                </a:lnTo>
                <a:lnTo>
                  <a:pt x="7608748" y="317500"/>
                </a:lnTo>
                <a:lnTo>
                  <a:pt x="7608748" y="0"/>
                </a:lnTo>
                <a:close/>
              </a:path>
              <a:path w="17811115" h="647700">
                <a:moveTo>
                  <a:pt x="7937843" y="330200"/>
                </a:moveTo>
                <a:lnTo>
                  <a:pt x="7928229" y="330200"/>
                </a:lnTo>
                <a:lnTo>
                  <a:pt x="7928229" y="647700"/>
                </a:lnTo>
                <a:lnTo>
                  <a:pt x="7937843" y="647700"/>
                </a:lnTo>
                <a:lnTo>
                  <a:pt x="7937843" y="330200"/>
                </a:lnTo>
                <a:close/>
              </a:path>
              <a:path w="17811115" h="647700">
                <a:moveTo>
                  <a:pt x="7937843" y="0"/>
                </a:moveTo>
                <a:lnTo>
                  <a:pt x="7928229" y="0"/>
                </a:lnTo>
                <a:lnTo>
                  <a:pt x="7928229" y="317500"/>
                </a:lnTo>
                <a:lnTo>
                  <a:pt x="7937843" y="317500"/>
                </a:lnTo>
                <a:lnTo>
                  <a:pt x="7937843" y="0"/>
                </a:lnTo>
                <a:close/>
              </a:path>
              <a:path w="17811115" h="647700">
                <a:moveTo>
                  <a:pt x="8266938" y="330200"/>
                </a:moveTo>
                <a:lnTo>
                  <a:pt x="8257324" y="330200"/>
                </a:lnTo>
                <a:lnTo>
                  <a:pt x="8257324" y="647700"/>
                </a:lnTo>
                <a:lnTo>
                  <a:pt x="8266938" y="647700"/>
                </a:lnTo>
                <a:lnTo>
                  <a:pt x="8266938" y="330200"/>
                </a:lnTo>
                <a:close/>
              </a:path>
              <a:path w="17811115" h="647700">
                <a:moveTo>
                  <a:pt x="8266938" y="0"/>
                </a:moveTo>
                <a:lnTo>
                  <a:pt x="8257324" y="0"/>
                </a:lnTo>
                <a:lnTo>
                  <a:pt x="8257324" y="317500"/>
                </a:lnTo>
                <a:lnTo>
                  <a:pt x="8266938" y="317500"/>
                </a:lnTo>
                <a:lnTo>
                  <a:pt x="8266938" y="0"/>
                </a:lnTo>
                <a:close/>
              </a:path>
              <a:path w="17811115" h="647700">
                <a:moveTo>
                  <a:pt x="8596046" y="330200"/>
                </a:moveTo>
                <a:lnTo>
                  <a:pt x="8586432" y="330200"/>
                </a:lnTo>
                <a:lnTo>
                  <a:pt x="8586432" y="647700"/>
                </a:lnTo>
                <a:lnTo>
                  <a:pt x="8596046" y="647700"/>
                </a:lnTo>
                <a:lnTo>
                  <a:pt x="8596046" y="330200"/>
                </a:lnTo>
                <a:close/>
              </a:path>
              <a:path w="17811115" h="647700">
                <a:moveTo>
                  <a:pt x="8596046" y="0"/>
                </a:moveTo>
                <a:lnTo>
                  <a:pt x="8586432" y="0"/>
                </a:lnTo>
                <a:lnTo>
                  <a:pt x="8586432" y="317500"/>
                </a:lnTo>
                <a:lnTo>
                  <a:pt x="8596046" y="317500"/>
                </a:lnTo>
                <a:lnTo>
                  <a:pt x="8596046" y="0"/>
                </a:lnTo>
                <a:close/>
              </a:path>
              <a:path w="17811115" h="647700">
                <a:moveTo>
                  <a:pt x="8925141" y="330200"/>
                </a:moveTo>
                <a:lnTo>
                  <a:pt x="8915527" y="330200"/>
                </a:lnTo>
                <a:lnTo>
                  <a:pt x="8915527" y="647700"/>
                </a:lnTo>
                <a:lnTo>
                  <a:pt x="8925141" y="647700"/>
                </a:lnTo>
                <a:lnTo>
                  <a:pt x="8925141" y="330200"/>
                </a:lnTo>
                <a:close/>
              </a:path>
              <a:path w="17811115" h="647700">
                <a:moveTo>
                  <a:pt x="8925141" y="0"/>
                </a:moveTo>
                <a:lnTo>
                  <a:pt x="8915527" y="0"/>
                </a:lnTo>
                <a:lnTo>
                  <a:pt x="8915527" y="317500"/>
                </a:lnTo>
                <a:lnTo>
                  <a:pt x="8925141" y="317500"/>
                </a:lnTo>
                <a:lnTo>
                  <a:pt x="8925141" y="0"/>
                </a:lnTo>
                <a:close/>
              </a:path>
              <a:path w="17811115" h="647700">
                <a:moveTo>
                  <a:pt x="9254236" y="330200"/>
                </a:moveTo>
                <a:lnTo>
                  <a:pt x="9244622" y="330200"/>
                </a:lnTo>
                <a:lnTo>
                  <a:pt x="9244622" y="647700"/>
                </a:lnTo>
                <a:lnTo>
                  <a:pt x="9254236" y="647700"/>
                </a:lnTo>
                <a:lnTo>
                  <a:pt x="9254236" y="330200"/>
                </a:lnTo>
                <a:close/>
              </a:path>
              <a:path w="17811115" h="647700">
                <a:moveTo>
                  <a:pt x="9254236" y="0"/>
                </a:moveTo>
                <a:lnTo>
                  <a:pt x="9244622" y="0"/>
                </a:lnTo>
                <a:lnTo>
                  <a:pt x="9244622" y="317500"/>
                </a:lnTo>
                <a:lnTo>
                  <a:pt x="9254236" y="317500"/>
                </a:lnTo>
                <a:lnTo>
                  <a:pt x="9254236" y="0"/>
                </a:lnTo>
                <a:close/>
              </a:path>
              <a:path w="17811115" h="647700">
                <a:moveTo>
                  <a:pt x="9583331" y="330200"/>
                </a:moveTo>
                <a:lnTo>
                  <a:pt x="9573717" y="330200"/>
                </a:lnTo>
                <a:lnTo>
                  <a:pt x="9573717" y="647700"/>
                </a:lnTo>
                <a:lnTo>
                  <a:pt x="9583331" y="647700"/>
                </a:lnTo>
                <a:lnTo>
                  <a:pt x="9583331" y="330200"/>
                </a:lnTo>
                <a:close/>
              </a:path>
              <a:path w="17811115" h="647700">
                <a:moveTo>
                  <a:pt x="9583331" y="0"/>
                </a:moveTo>
                <a:lnTo>
                  <a:pt x="9573717" y="0"/>
                </a:lnTo>
                <a:lnTo>
                  <a:pt x="9573717" y="317500"/>
                </a:lnTo>
                <a:lnTo>
                  <a:pt x="9583331" y="317500"/>
                </a:lnTo>
                <a:lnTo>
                  <a:pt x="9583331" y="0"/>
                </a:lnTo>
                <a:close/>
              </a:path>
              <a:path w="17811115" h="647700">
                <a:moveTo>
                  <a:pt x="9912426" y="330200"/>
                </a:moveTo>
                <a:lnTo>
                  <a:pt x="9902812" y="330200"/>
                </a:lnTo>
                <a:lnTo>
                  <a:pt x="9902812" y="647700"/>
                </a:lnTo>
                <a:lnTo>
                  <a:pt x="9912426" y="647700"/>
                </a:lnTo>
                <a:lnTo>
                  <a:pt x="9912426" y="330200"/>
                </a:lnTo>
                <a:close/>
              </a:path>
              <a:path w="17811115" h="647700">
                <a:moveTo>
                  <a:pt x="9912426" y="0"/>
                </a:moveTo>
                <a:lnTo>
                  <a:pt x="9902812" y="0"/>
                </a:lnTo>
                <a:lnTo>
                  <a:pt x="9902812" y="317500"/>
                </a:lnTo>
                <a:lnTo>
                  <a:pt x="9912426" y="317500"/>
                </a:lnTo>
                <a:lnTo>
                  <a:pt x="9912426" y="0"/>
                </a:lnTo>
                <a:close/>
              </a:path>
              <a:path w="17811115" h="647700">
                <a:moveTo>
                  <a:pt x="10241521" y="330200"/>
                </a:moveTo>
                <a:lnTo>
                  <a:pt x="10231907" y="330200"/>
                </a:lnTo>
                <a:lnTo>
                  <a:pt x="10231907" y="647700"/>
                </a:lnTo>
                <a:lnTo>
                  <a:pt x="10241521" y="647700"/>
                </a:lnTo>
                <a:lnTo>
                  <a:pt x="10241521" y="330200"/>
                </a:lnTo>
                <a:close/>
              </a:path>
              <a:path w="17811115" h="647700">
                <a:moveTo>
                  <a:pt x="10241521" y="0"/>
                </a:moveTo>
                <a:lnTo>
                  <a:pt x="10231907" y="0"/>
                </a:lnTo>
                <a:lnTo>
                  <a:pt x="10231907" y="317500"/>
                </a:lnTo>
                <a:lnTo>
                  <a:pt x="10241521" y="317500"/>
                </a:lnTo>
                <a:lnTo>
                  <a:pt x="10241521" y="0"/>
                </a:lnTo>
                <a:close/>
              </a:path>
              <a:path w="17811115" h="647700">
                <a:moveTo>
                  <a:pt x="10570616" y="330200"/>
                </a:moveTo>
                <a:lnTo>
                  <a:pt x="10561003" y="330200"/>
                </a:lnTo>
                <a:lnTo>
                  <a:pt x="10561003" y="647700"/>
                </a:lnTo>
                <a:lnTo>
                  <a:pt x="10570616" y="647700"/>
                </a:lnTo>
                <a:lnTo>
                  <a:pt x="10570616" y="330200"/>
                </a:lnTo>
                <a:close/>
              </a:path>
              <a:path w="17811115" h="647700">
                <a:moveTo>
                  <a:pt x="10570616" y="0"/>
                </a:moveTo>
                <a:lnTo>
                  <a:pt x="10561003" y="0"/>
                </a:lnTo>
                <a:lnTo>
                  <a:pt x="10561003" y="317500"/>
                </a:lnTo>
                <a:lnTo>
                  <a:pt x="10570616" y="317500"/>
                </a:lnTo>
                <a:lnTo>
                  <a:pt x="10570616" y="0"/>
                </a:lnTo>
                <a:close/>
              </a:path>
              <a:path w="17811115" h="647700">
                <a:moveTo>
                  <a:pt x="10899712" y="330200"/>
                </a:moveTo>
                <a:lnTo>
                  <a:pt x="10890098" y="330200"/>
                </a:lnTo>
                <a:lnTo>
                  <a:pt x="10890098" y="647700"/>
                </a:lnTo>
                <a:lnTo>
                  <a:pt x="10899712" y="647700"/>
                </a:lnTo>
                <a:lnTo>
                  <a:pt x="10899712" y="330200"/>
                </a:lnTo>
                <a:close/>
              </a:path>
              <a:path w="17811115" h="647700">
                <a:moveTo>
                  <a:pt x="10899712" y="0"/>
                </a:moveTo>
                <a:lnTo>
                  <a:pt x="10890098" y="0"/>
                </a:lnTo>
                <a:lnTo>
                  <a:pt x="10890098" y="317500"/>
                </a:lnTo>
                <a:lnTo>
                  <a:pt x="10899712" y="317500"/>
                </a:lnTo>
                <a:lnTo>
                  <a:pt x="10899712" y="0"/>
                </a:lnTo>
                <a:close/>
              </a:path>
              <a:path w="17811115" h="647700">
                <a:moveTo>
                  <a:pt x="11228807" y="330200"/>
                </a:moveTo>
                <a:lnTo>
                  <a:pt x="11219193" y="330200"/>
                </a:lnTo>
                <a:lnTo>
                  <a:pt x="11219193" y="647700"/>
                </a:lnTo>
                <a:lnTo>
                  <a:pt x="11228807" y="647700"/>
                </a:lnTo>
                <a:lnTo>
                  <a:pt x="11228807" y="330200"/>
                </a:lnTo>
                <a:close/>
              </a:path>
              <a:path w="17811115" h="647700">
                <a:moveTo>
                  <a:pt x="11228807" y="0"/>
                </a:moveTo>
                <a:lnTo>
                  <a:pt x="11219193" y="0"/>
                </a:lnTo>
                <a:lnTo>
                  <a:pt x="11219193" y="317500"/>
                </a:lnTo>
                <a:lnTo>
                  <a:pt x="11228807" y="317500"/>
                </a:lnTo>
                <a:lnTo>
                  <a:pt x="11228807" y="0"/>
                </a:lnTo>
                <a:close/>
              </a:path>
              <a:path w="17811115" h="647700">
                <a:moveTo>
                  <a:pt x="11557902" y="330200"/>
                </a:moveTo>
                <a:lnTo>
                  <a:pt x="11548288" y="330200"/>
                </a:lnTo>
                <a:lnTo>
                  <a:pt x="11548288" y="647700"/>
                </a:lnTo>
                <a:lnTo>
                  <a:pt x="11557902" y="647700"/>
                </a:lnTo>
                <a:lnTo>
                  <a:pt x="11557902" y="330200"/>
                </a:lnTo>
                <a:close/>
              </a:path>
              <a:path w="17811115" h="647700">
                <a:moveTo>
                  <a:pt x="11557902" y="0"/>
                </a:moveTo>
                <a:lnTo>
                  <a:pt x="11548288" y="0"/>
                </a:lnTo>
                <a:lnTo>
                  <a:pt x="11548288" y="317500"/>
                </a:lnTo>
                <a:lnTo>
                  <a:pt x="11557902" y="317500"/>
                </a:lnTo>
                <a:lnTo>
                  <a:pt x="11557902" y="0"/>
                </a:lnTo>
                <a:close/>
              </a:path>
              <a:path w="17811115" h="647700">
                <a:moveTo>
                  <a:pt x="11886997" y="330200"/>
                </a:moveTo>
                <a:lnTo>
                  <a:pt x="11877383" y="330200"/>
                </a:lnTo>
                <a:lnTo>
                  <a:pt x="11877383" y="647700"/>
                </a:lnTo>
                <a:lnTo>
                  <a:pt x="11886997" y="647700"/>
                </a:lnTo>
                <a:lnTo>
                  <a:pt x="11886997" y="330200"/>
                </a:lnTo>
                <a:close/>
              </a:path>
              <a:path w="17811115" h="647700">
                <a:moveTo>
                  <a:pt x="11886997" y="0"/>
                </a:moveTo>
                <a:lnTo>
                  <a:pt x="11877383" y="0"/>
                </a:lnTo>
                <a:lnTo>
                  <a:pt x="11877383" y="317500"/>
                </a:lnTo>
                <a:lnTo>
                  <a:pt x="11886997" y="317500"/>
                </a:lnTo>
                <a:lnTo>
                  <a:pt x="11886997" y="0"/>
                </a:lnTo>
                <a:close/>
              </a:path>
              <a:path w="17811115" h="647700">
                <a:moveTo>
                  <a:pt x="12216092" y="0"/>
                </a:moveTo>
                <a:lnTo>
                  <a:pt x="12206478" y="0"/>
                </a:lnTo>
                <a:lnTo>
                  <a:pt x="12206478" y="317500"/>
                </a:lnTo>
                <a:lnTo>
                  <a:pt x="12216092" y="317500"/>
                </a:lnTo>
                <a:lnTo>
                  <a:pt x="12216092" y="0"/>
                </a:lnTo>
                <a:close/>
              </a:path>
              <a:path w="17811115" h="647700">
                <a:moveTo>
                  <a:pt x="12545200" y="0"/>
                </a:moveTo>
                <a:lnTo>
                  <a:pt x="12535573" y="0"/>
                </a:lnTo>
                <a:lnTo>
                  <a:pt x="12535573" y="317500"/>
                </a:lnTo>
                <a:lnTo>
                  <a:pt x="12545200" y="317500"/>
                </a:lnTo>
                <a:lnTo>
                  <a:pt x="12545200" y="0"/>
                </a:lnTo>
                <a:close/>
              </a:path>
              <a:path w="17811115" h="647700">
                <a:moveTo>
                  <a:pt x="12874295" y="0"/>
                </a:moveTo>
                <a:lnTo>
                  <a:pt x="12864681" y="0"/>
                </a:lnTo>
                <a:lnTo>
                  <a:pt x="12864681" y="317500"/>
                </a:lnTo>
                <a:lnTo>
                  <a:pt x="12874295" y="317500"/>
                </a:lnTo>
                <a:lnTo>
                  <a:pt x="12874295" y="0"/>
                </a:lnTo>
                <a:close/>
              </a:path>
              <a:path w="17811115" h="647700">
                <a:moveTo>
                  <a:pt x="13203390" y="0"/>
                </a:moveTo>
                <a:lnTo>
                  <a:pt x="13193776" y="0"/>
                </a:lnTo>
                <a:lnTo>
                  <a:pt x="13193776" y="317500"/>
                </a:lnTo>
                <a:lnTo>
                  <a:pt x="13203390" y="317500"/>
                </a:lnTo>
                <a:lnTo>
                  <a:pt x="13203390" y="0"/>
                </a:lnTo>
                <a:close/>
              </a:path>
              <a:path w="17811115" h="647700">
                <a:moveTo>
                  <a:pt x="13532485" y="0"/>
                </a:moveTo>
                <a:lnTo>
                  <a:pt x="13522871" y="0"/>
                </a:lnTo>
                <a:lnTo>
                  <a:pt x="13522871" y="317500"/>
                </a:lnTo>
                <a:lnTo>
                  <a:pt x="13532485" y="317500"/>
                </a:lnTo>
                <a:lnTo>
                  <a:pt x="13532485" y="0"/>
                </a:lnTo>
                <a:close/>
              </a:path>
              <a:path w="17811115" h="647700">
                <a:moveTo>
                  <a:pt x="13861580" y="0"/>
                </a:moveTo>
                <a:lnTo>
                  <a:pt x="13851966" y="0"/>
                </a:lnTo>
                <a:lnTo>
                  <a:pt x="13851966" y="317500"/>
                </a:lnTo>
                <a:lnTo>
                  <a:pt x="13861580" y="317500"/>
                </a:lnTo>
                <a:lnTo>
                  <a:pt x="13861580" y="0"/>
                </a:lnTo>
                <a:close/>
              </a:path>
              <a:path w="17811115" h="647700">
                <a:moveTo>
                  <a:pt x="14190675" y="0"/>
                </a:moveTo>
                <a:lnTo>
                  <a:pt x="14181061" y="0"/>
                </a:lnTo>
                <a:lnTo>
                  <a:pt x="14181061" y="317500"/>
                </a:lnTo>
                <a:lnTo>
                  <a:pt x="14190675" y="317500"/>
                </a:lnTo>
                <a:lnTo>
                  <a:pt x="14190675" y="0"/>
                </a:lnTo>
                <a:close/>
              </a:path>
              <a:path w="17811115" h="647700">
                <a:moveTo>
                  <a:pt x="14519770" y="0"/>
                </a:moveTo>
                <a:lnTo>
                  <a:pt x="14510157" y="0"/>
                </a:lnTo>
                <a:lnTo>
                  <a:pt x="14510157" y="317500"/>
                </a:lnTo>
                <a:lnTo>
                  <a:pt x="14519770" y="317500"/>
                </a:lnTo>
                <a:lnTo>
                  <a:pt x="14519770" y="0"/>
                </a:lnTo>
                <a:close/>
              </a:path>
              <a:path w="17811115" h="647700">
                <a:moveTo>
                  <a:pt x="14848866" y="0"/>
                </a:moveTo>
                <a:lnTo>
                  <a:pt x="14839252" y="0"/>
                </a:lnTo>
                <a:lnTo>
                  <a:pt x="14839252" y="317500"/>
                </a:lnTo>
                <a:lnTo>
                  <a:pt x="14848866" y="317500"/>
                </a:lnTo>
                <a:lnTo>
                  <a:pt x="14848866" y="0"/>
                </a:lnTo>
                <a:close/>
              </a:path>
              <a:path w="17811115" h="647700">
                <a:moveTo>
                  <a:pt x="15177961" y="0"/>
                </a:moveTo>
                <a:lnTo>
                  <a:pt x="15168347" y="0"/>
                </a:lnTo>
                <a:lnTo>
                  <a:pt x="15168347" y="317500"/>
                </a:lnTo>
                <a:lnTo>
                  <a:pt x="15177961" y="317500"/>
                </a:lnTo>
                <a:lnTo>
                  <a:pt x="15177961" y="0"/>
                </a:lnTo>
                <a:close/>
              </a:path>
              <a:path w="17811115" h="647700">
                <a:moveTo>
                  <a:pt x="15507056" y="0"/>
                </a:moveTo>
                <a:lnTo>
                  <a:pt x="15497442" y="0"/>
                </a:lnTo>
                <a:lnTo>
                  <a:pt x="15497442" y="317500"/>
                </a:lnTo>
                <a:lnTo>
                  <a:pt x="15507056" y="317500"/>
                </a:lnTo>
                <a:lnTo>
                  <a:pt x="15507056" y="0"/>
                </a:lnTo>
                <a:close/>
              </a:path>
              <a:path w="17811115" h="647700">
                <a:moveTo>
                  <a:pt x="15836151" y="0"/>
                </a:moveTo>
                <a:lnTo>
                  <a:pt x="15826537" y="0"/>
                </a:lnTo>
                <a:lnTo>
                  <a:pt x="15826537" y="317500"/>
                </a:lnTo>
                <a:lnTo>
                  <a:pt x="15836151" y="317500"/>
                </a:lnTo>
                <a:lnTo>
                  <a:pt x="15836151" y="0"/>
                </a:lnTo>
                <a:close/>
              </a:path>
              <a:path w="17811115" h="647700">
                <a:moveTo>
                  <a:pt x="16165246" y="0"/>
                </a:moveTo>
                <a:lnTo>
                  <a:pt x="16155632" y="0"/>
                </a:lnTo>
                <a:lnTo>
                  <a:pt x="16155632" y="317500"/>
                </a:lnTo>
                <a:lnTo>
                  <a:pt x="16165246" y="317500"/>
                </a:lnTo>
                <a:lnTo>
                  <a:pt x="16165246" y="0"/>
                </a:lnTo>
                <a:close/>
              </a:path>
              <a:path w="17811115" h="647700">
                <a:moveTo>
                  <a:pt x="16494341" y="0"/>
                </a:moveTo>
                <a:lnTo>
                  <a:pt x="16484727" y="0"/>
                </a:lnTo>
                <a:lnTo>
                  <a:pt x="16484727" y="317500"/>
                </a:lnTo>
                <a:lnTo>
                  <a:pt x="16494341" y="317500"/>
                </a:lnTo>
                <a:lnTo>
                  <a:pt x="16494341" y="0"/>
                </a:lnTo>
                <a:close/>
              </a:path>
              <a:path w="17811115" h="6477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6477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6477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6477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143319" y="6502755"/>
            <a:ext cx="17811115" cy="647700"/>
          </a:xfrm>
          <a:custGeom>
            <a:avLst/>
            <a:gdLst/>
            <a:ahLst/>
            <a:cxnLst/>
            <a:rect l="l" t="t" r="r" b="b"/>
            <a:pathLst>
              <a:path w="17811115" h="647700">
                <a:moveTo>
                  <a:pt x="9613" y="330200"/>
                </a:moveTo>
                <a:lnTo>
                  <a:pt x="0" y="330200"/>
                </a:lnTo>
                <a:lnTo>
                  <a:pt x="0" y="647700"/>
                </a:lnTo>
                <a:lnTo>
                  <a:pt x="9613" y="647700"/>
                </a:lnTo>
                <a:lnTo>
                  <a:pt x="9613" y="330200"/>
                </a:lnTo>
                <a:close/>
              </a:path>
              <a:path w="17811115" h="647700">
                <a:moveTo>
                  <a:pt x="338709" y="330200"/>
                </a:moveTo>
                <a:lnTo>
                  <a:pt x="329107" y="330200"/>
                </a:lnTo>
                <a:lnTo>
                  <a:pt x="329107" y="647700"/>
                </a:lnTo>
                <a:lnTo>
                  <a:pt x="338709" y="647700"/>
                </a:lnTo>
                <a:lnTo>
                  <a:pt x="338709" y="330200"/>
                </a:lnTo>
                <a:close/>
              </a:path>
              <a:path w="17811115" h="647700">
                <a:moveTo>
                  <a:pt x="667816" y="330200"/>
                </a:moveTo>
                <a:lnTo>
                  <a:pt x="658202" y="330200"/>
                </a:lnTo>
                <a:lnTo>
                  <a:pt x="658202" y="647700"/>
                </a:lnTo>
                <a:lnTo>
                  <a:pt x="667816" y="647700"/>
                </a:lnTo>
                <a:lnTo>
                  <a:pt x="667816" y="330200"/>
                </a:lnTo>
                <a:close/>
              </a:path>
              <a:path w="17811115" h="647700">
                <a:moveTo>
                  <a:pt x="996911" y="330200"/>
                </a:moveTo>
                <a:lnTo>
                  <a:pt x="987298" y="330200"/>
                </a:lnTo>
                <a:lnTo>
                  <a:pt x="987298" y="647700"/>
                </a:lnTo>
                <a:lnTo>
                  <a:pt x="996911" y="647700"/>
                </a:lnTo>
                <a:lnTo>
                  <a:pt x="996911" y="330200"/>
                </a:lnTo>
                <a:close/>
              </a:path>
              <a:path w="17811115" h="647700">
                <a:moveTo>
                  <a:pt x="1326007" y="330200"/>
                </a:moveTo>
                <a:lnTo>
                  <a:pt x="1316393" y="330200"/>
                </a:lnTo>
                <a:lnTo>
                  <a:pt x="1316393" y="647700"/>
                </a:lnTo>
                <a:lnTo>
                  <a:pt x="1326007" y="647700"/>
                </a:lnTo>
                <a:lnTo>
                  <a:pt x="1326007" y="330200"/>
                </a:lnTo>
                <a:close/>
              </a:path>
              <a:path w="17811115" h="647700">
                <a:moveTo>
                  <a:pt x="1655114" y="330200"/>
                </a:moveTo>
                <a:lnTo>
                  <a:pt x="1645500" y="330200"/>
                </a:lnTo>
                <a:lnTo>
                  <a:pt x="1645500" y="647700"/>
                </a:lnTo>
                <a:lnTo>
                  <a:pt x="1655114" y="647700"/>
                </a:lnTo>
                <a:lnTo>
                  <a:pt x="1655114" y="330200"/>
                </a:lnTo>
                <a:close/>
              </a:path>
              <a:path w="17811115" h="647700">
                <a:moveTo>
                  <a:pt x="1984209" y="330200"/>
                </a:moveTo>
                <a:lnTo>
                  <a:pt x="1974596" y="330200"/>
                </a:lnTo>
                <a:lnTo>
                  <a:pt x="1974596" y="647700"/>
                </a:lnTo>
                <a:lnTo>
                  <a:pt x="1984209" y="647700"/>
                </a:lnTo>
                <a:lnTo>
                  <a:pt x="1984209" y="330200"/>
                </a:lnTo>
                <a:close/>
              </a:path>
              <a:path w="17811115" h="647700">
                <a:moveTo>
                  <a:pt x="2313305" y="330200"/>
                </a:moveTo>
                <a:lnTo>
                  <a:pt x="2303691" y="330200"/>
                </a:lnTo>
                <a:lnTo>
                  <a:pt x="2303691" y="647700"/>
                </a:lnTo>
                <a:lnTo>
                  <a:pt x="2313305" y="647700"/>
                </a:lnTo>
                <a:lnTo>
                  <a:pt x="2313305" y="330200"/>
                </a:lnTo>
                <a:close/>
              </a:path>
              <a:path w="17811115" h="647700">
                <a:moveTo>
                  <a:pt x="2642400" y="330200"/>
                </a:moveTo>
                <a:lnTo>
                  <a:pt x="2632786" y="330200"/>
                </a:lnTo>
                <a:lnTo>
                  <a:pt x="2632786" y="647700"/>
                </a:lnTo>
                <a:lnTo>
                  <a:pt x="2642400" y="647700"/>
                </a:lnTo>
                <a:lnTo>
                  <a:pt x="2642400" y="330200"/>
                </a:lnTo>
                <a:close/>
              </a:path>
              <a:path w="17811115" h="647700">
                <a:moveTo>
                  <a:pt x="2971495" y="330200"/>
                </a:moveTo>
                <a:lnTo>
                  <a:pt x="2961881" y="330200"/>
                </a:lnTo>
                <a:lnTo>
                  <a:pt x="2961881" y="647700"/>
                </a:lnTo>
                <a:lnTo>
                  <a:pt x="2971495" y="647700"/>
                </a:lnTo>
                <a:lnTo>
                  <a:pt x="2971495" y="330200"/>
                </a:lnTo>
                <a:close/>
              </a:path>
              <a:path w="17811115" h="647700">
                <a:moveTo>
                  <a:pt x="3300590" y="330200"/>
                </a:moveTo>
                <a:lnTo>
                  <a:pt x="3290976" y="330200"/>
                </a:lnTo>
                <a:lnTo>
                  <a:pt x="3290976" y="647700"/>
                </a:lnTo>
                <a:lnTo>
                  <a:pt x="3300590" y="647700"/>
                </a:lnTo>
                <a:lnTo>
                  <a:pt x="3300590" y="330200"/>
                </a:lnTo>
                <a:close/>
              </a:path>
              <a:path w="17811115" h="647700">
                <a:moveTo>
                  <a:pt x="3629698" y="330200"/>
                </a:moveTo>
                <a:lnTo>
                  <a:pt x="3620084" y="330200"/>
                </a:lnTo>
                <a:lnTo>
                  <a:pt x="3620084" y="647700"/>
                </a:lnTo>
                <a:lnTo>
                  <a:pt x="3629698" y="647700"/>
                </a:lnTo>
                <a:lnTo>
                  <a:pt x="3629698" y="330200"/>
                </a:lnTo>
                <a:close/>
              </a:path>
              <a:path w="17811115" h="647700">
                <a:moveTo>
                  <a:pt x="3958793" y="330200"/>
                </a:moveTo>
                <a:lnTo>
                  <a:pt x="3949179" y="330200"/>
                </a:lnTo>
                <a:lnTo>
                  <a:pt x="3949179" y="647700"/>
                </a:lnTo>
                <a:lnTo>
                  <a:pt x="3958793" y="647700"/>
                </a:lnTo>
                <a:lnTo>
                  <a:pt x="3958793" y="330200"/>
                </a:lnTo>
                <a:close/>
              </a:path>
              <a:path w="17811115" h="647700">
                <a:moveTo>
                  <a:pt x="4287888" y="330200"/>
                </a:moveTo>
                <a:lnTo>
                  <a:pt x="4278274" y="330200"/>
                </a:lnTo>
                <a:lnTo>
                  <a:pt x="4278274" y="647700"/>
                </a:lnTo>
                <a:lnTo>
                  <a:pt x="4287888" y="647700"/>
                </a:lnTo>
                <a:lnTo>
                  <a:pt x="4287888" y="330200"/>
                </a:lnTo>
                <a:close/>
              </a:path>
              <a:path w="17811115" h="647700">
                <a:moveTo>
                  <a:pt x="4616983" y="330200"/>
                </a:moveTo>
                <a:lnTo>
                  <a:pt x="4607369" y="330200"/>
                </a:lnTo>
                <a:lnTo>
                  <a:pt x="4607369" y="647700"/>
                </a:lnTo>
                <a:lnTo>
                  <a:pt x="4616983" y="647700"/>
                </a:lnTo>
                <a:lnTo>
                  <a:pt x="4616983" y="330200"/>
                </a:lnTo>
                <a:close/>
              </a:path>
              <a:path w="17811115" h="647700">
                <a:moveTo>
                  <a:pt x="4946078" y="330200"/>
                </a:moveTo>
                <a:lnTo>
                  <a:pt x="4936464" y="330200"/>
                </a:lnTo>
                <a:lnTo>
                  <a:pt x="4936464" y="647700"/>
                </a:lnTo>
                <a:lnTo>
                  <a:pt x="4946078" y="647700"/>
                </a:lnTo>
                <a:lnTo>
                  <a:pt x="4946078" y="330200"/>
                </a:lnTo>
                <a:close/>
              </a:path>
              <a:path w="17811115" h="647700">
                <a:moveTo>
                  <a:pt x="5305056" y="330200"/>
                </a:moveTo>
                <a:lnTo>
                  <a:pt x="5295443" y="330200"/>
                </a:lnTo>
                <a:lnTo>
                  <a:pt x="5295443" y="647700"/>
                </a:lnTo>
                <a:lnTo>
                  <a:pt x="5305056" y="647700"/>
                </a:lnTo>
                <a:lnTo>
                  <a:pt x="5305056" y="330200"/>
                </a:lnTo>
                <a:close/>
              </a:path>
              <a:path w="17811115" h="647700">
                <a:moveTo>
                  <a:pt x="5634164" y="330200"/>
                </a:moveTo>
                <a:lnTo>
                  <a:pt x="5624550" y="330200"/>
                </a:lnTo>
                <a:lnTo>
                  <a:pt x="5624550" y="647700"/>
                </a:lnTo>
                <a:lnTo>
                  <a:pt x="5634164" y="647700"/>
                </a:lnTo>
                <a:lnTo>
                  <a:pt x="5634164" y="330200"/>
                </a:lnTo>
                <a:close/>
              </a:path>
              <a:path w="17811115" h="647700">
                <a:moveTo>
                  <a:pt x="5963259" y="330200"/>
                </a:moveTo>
                <a:lnTo>
                  <a:pt x="5953645" y="330200"/>
                </a:lnTo>
                <a:lnTo>
                  <a:pt x="5953645" y="647700"/>
                </a:lnTo>
                <a:lnTo>
                  <a:pt x="5963259" y="647700"/>
                </a:lnTo>
                <a:lnTo>
                  <a:pt x="5963259" y="330200"/>
                </a:lnTo>
                <a:close/>
              </a:path>
              <a:path w="17811115" h="647700">
                <a:moveTo>
                  <a:pt x="6292354" y="330200"/>
                </a:moveTo>
                <a:lnTo>
                  <a:pt x="6282741" y="330200"/>
                </a:lnTo>
                <a:lnTo>
                  <a:pt x="6282741" y="647700"/>
                </a:lnTo>
                <a:lnTo>
                  <a:pt x="6292354" y="647700"/>
                </a:lnTo>
                <a:lnTo>
                  <a:pt x="6292354" y="330200"/>
                </a:lnTo>
                <a:close/>
              </a:path>
              <a:path w="17811115" h="647700">
                <a:moveTo>
                  <a:pt x="6621450" y="330200"/>
                </a:moveTo>
                <a:lnTo>
                  <a:pt x="6611836" y="330200"/>
                </a:lnTo>
                <a:lnTo>
                  <a:pt x="6611836" y="647700"/>
                </a:lnTo>
                <a:lnTo>
                  <a:pt x="6621450" y="647700"/>
                </a:lnTo>
                <a:lnTo>
                  <a:pt x="6621450" y="330200"/>
                </a:lnTo>
                <a:close/>
              </a:path>
              <a:path w="17811115" h="647700">
                <a:moveTo>
                  <a:pt x="6950545" y="330200"/>
                </a:moveTo>
                <a:lnTo>
                  <a:pt x="6940931" y="330200"/>
                </a:lnTo>
                <a:lnTo>
                  <a:pt x="6940931" y="647700"/>
                </a:lnTo>
                <a:lnTo>
                  <a:pt x="6950545" y="647700"/>
                </a:lnTo>
                <a:lnTo>
                  <a:pt x="6950545" y="330200"/>
                </a:lnTo>
                <a:close/>
              </a:path>
              <a:path w="17811115" h="647700">
                <a:moveTo>
                  <a:pt x="7279653" y="330200"/>
                </a:moveTo>
                <a:lnTo>
                  <a:pt x="7270039" y="330200"/>
                </a:lnTo>
                <a:lnTo>
                  <a:pt x="7270039" y="647700"/>
                </a:lnTo>
                <a:lnTo>
                  <a:pt x="7279653" y="647700"/>
                </a:lnTo>
                <a:lnTo>
                  <a:pt x="7279653" y="330200"/>
                </a:lnTo>
                <a:close/>
              </a:path>
              <a:path w="17811115" h="647700">
                <a:moveTo>
                  <a:pt x="7608748" y="330200"/>
                </a:moveTo>
                <a:lnTo>
                  <a:pt x="7599134" y="330200"/>
                </a:lnTo>
                <a:lnTo>
                  <a:pt x="7599134" y="647700"/>
                </a:lnTo>
                <a:lnTo>
                  <a:pt x="7608748" y="647700"/>
                </a:lnTo>
                <a:lnTo>
                  <a:pt x="7608748" y="330200"/>
                </a:lnTo>
                <a:close/>
              </a:path>
              <a:path w="17811115" h="647700">
                <a:moveTo>
                  <a:pt x="7937843" y="330200"/>
                </a:moveTo>
                <a:lnTo>
                  <a:pt x="7928229" y="330200"/>
                </a:lnTo>
                <a:lnTo>
                  <a:pt x="7928229" y="647700"/>
                </a:lnTo>
                <a:lnTo>
                  <a:pt x="7937843" y="647700"/>
                </a:lnTo>
                <a:lnTo>
                  <a:pt x="7937843" y="330200"/>
                </a:lnTo>
                <a:close/>
              </a:path>
              <a:path w="17811115" h="647700">
                <a:moveTo>
                  <a:pt x="8266938" y="330200"/>
                </a:moveTo>
                <a:lnTo>
                  <a:pt x="8257324" y="330200"/>
                </a:lnTo>
                <a:lnTo>
                  <a:pt x="8257324" y="647700"/>
                </a:lnTo>
                <a:lnTo>
                  <a:pt x="8266938" y="647700"/>
                </a:lnTo>
                <a:lnTo>
                  <a:pt x="8266938" y="330200"/>
                </a:lnTo>
                <a:close/>
              </a:path>
              <a:path w="17811115" h="647700">
                <a:moveTo>
                  <a:pt x="8596046" y="330200"/>
                </a:moveTo>
                <a:lnTo>
                  <a:pt x="8586432" y="330200"/>
                </a:lnTo>
                <a:lnTo>
                  <a:pt x="8586432" y="647700"/>
                </a:lnTo>
                <a:lnTo>
                  <a:pt x="8596046" y="647700"/>
                </a:lnTo>
                <a:lnTo>
                  <a:pt x="8596046" y="330200"/>
                </a:lnTo>
                <a:close/>
              </a:path>
              <a:path w="17811115" h="647700">
                <a:moveTo>
                  <a:pt x="8925141" y="330200"/>
                </a:moveTo>
                <a:lnTo>
                  <a:pt x="8915527" y="330200"/>
                </a:lnTo>
                <a:lnTo>
                  <a:pt x="8915527" y="647700"/>
                </a:lnTo>
                <a:lnTo>
                  <a:pt x="8925141" y="647700"/>
                </a:lnTo>
                <a:lnTo>
                  <a:pt x="8925141" y="330200"/>
                </a:lnTo>
                <a:close/>
              </a:path>
              <a:path w="17811115" h="647700">
                <a:moveTo>
                  <a:pt x="9254236" y="330200"/>
                </a:moveTo>
                <a:lnTo>
                  <a:pt x="9244622" y="330200"/>
                </a:lnTo>
                <a:lnTo>
                  <a:pt x="9244622" y="647700"/>
                </a:lnTo>
                <a:lnTo>
                  <a:pt x="9254236" y="647700"/>
                </a:lnTo>
                <a:lnTo>
                  <a:pt x="9254236" y="330200"/>
                </a:lnTo>
                <a:close/>
              </a:path>
              <a:path w="17811115" h="647700">
                <a:moveTo>
                  <a:pt x="9583331" y="330200"/>
                </a:moveTo>
                <a:lnTo>
                  <a:pt x="9573717" y="330200"/>
                </a:lnTo>
                <a:lnTo>
                  <a:pt x="9573717" y="647700"/>
                </a:lnTo>
                <a:lnTo>
                  <a:pt x="9583331" y="647700"/>
                </a:lnTo>
                <a:lnTo>
                  <a:pt x="9583331" y="330200"/>
                </a:lnTo>
                <a:close/>
              </a:path>
              <a:path w="17811115" h="647700">
                <a:moveTo>
                  <a:pt x="9912426" y="330200"/>
                </a:moveTo>
                <a:lnTo>
                  <a:pt x="9902812" y="330200"/>
                </a:lnTo>
                <a:lnTo>
                  <a:pt x="9902812" y="647700"/>
                </a:lnTo>
                <a:lnTo>
                  <a:pt x="9912426" y="647700"/>
                </a:lnTo>
                <a:lnTo>
                  <a:pt x="9912426" y="330200"/>
                </a:lnTo>
                <a:close/>
              </a:path>
              <a:path w="17811115" h="647700">
                <a:moveTo>
                  <a:pt x="10241521" y="330200"/>
                </a:moveTo>
                <a:lnTo>
                  <a:pt x="10231907" y="330200"/>
                </a:lnTo>
                <a:lnTo>
                  <a:pt x="10231907" y="647700"/>
                </a:lnTo>
                <a:lnTo>
                  <a:pt x="10241521" y="647700"/>
                </a:lnTo>
                <a:lnTo>
                  <a:pt x="10241521" y="330200"/>
                </a:lnTo>
                <a:close/>
              </a:path>
              <a:path w="17811115" h="647700">
                <a:moveTo>
                  <a:pt x="10570616" y="330200"/>
                </a:moveTo>
                <a:lnTo>
                  <a:pt x="10561003" y="330200"/>
                </a:lnTo>
                <a:lnTo>
                  <a:pt x="10561003" y="647700"/>
                </a:lnTo>
                <a:lnTo>
                  <a:pt x="10570616" y="647700"/>
                </a:lnTo>
                <a:lnTo>
                  <a:pt x="10570616" y="330200"/>
                </a:lnTo>
                <a:close/>
              </a:path>
              <a:path w="17811115" h="647700">
                <a:moveTo>
                  <a:pt x="10899712" y="330200"/>
                </a:moveTo>
                <a:lnTo>
                  <a:pt x="10890098" y="330200"/>
                </a:lnTo>
                <a:lnTo>
                  <a:pt x="10890098" y="647700"/>
                </a:lnTo>
                <a:lnTo>
                  <a:pt x="10899712" y="647700"/>
                </a:lnTo>
                <a:lnTo>
                  <a:pt x="10899712" y="330200"/>
                </a:lnTo>
                <a:close/>
              </a:path>
              <a:path w="17811115" h="647700">
                <a:moveTo>
                  <a:pt x="11228807" y="330200"/>
                </a:moveTo>
                <a:lnTo>
                  <a:pt x="11219193" y="330200"/>
                </a:lnTo>
                <a:lnTo>
                  <a:pt x="11219193" y="647700"/>
                </a:lnTo>
                <a:lnTo>
                  <a:pt x="11228807" y="647700"/>
                </a:lnTo>
                <a:lnTo>
                  <a:pt x="11228807" y="330200"/>
                </a:lnTo>
                <a:close/>
              </a:path>
              <a:path w="17811115" h="647700">
                <a:moveTo>
                  <a:pt x="11557902" y="330200"/>
                </a:moveTo>
                <a:lnTo>
                  <a:pt x="11548288" y="330200"/>
                </a:lnTo>
                <a:lnTo>
                  <a:pt x="11548288" y="647700"/>
                </a:lnTo>
                <a:lnTo>
                  <a:pt x="11557902" y="647700"/>
                </a:lnTo>
                <a:lnTo>
                  <a:pt x="11557902" y="330200"/>
                </a:lnTo>
                <a:close/>
              </a:path>
              <a:path w="17811115" h="647700">
                <a:moveTo>
                  <a:pt x="11886997" y="330200"/>
                </a:moveTo>
                <a:lnTo>
                  <a:pt x="11877383" y="330200"/>
                </a:lnTo>
                <a:lnTo>
                  <a:pt x="11877383" y="647700"/>
                </a:lnTo>
                <a:lnTo>
                  <a:pt x="11886997" y="647700"/>
                </a:lnTo>
                <a:lnTo>
                  <a:pt x="11886997" y="330200"/>
                </a:lnTo>
                <a:close/>
              </a:path>
              <a:path w="17811115" h="647700">
                <a:moveTo>
                  <a:pt x="11886997" y="0"/>
                </a:moveTo>
                <a:lnTo>
                  <a:pt x="11877383" y="0"/>
                </a:lnTo>
                <a:lnTo>
                  <a:pt x="11877383" y="317500"/>
                </a:lnTo>
                <a:lnTo>
                  <a:pt x="11886997" y="317500"/>
                </a:lnTo>
                <a:lnTo>
                  <a:pt x="11886997" y="0"/>
                </a:lnTo>
                <a:close/>
              </a:path>
              <a:path w="17811115" h="647700">
                <a:moveTo>
                  <a:pt x="12216092" y="330200"/>
                </a:moveTo>
                <a:lnTo>
                  <a:pt x="12206478" y="330200"/>
                </a:lnTo>
                <a:lnTo>
                  <a:pt x="12206478" y="647700"/>
                </a:lnTo>
                <a:lnTo>
                  <a:pt x="12216092" y="647700"/>
                </a:lnTo>
                <a:lnTo>
                  <a:pt x="12216092" y="330200"/>
                </a:lnTo>
                <a:close/>
              </a:path>
              <a:path w="17811115" h="647700">
                <a:moveTo>
                  <a:pt x="12216092" y="0"/>
                </a:moveTo>
                <a:lnTo>
                  <a:pt x="12206478" y="0"/>
                </a:lnTo>
                <a:lnTo>
                  <a:pt x="12206478" y="317500"/>
                </a:lnTo>
                <a:lnTo>
                  <a:pt x="12216092" y="317500"/>
                </a:lnTo>
                <a:lnTo>
                  <a:pt x="12216092" y="0"/>
                </a:lnTo>
                <a:close/>
              </a:path>
              <a:path w="17811115" h="647700">
                <a:moveTo>
                  <a:pt x="12545200" y="330200"/>
                </a:moveTo>
                <a:lnTo>
                  <a:pt x="12535573" y="330200"/>
                </a:lnTo>
                <a:lnTo>
                  <a:pt x="12535573" y="647700"/>
                </a:lnTo>
                <a:lnTo>
                  <a:pt x="12545200" y="647700"/>
                </a:lnTo>
                <a:lnTo>
                  <a:pt x="12545200" y="330200"/>
                </a:lnTo>
                <a:close/>
              </a:path>
              <a:path w="17811115" h="647700">
                <a:moveTo>
                  <a:pt x="12545200" y="0"/>
                </a:moveTo>
                <a:lnTo>
                  <a:pt x="12535573" y="0"/>
                </a:lnTo>
                <a:lnTo>
                  <a:pt x="12535573" y="317500"/>
                </a:lnTo>
                <a:lnTo>
                  <a:pt x="12545200" y="317500"/>
                </a:lnTo>
                <a:lnTo>
                  <a:pt x="12545200" y="0"/>
                </a:lnTo>
                <a:close/>
              </a:path>
              <a:path w="17811115" h="647700">
                <a:moveTo>
                  <a:pt x="12874295" y="330200"/>
                </a:moveTo>
                <a:lnTo>
                  <a:pt x="12864681" y="330200"/>
                </a:lnTo>
                <a:lnTo>
                  <a:pt x="12864681" y="647700"/>
                </a:lnTo>
                <a:lnTo>
                  <a:pt x="12874295" y="647700"/>
                </a:lnTo>
                <a:lnTo>
                  <a:pt x="12874295" y="330200"/>
                </a:lnTo>
                <a:close/>
              </a:path>
              <a:path w="17811115" h="647700">
                <a:moveTo>
                  <a:pt x="12874295" y="0"/>
                </a:moveTo>
                <a:lnTo>
                  <a:pt x="12864681" y="0"/>
                </a:lnTo>
                <a:lnTo>
                  <a:pt x="12864681" y="317500"/>
                </a:lnTo>
                <a:lnTo>
                  <a:pt x="12874295" y="317500"/>
                </a:lnTo>
                <a:lnTo>
                  <a:pt x="12874295" y="0"/>
                </a:lnTo>
                <a:close/>
              </a:path>
              <a:path w="17811115" h="647700">
                <a:moveTo>
                  <a:pt x="13203390" y="330200"/>
                </a:moveTo>
                <a:lnTo>
                  <a:pt x="13193776" y="330200"/>
                </a:lnTo>
                <a:lnTo>
                  <a:pt x="13193776" y="647700"/>
                </a:lnTo>
                <a:lnTo>
                  <a:pt x="13203390" y="647700"/>
                </a:lnTo>
                <a:lnTo>
                  <a:pt x="13203390" y="330200"/>
                </a:lnTo>
                <a:close/>
              </a:path>
              <a:path w="17811115" h="647700">
                <a:moveTo>
                  <a:pt x="13203390" y="0"/>
                </a:moveTo>
                <a:lnTo>
                  <a:pt x="13193776" y="0"/>
                </a:lnTo>
                <a:lnTo>
                  <a:pt x="13193776" y="317500"/>
                </a:lnTo>
                <a:lnTo>
                  <a:pt x="13203390" y="317500"/>
                </a:lnTo>
                <a:lnTo>
                  <a:pt x="13203390" y="0"/>
                </a:lnTo>
                <a:close/>
              </a:path>
              <a:path w="17811115" h="647700">
                <a:moveTo>
                  <a:pt x="13532485" y="330200"/>
                </a:moveTo>
                <a:lnTo>
                  <a:pt x="13522871" y="330200"/>
                </a:lnTo>
                <a:lnTo>
                  <a:pt x="13522871" y="647700"/>
                </a:lnTo>
                <a:lnTo>
                  <a:pt x="13532485" y="647700"/>
                </a:lnTo>
                <a:lnTo>
                  <a:pt x="13532485" y="330200"/>
                </a:lnTo>
                <a:close/>
              </a:path>
              <a:path w="17811115" h="647700">
                <a:moveTo>
                  <a:pt x="13532485" y="0"/>
                </a:moveTo>
                <a:lnTo>
                  <a:pt x="13522871" y="0"/>
                </a:lnTo>
                <a:lnTo>
                  <a:pt x="13522871" y="317500"/>
                </a:lnTo>
                <a:lnTo>
                  <a:pt x="13532485" y="317500"/>
                </a:lnTo>
                <a:lnTo>
                  <a:pt x="13532485" y="0"/>
                </a:lnTo>
                <a:close/>
              </a:path>
              <a:path w="17811115" h="647700">
                <a:moveTo>
                  <a:pt x="13861580" y="330200"/>
                </a:moveTo>
                <a:lnTo>
                  <a:pt x="13851966" y="330200"/>
                </a:lnTo>
                <a:lnTo>
                  <a:pt x="13851966" y="647700"/>
                </a:lnTo>
                <a:lnTo>
                  <a:pt x="13861580" y="647700"/>
                </a:lnTo>
                <a:lnTo>
                  <a:pt x="13861580" y="330200"/>
                </a:lnTo>
                <a:close/>
              </a:path>
              <a:path w="17811115" h="647700">
                <a:moveTo>
                  <a:pt x="13861580" y="0"/>
                </a:moveTo>
                <a:lnTo>
                  <a:pt x="13851966" y="0"/>
                </a:lnTo>
                <a:lnTo>
                  <a:pt x="13851966" y="317500"/>
                </a:lnTo>
                <a:lnTo>
                  <a:pt x="13861580" y="317500"/>
                </a:lnTo>
                <a:lnTo>
                  <a:pt x="13861580" y="0"/>
                </a:lnTo>
                <a:close/>
              </a:path>
              <a:path w="17811115" h="647700">
                <a:moveTo>
                  <a:pt x="14190675" y="330200"/>
                </a:moveTo>
                <a:lnTo>
                  <a:pt x="14181061" y="330200"/>
                </a:lnTo>
                <a:lnTo>
                  <a:pt x="14181061" y="647700"/>
                </a:lnTo>
                <a:lnTo>
                  <a:pt x="14190675" y="647700"/>
                </a:lnTo>
                <a:lnTo>
                  <a:pt x="14190675" y="330200"/>
                </a:lnTo>
                <a:close/>
              </a:path>
              <a:path w="17811115" h="647700">
                <a:moveTo>
                  <a:pt x="14190675" y="0"/>
                </a:moveTo>
                <a:lnTo>
                  <a:pt x="14181061" y="0"/>
                </a:lnTo>
                <a:lnTo>
                  <a:pt x="14181061" y="317500"/>
                </a:lnTo>
                <a:lnTo>
                  <a:pt x="14190675" y="317500"/>
                </a:lnTo>
                <a:lnTo>
                  <a:pt x="14190675" y="0"/>
                </a:lnTo>
                <a:close/>
              </a:path>
              <a:path w="17811115" h="647700">
                <a:moveTo>
                  <a:pt x="14519770" y="330200"/>
                </a:moveTo>
                <a:lnTo>
                  <a:pt x="14510157" y="330200"/>
                </a:lnTo>
                <a:lnTo>
                  <a:pt x="14510157" y="647700"/>
                </a:lnTo>
                <a:lnTo>
                  <a:pt x="14519770" y="647700"/>
                </a:lnTo>
                <a:lnTo>
                  <a:pt x="14519770" y="330200"/>
                </a:lnTo>
                <a:close/>
              </a:path>
              <a:path w="17811115" h="647700">
                <a:moveTo>
                  <a:pt x="14519770" y="0"/>
                </a:moveTo>
                <a:lnTo>
                  <a:pt x="14510157" y="0"/>
                </a:lnTo>
                <a:lnTo>
                  <a:pt x="14510157" y="317500"/>
                </a:lnTo>
                <a:lnTo>
                  <a:pt x="14519770" y="317500"/>
                </a:lnTo>
                <a:lnTo>
                  <a:pt x="14519770" y="0"/>
                </a:lnTo>
                <a:close/>
              </a:path>
              <a:path w="17811115" h="647700">
                <a:moveTo>
                  <a:pt x="14848866" y="330200"/>
                </a:moveTo>
                <a:lnTo>
                  <a:pt x="14839252" y="330200"/>
                </a:lnTo>
                <a:lnTo>
                  <a:pt x="14839252" y="647700"/>
                </a:lnTo>
                <a:lnTo>
                  <a:pt x="14848866" y="647700"/>
                </a:lnTo>
                <a:lnTo>
                  <a:pt x="14848866" y="330200"/>
                </a:lnTo>
                <a:close/>
              </a:path>
              <a:path w="17811115" h="647700">
                <a:moveTo>
                  <a:pt x="14848866" y="0"/>
                </a:moveTo>
                <a:lnTo>
                  <a:pt x="14839252" y="0"/>
                </a:lnTo>
                <a:lnTo>
                  <a:pt x="14839252" y="317500"/>
                </a:lnTo>
                <a:lnTo>
                  <a:pt x="14848866" y="317500"/>
                </a:lnTo>
                <a:lnTo>
                  <a:pt x="14848866" y="0"/>
                </a:lnTo>
                <a:close/>
              </a:path>
              <a:path w="17811115" h="647700">
                <a:moveTo>
                  <a:pt x="15177961" y="330200"/>
                </a:moveTo>
                <a:lnTo>
                  <a:pt x="15168347" y="330200"/>
                </a:lnTo>
                <a:lnTo>
                  <a:pt x="15168347" y="647700"/>
                </a:lnTo>
                <a:lnTo>
                  <a:pt x="15177961" y="647700"/>
                </a:lnTo>
                <a:lnTo>
                  <a:pt x="15177961" y="330200"/>
                </a:lnTo>
                <a:close/>
              </a:path>
              <a:path w="17811115" h="647700">
                <a:moveTo>
                  <a:pt x="15177961" y="0"/>
                </a:moveTo>
                <a:lnTo>
                  <a:pt x="15168347" y="0"/>
                </a:lnTo>
                <a:lnTo>
                  <a:pt x="15168347" y="317500"/>
                </a:lnTo>
                <a:lnTo>
                  <a:pt x="15177961" y="317500"/>
                </a:lnTo>
                <a:lnTo>
                  <a:pt x="15177961" y="0"/>
                </a:lnTo>
                <a:close/>
              </a:path>
              <a:path w="17811115" h="647700">
                <a:moveTo>
                  <a:pt x="15507056" y="330200"/>
                </a:moveTo>
                <a:lnTo>
                  <a:pt x="15497442" y="330200"/>
                </a:lnTo>
                <a:lnTo>
                  <a:pt x="15497442" y="647700"/>
                </a:lnTo>
                <a:lnTo>
                  <a:pt x="15507056" y="647700"/>
                </a:lnTo>
                <a:lnTo>
                  <a:pt x="15507056" y="330200"/>
                </a:lnTo>
                <a:close/>
              </a:path>
              <a:path w="17811115" h="647700">
                <a:moveTo>
                  <a:pt x="15507056" y="0"/>
                </a:moveTo>
                <a:lnTo>
                  <a:pt x="15497442" y="0"/>
                </a:lnTo>
                <a:lnTo>
                  <a:pt x="15497442" y="317500"/>
                </a:lnTo>
                <a:lnTo>
                  <a:pt x="15507056" y="317500"/>
                </a:lnTo>
                <a:lnTo>
                  <a:pt x="15507056" y="0"/>
                </a:lnTo>
                <a:close/>
              </a:path>
              <a:path w="17811115" h="647700">
                <a:moveTo>
                  <a:pt x="15836151" y="330200"/>
                </a:moveTo>
                <a:lnTo>
                  <a:pt x="15826537" y="330200"/>
                </a:lnTo>
                <a:lnTo>
                  <a:pt x="15826537" y="647700"/>
                </a:lnTo>
                <a:lnTo>
                  <a:pt x="15836151" y="647700"/>
                </a:lnTo>
                <a:lnTo>
                  <a:pt x="15836151" y="330200"/>
                </a:lnTo>
                <a:close/>
              </a:path>
              <a:path w="17811115" h="647700">
                <a:moveTo>
                  <a:pt x="15836151" y="0"/>
                </a:moveTo>
                <a:lnTo>
                  <a:pt x="15826537" y="0"/>
                </a:lnTo>
                <a:lnTo>
                  <a:pt x="15826537" y="317500"/>
                </a:lnTo>
                <a:lnTo>
                  <a:pt x="15836151" y="317500"/>
                </a:lnTo>
                <a:lnTo>
                  <a:pt x="15836151" y="0"/>
                </a:lnTo>
                <a:close/>
              </a:path>
              <a:path w="17811115" h="647700">
                <a:moveTo>
                  <a:pt x="16165246" y="330200"/>
                </a:moveTo>
                <a:lnTo>
                  <a:pt x="16155632" y="330200"/>
                </a:lnTo>
                <a:lnTo>
                  <a:pt x="16155632" y="647700"/>
                </a:lnTo>
                <a:lnTo>
                  <a:pt x="16165246" y="647700"/>
                </a:lnTo>
                <a:lnTo>
                  <a:pt x="16165246" y="330200"/>
                </a:lnTo>
                <a:close/>
              </a:path>
              <a:path w="17811115" h="647700">
                <a:moveTo>
                  <a:pt x="16165246" y="0"/>
                </a:moveTo>
                <a:lnTo>
                  <a:pt x="16155632" y="0"/>
                </a:lnTo>
                <a:lnTo>
                  <a:pt x="16155632" y="317500"/>
                </a:lnTo>
                <a:lnTo>
                  <a:pt x="16165246" y="317500"/>
                </a:lnTo>
                <a:lnTo>
                  <a:pt x="16165246" y="0"/>
                </a:lnTo>
                <a:close/>
              </a:path>
              <a:path w="17811115" h="647700">
                <a:moveTo>
                  <a:pt x="16494341" y="330200"/>
                </a:moveTo>
                <a:lnTo>
                  <a:pt x="16484727" y="330200"/>
                </a:lnTo>
                <a:lnTo>
                  <a:pt x="16484727" y="647700"/>
                </a:lnTo>
                <a:lnTo>
                  <a:pt x="16494341" y="647700"/>
                </a:lnTo>
                <a:lnTo>
                  <a:pt x="16494341" y="330200"/>
                </a:lnTo>
                <a:close/>
              </a:path>
              <a:path w="17811115" h="647700">
                <a:moveTo>
                  <a:pt x="16494341" y="0"/>
                </a:moveTo>
                <a:lnTo>
                  <a:pt x="16484727" y="0"/>
                </a:lnTo>
                <a:lnTo>
                  <a:pt x="16484727" y="317500"/>
                </a:lnTo>
                <a:lnTo>
                  <a:pt x="16494341" y="317500"/>
                </a:lnTo>
                <a:lnTo>
                  <a:pt x="16494341" y="0"/>
                </a:lnTo>
                <a:close/>
              </a:path>
              <a:path w="17811115" h="647700">
                <a:moveTo>
                  <a:pt x="16823538" y="330200"/>
                </a:moveTo>
                <a:lnTo>
                  <a:pt x="16813924" y="330200"/>
                </a:lnTo>
                <a:lnTo>
                  <a:pt x="16813924" y="647700"/>
                </a:lnTo>
                <a:lnTo>
                  <a:pt x="16823538" y="647700"/>
                </a:lnTo>
                <a:lnTo>
                  <a:pt x="16823538" y="330200"/>
                </a:lnTo>
                <a:close/>
              </a:path>
              <a:path w="17811115" h="6477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6477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6477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6477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143319" y="6832955"/>
            <a:ext cx="17811115" cy="977900"/>
          </a:xfrm>
          <a:custGeom>
            <a:avLst/>
            <a:gdLst/>
            <a:ahLst/>
            <a:cxnLst/>
            <a:rect l="l" t="t" r="r" b="b"/>
            <a:pathLst>
              <a:path w="17811115" h="977900">
                <a:moveTo>
                  <a:pt x="9613" y="660400"/>
                </a:moveTo>
                <a:lnTo>
                  <a:pt x="0" y="660400"/>
                </a:lnTo>
                <a:lnTo>
                  <a:pt x="0" y="977900"/>
                </a:lnTo>
                <a:lnTo>
                  <a:pt x="9613" y="977900"/>
                </a:lnTo>
                <a:lnTo>
                  <a:pt x="9613" y="660400"/>
                </a:lnTo>
                <a:close/>
              </a:path>
              <a:path w="17811115" h="977900">
                <a:moveTo>
                  <a:pt x="9613" y="330200"/>
                </a:moveTo>
                <a:lnTo>
                  <a:pt x="0" y="330200"/>
                </a:lnTo>
                <a:lnTo>
                  <a:pt x="0" y="647700"/>
                </a:lnTo>
                <a:lnTo>
                  <a:pt x="9613" y="647700"/>
                </a:lnTo>
                <a:lnTo>
                  <a:pt x="9613" y="330200"/>
                </a:lnTo>
                <a:close/>
              </a:path>
              <a:path w="17811115" h="977900">
                <a:moveTo>
                  <a:pt x="338709" y="660400"/>
                </a:moveTo>
                <a:lnTo>
                  <a:pt x="329107" y="660400"/>
                </a:lnTo>
                <a:lnTo>
                  <a:pt x="329107" y="977900"/>
                </a:lnTo>
                <a:lnTo>
                  <a:pt x="338709" y="977900"/>
                </a:lnTo>
                <a:lnTo>
                  <a:pt x="338709" y="660400"/>
                </a:lnTo>
                <a:close/>
              </a:path>
              <a:path w="17811115" h="977900">
                <a:moveTo>
                  <a:pt x="338709" y="330200"/>
                </a:moveTo>
                <a:lnTo>
                  <a:pt x="329107" y="330200"/>
                </a:lnTo>
                <a:lnTo>
                  <a:pt x="329107" y="647700"/>
                </a:lnTo>
                <a:lnTo>
                  <a:pt x="338709" y="647700"/>
                </a:lnTo>
                <a:lnTo>
                  <a:pt x="338709" y="330200"/>
                </a:lnTo>
                <a:close/>
              </a:path>
              <a:path w="17811115" h="977900">
                <a:moveTo>
                  <a:pt x="667816" y="660400"/>
                </a:moveTo>
                <a:lnTo>
                  <a:pt x="658202" y="660400"/>
                </a:lnTo>
                <a:lnTo>
                  <a:pt x="658202" y="977900"/>
                </a:lnTo>
                <a:lnTo>
                  <a:pt x="667816" y="977900"/>
                </a:lnTo>
                <a:lnTo>
                  <a:pt x="667816" y="660400"/>
                </a:lnTo>
                <a:close/>
              </a:path>
              <a:path w="17811115" h="977900">
                <a:moveTo>
                  <a:pt x="667816" y="330200"/>
                </a:moveTo>
                <a:lnTo>
                  <a:pt x="658202" y="330200"/>
                </a:lnTo>
                <a:lnTo>
                  <a:pt x="658202" y="647700"/>
                </a:lnTo>
                <a:lnTo>
                  <a:pt x="667816" y="647700"/>
                </a:lnTo>
                <a:lnTo>
                  <a:pt x="667816" y="330200"/>
                </a:lnTo>
                <a:close/>
              </a:path>
              <a:path w="17811115" h="977900">
                <a:moveTo>
                  <a:pt x="996911" y="660400"/>
                </a:moveTo>
                <a:lnTo>
                  <a:pt x="987298" y="660400"/>
                </a:lnTo>
                <a:lnTo>
                  <a:pt x="987298" y="977900"/>
                </a:lnTo>
                <a:lnTo>
                  <a:pt x="996911" y="977900"/>
                </a:lnTo>
                <a:lnTo>
                  <a:pt x="996911" y="660400"/>
                </a:lnTo>
                <a:close/>
              </a:path>
              <a:path w="17811115" h="977900">
                <a:moveTo>
                  <a:pt x="996911" y="330200"/>
                </a:moveTo>
                <a:lnTo>
                  <a:pt x="987298" y="330200"/>
                </a:lnTo>
                <a:lnTo>
                  <a:pt x="987298" y="647700"/>
                </a:lnTo>
                <a:lnTo>
                  <a:pt x="996911" y="647700"/>
                </a:lnTo>
                <a:lnTo>
                  <a:pt x="996911" y="330200"/>
                </a:lnTo>
                <a:close/>
              </a:path>
              <a:path w="17811115" h="977900">
                <a:moveTo>
                  <a:pt x="1326007" y="660400"/>
                </a:moveTo>
                <a:lnTo>
                  <a:pt x="1316393" y="660400"/>
                </a:lnTo>
                <a:lnTo>
                  <a:pt x="1316393" y="977900"/>
                </a:lnTo>
                <a:lnTo>
                  <a:pt x="1326007" y="977900"/>
                </a:lnTo>
                <a:lnTo>
                  <a:pt x="1326007" y="660400"/>
                </a:lnTo>
                <a:close/>
              </a:path>
              <a:path w="17811115" h="977900">
                <a:moveTo>
                  <a:pt x="1326007" y="330200"/>
                </a:moveTo>
                <a:lnTo>
                  <a:pt x="1316393" y="330200"/>
                </a:lnTo>
                <a:lnTo>
                  <a:pt x="1316393" y="647700"/>
                </a:lnTo>
                <a:lnTo>
                  <a:pt x="1326007" y="647700"/>
                </a:lnTo>
                <a:lnTo>
                  <a:pt x="1326007" y="330200"/>
                </a:lnTo>
                <a:close/>
              </a:path>
              <a:path w="17811115" h="977900">
                <a:moveTo>
                  <a:pt x="1655114" y="660400"/>
                </a:moveTo>
                <a:lnTo>
                  <a:pt x="1645500" y="660400"/>
                </a:lnTo>
                <a:lnTo>
                  <a:pt x="1645500" y="977900"/>
                </a:lnTo>
                <a:lnTo>
                  <a:pt x="1655114" y="977900"/>
                </a:lnTo>
                <a:lnTo>
                  <a:pt x="1655114" y="660400"/>
                </a:lnTo>
                <a:close/>
              </a:path>
              <a:path w="17811115" h="977900">
                <a:moveTo>
                  <a:pt x="1655114" y="330200"/>
                </a:moveTo>
                <a:lnTo>
                  <a:pt x="1645500" y="330200"/>
                </a:lnTo>
                <a:lnTo>
                  <a:pt x="1645500" y="647700"/>
                </a:lnTo>
                <a:lnTo>
                  <a:pt x="1655114" y="647700"/>
                </a:lnTo>
                <a:lnTo>
                  <a:pt x="1655114" y="330200"/>
                </a:lnTo>
                <a:close/>
              </a:path>
              <a:path w="17811115" h="977900">
                <a:moveTo>
                  <a:pt x="1984209" y="660400"/>
                </a:moveTo>
                <a:lnTo>
                  <a:pt x="1974596" y="660400"/>
                </a:lnTo>
                <a:lnTo>
                  <a:pt x="1974596" y="977900"/>
                </a:lnTo>
                <a:lnTo>
                  <a:pt x="1984209" y="977900"/>
                </a:lnTo>
                <a:lnTo>
                  <a:pt x="1984209" y="660400"/>
                </a:lnTo>
                <a:close/>
              </a:path>
              <a:path w="17811115" h="977900">
                <a:moveTo>
                  <a:pt x="1984209" y="330200"/>
                </a:moveTo>
                <a:lnTo>
                  <a:pt x="1974596" y="330200"/>
                </a:lnTo>
                <a:lnTo>
                  <a:pt x="1974596" y="647700"/>
                </a:lnTo>
                <a:lnTo>
                  <a:pt x="1984209" y="647700"/>
                </a:lnTo>
                <a:lnTo>
                  <a:pt x="1984209" y="330200"/>
                </a:lnTo>
                <a:close/>
              </a:path>
              <a:path w="17811115" h="977900">
                <a:moveTo>
                  <a:pt x="2313305" y="660400"/>
                </a:moveTo>
                <a:lnTo>
                  <a:pt x="2303691" y="660400"/>
                </a:lnTo>
                <a:lnTo>
                  <a:pt x="2303691" y="977900"/>
                </a:lnTo>
                <a:lnTo>
                  <a:pt x="2313305" y="977900"/>
                </a:lnTo>
                <a:lnTo>
                  <a:pt x="2313305" y="660400"/>
                </a:lnTo>
                <a:close/>
              </a:path>
              <a:path w="17811115" h="977900">
                <a:moveTo>
                  <a:pt x="2313305" y="330200"/>
                </a:moveTo>
                <a:lnTo>
                  <a:pt x="2303691" y="330200"/>
                </a:lnTo>
                <a:lnTo>
                  <a:pt x="2303691" y="647700"/>
                </a:lnTo>
                <a:lnTo>
                  <a:pt x="2313305" y="647700"/>
                </a:lnTo>
                <a:lnTo>
                  <a:pt x="2313305" y="330200"/>
                </a:lnTo>
                <a:close/>
              </a:path>
              <a:path w="17811115" h="977900">
                <a:moveTo>
                  <a:pt x="2642400" y="660400"/>
                </a:moveTo>
                <a:lnTo>
                  <a:pt x="2632786" y="660400"/>
                </a:lnTo>
                <a:lnTo>
                  <a:pt x="2632786" y="977900"/>
                </a:lnTo>
                <a:lnTo>
                  <a:pt x="2642400" y="977900"/>
                </a:lnTo>
                <a:lnTo>
                  <a:pt x="2642400" y="660400"/>
                </a:lnTo>
                <a:close/>
              </a:path>
              <a:path w="17811115" h="977900">
                <a:moveTo>
                  <a:pt x="2642400" y="330200"/>
                </a:moveTo>
                <a:lnTo>
                  <a:pt x="2632786" y="330200"/>
                </a:lnTo>
                <a:lnTo>
                  <a:pt x="2632786" y="647700"/>
                </a:lnTo>
                <a:lnTo>
                  <a:pt x="2642400" y="647700"/>
                </a:lnTo>
                <a:lnTo>
                  <a:pt x="2642400" y="330200"/>
                </a:lnTo>
                <a:close/>
              </a:path>
              <a:path w="17811115" h="977900">
                <a:moveTo>
                  <a:pt x="2971495" y="660400"/>
                </a:moveTo>
                <a:lnTo>
                  <a:pt x="2961881" y="660400"/>
                </a:lnTo>
                <a:lnTo>
                  <a:pt x="2961881" y="977900"/>
                </a:lnTo>
                <a:lnTo>
                  <a:pt x="2971495" y="977900"/>
                </a:lnTo>
                <a:lnTo>
                  <a:pt x="2971495" y="660400"/>
                </a:lnTo>
                <a:close/>
              </a:path>
              <a:path w="17811115" h="977900">
                <a:moveTo>
                  <a:pt x="2971495" y="330200"/>
                </a:moveTo>
                <a:lnTo>
                  <a:pt x="2961881" y="330200"/>
                </a:lnTo>
                <a:lnTo>
                  <a:pt x="2961881" y="647700"/>
                </a:lnTo>
                <a:lnTo>
                  <a:pt x="2971495" y="647700"/>
                </a:lnTo>
                <a:lnTo>
                  <a:pt x="2971495" y="330200"/>
                </a:lnTo>
                <a:close/>
              </a:path>
              <a:path w="17811115" h="977900">
                <a:moveTo>
                  <a:pt x="3300590" y="660400"/>
                </a:moveTo>
                <a:lnTo>
                  <a:pt x="3290976" y="660400"/>
                </a:lnTo>
                <a:lnTo>
                  <a:pt x="3290976" y="977900"/>
                </a:lnTo>
                <a:lnTo>
                  <a:pt x="3300590" y="977900"/>
                </a:lnTo>
                <a:lnTo>
                  <a:pt x="3300590" y="660400"/>
                </a:lnTo>
                <a:close/>
              </a:path>
              <a:path w="17811115" h="977900">
                <a:moveTo>
                  <a:pt x="3300590" y="330200"/>
                </a:moveTo>
                <a:lnTo>
                  <a:pt x="3290976" y="330200"/>
                </a:lnTo>
                <a:lnTo>
                  <a:pt x="3290976" y="647700"/>
                </a:lnTo>
                <a:lnTo>
                  <a:pt x="3300590" y="647700"/>
                </a:lnTo>
                <a:lnTo>
                  <a:pt x="3300590" y="330200"/>
                </a:lnTo>
                <a:close/>
              </a:path>
              <a:path w="17811115" h="977900">
                <a:moveTo>
                  <a:pt x="3629698" y="660400"/>
                </a:moveTo>
                <a:lnTo>
                  <a:pt x="3620084" y="660400"/>
                </a:lnTo>
                <a:lnTo>
                  <a:pt x="3620084" y="977900"/>
                </a:lnTo>
                <a:lnTo>
                  <a:pt x="3629698" y="977900"/>
                </a:lnTo>
                <a:lnTo>
                  <a:pt x="3629698" y="660400"/>
                </a:lnTo>
                <a:close/>
              </a:path>
              <a:path w="17811115" h="977900">
                <a:moveTo>
                  <a:pt x="3629698" y="330200"/>
                </a:moveTo>
                <a:lnTo>
                  <a:pt x="3620084" y="330200"/>
                </a:lnTo>
                <a:lnTo>
                  <a:pt x="3620084" y="647700"/>
                </a:lnTo>
                <a:lnTo>
                  <a:pt x="3629698" y="647700"/>
                </a:lnTo>
                <a:lnTo>
                  <a:pt x="3629698" y="330200"/>
                </a:lnTo>
                <a:close/>
              </a:path>
              <a:path w="17811115" h="977900">
                <a:moveTo>
                  <a:pt x="3958793" y="330200"/>
                </a:moveTo>
                <a:lnTo>
                  <a:pt x="3949179" y="330200"/>
                </a:lnTo>
                <a:lnTo>
                  <a:pt x="3949179" y="647700"/>
                </a:lnTo>
                <a:lnTo>
                  <a:pt x="3958793" y="647700"/>
                </a:lnTo>
                <a:lnTo>
                  <a:pt x="3958793" y="330200"/>
                </a:lnTo>
                <a:close/>
              </a:path>
              <a:path w="17811115" h="977900">
                <a:moveTo>
                  <a:pt x="4287888" y="330200"/>
                </a:moveTo>
                <a:lnTo>
                  <a:pt x="4278274" y="330200"/>
                </a:lnTo>
                <a:lnTo>
                  <a:pt x="4278274" y="647700"/>
                </a:lnTo>
                <a:lnTo>
                  <a:pt x="4287888" y="647700"/>
                </a:lnTo>
                <a:lnTo>
                  <a:pt x="4287888" y="330200"/>
                </a:lnTo>
                <a:close/>
              </a:path>
              <a:path w="17811115" h="977900">
                <a:moveTo>
                  <a:pt x="4616983" y="330200"/>
                </a:moveTo>
                <a:lnTo>
                  <a:pt x="4607369" y="330200"/>
                </a:lnTo>
                <a:lnTo>
                  <a:pt x="4607369" y="647700"/>
                </a:lnTo>
                <a:lnTo>
                  <a:pt x="4616983" y="647700"/>
                </a:lnTo>
                <a:lnTo>
                  <a:pt x="4616983" y="330200"/>
                </a:lnTo>
                <a:close/>
              </a:path>
              <a:path w="17811115" h="977900">
                <a:moveTo>
                  <a:pt x="4946078" y="330200"/>
                </a:moveTo>
                <a:lnTo>
                  <a:pt x="4936464" y="330200"/>
                </a:lnTo>
                <a:lnTo>
                  <a:pt x="4936464" y="647700"/>
                </a:lnTo>
                <a:lnTo>
                  <a:pt x="4946078" y="647700"/>
                </a:lnTo>
                <a:lnTo>
                  <a:pt x="4946078" y="330200"/>
                </a:lnTo>
                <a:close/>
              </a:path>
              <a:path w="17811115" h="977900">
                <a:moveTo>
                  <a:pt x="5305056" y="330200"/>
                </a:moveTo>
                <a:lnTo>
                  <a:pt x="5295443" y="330200"/>
                </a:lnTo>
                <a:lnTo>
                  <a:pt x="5295443" y="647700"/>
                </a:lnTo>
                <a:lnTo>
                  <a:pt x="5305056" y="647700"/>
                </a:lnTo>
                <a:lnTo>
                  <a:pt x="5305056" y="330200"/>
                </a:lnTo>
                <a:close/>
              </a:path>
              <a:path w="17811115" h="977900">
                <a:moveTo>
                  <a:pt x="5634164" y="330200"/>
                </a:moveTo>
                <a:lnTo>
                  <a:pt x="5624550" y="330200"/>
                </a:lnTo>
                <a:lnTo>
                  <a:pt x="5624550" y="647700"/>
                </a:lnTo>
                <a:lnTo>
                  <a:pt x="5634164" y="647700"/>
                </a:lnTo>
                <a:lnTo>
                  <a:pt x="5634164" y="330200"/>
                </a:lnTo>
                <a:close/>
              </a:path>
              <a:path w="17811115" h="977900">
                <a:moveTo>
                  <a:pt x="5963259" y="330200"/>
                </a:moveTo>
                <a:lnTo>
                  <a:pt x="5953645" y="330200"/>
                </a:lnTo>
                <a:lnTo>
                  <a:pt x="5953645" y="647700"/>
                </a:lnTo>
                <a:lnTo>
                  <a:pt x="5963259" y="647700"/>
                </a:lnTo>
                <a:lnTo>
                  <a:pt x="5963259" y="330200"/>
                </a:lnTo>
                <a:close/>
              </a:path>
              <a:path w="17811115" h="977900">
                <a:moveTo>
                  <a:pt x="6292354" y="330200"/>
                </a:moveTo>
                <a:lnTo>
                  <a:pt x="6282741" y="330200"/>
                </a:lnTo>
                <a:lnTo>
                  <a:pt x="6282741" y="647700"/>
                </a:lnTo>
                <a:lnTo>
                  <a:pt x="6292354" y="647700"/>
                </a:lnTo>
                <a:lnTo>
                  <a:pt x="6292354" y="330200"/>
                </a:lnTo>
                <a:close/>
              </a:path>
              <a:path w="17811115" h="977900">
                <a:moveTo>
                  <a:pt x="6621450" y="330200"/>
                </a:moveTo>
                <a:lnTo>
                  <a:pt x="6611836" y="330200"/>
                </a:lnTo>
                <a:lnTo>
                  <a:pt x="6611836" y="647700"/>
                </a:lnTo>
                <a:lnTo>
                  <a:pt x="6621450" y="647700"/>
                </a:lnTo>
                <a:lnTo>
                  <a:pt x="6621450" y="330200"/>
                </a:lnTo>
                <a:close/>
              </a:path>
              <a:path w="17811115" h="977900">
                <a:moveTo>
                  <a:pt x="6950545" y="330200"/>
                </a:moveTo>
                <a:lnTo>
                  <a:pt x="6940931" y="330200"/>
                </a:lnTo>
                <a:lnTo>
                  <a:pt x="6940931" y="647700"/>
                </a:lnTo>
                <a:lnTo>
                  <a:pt x="6950545" y="647700"/>
                </a:lnTo>
                <a:lnTo>
                  <a:pt x="6950545" y="330200"/>
                </a:lnTo>
                <a:close/>
              </a:path>
              <a:path w="17811115" h="977900">
                <a:moveTo>
                  <a:pt x="7279653" y="330200"/>
                </a:moveTo>
                <a:lnTo>
                  <a:pt x="7270039" y="330200"/>
                </a:lnTo>
                <a:lnTo>
                  <a:pt x="7270039" y="647700"/>
                </a:lnTo>
                <a:lnTo>
                  <a:pt x="7279653" y="647700"/>
                </a:lnTo>
                <a:lnTo>
                  <a:pt x="7279653" y="330200"/>
                </a:lnTo>
                <a:close/>
              </a:path>
              <a:path w="17811115" h="977900">
                <a:moveTo>
                  <a:pt x="7608748" y="330200"/>
                </a:moveTo>
                <a:lnTo>
                  <a:pt x="7599134" y="330200"/>
                </a:lnTo>
                <a:lnTo>
                  <a:pt x="7599134" y="647700"/>
                </a:lnTo>
                <a:lnTo>
                  <a:pt x="7608748" y="647700"/>
                </a:lnTo>
                <a:lnTo>
                  <a:pt x="7608748" y="330200"/>
                </a:lnTo>
                <a:close/>
              </a:path>
              <a:path w="17811115" h="977900">
                <a:moveTo>
                  <a:pt x="7937843" y="330200"/>
                </a:moveTo>
                <a:lnTo>
                  <a:pt x="7928229" y="330200"/>
                </a:lnTo>
                <a:lnTo>
                  <a:pt x="7928229" y="647700"/>
                </a:lnTo>
                <a:lnTo>
                  <a:pt x="7937843" y="647700"/>
                </a:lnTo>
                <a:lnTo>
                  <a:pt x="7937843" y="330200"/>
                </a:lnTo>
                <a:close/>
              </a:path>
              <a:path w="17811115" h="977900">
                <a:moveTo>
                  <a:pt x="8266938" y="330200"/>
                </a:moveTo>
                <a:lnTo>
                  <a:pt x="8257324" y="330200"/>
                </a:lnTo>
                <a:lnTo>
                  <a:pt x="8257324" y="647700"/>
                </a:lnTo>
                <a:lnTo>
                  <a:pt x="8266938" y="647700"/>
                </a:lnTo>
                <a:lnTo>
                  <a:pt x="8266938" y="330200"/>
                </a:lnTo>
                <a:close/>
              </a:path>
              <a:path w="17811115" h="977900">
                <a:moveTo>
                  <a:pt x="8596046" y="330200"/>
                </a:moveTo>
                <a:lnTo>
                  <a:pt x="8586432" y="330200"/>
                </a:lnTo>
                <a:lnTo>
                  <a:pt x="8586432" y="647700"/>
                </a:lnTo>
                <a:lnTo>
                  <a:pt x="8596046" y="647700"/>
                </a:lnTo>
                <a:lnTo>
                  <a:pt x="8596046" y="330200"/>
                </a:lnTo>
                <a:close/>
              </a:path>
              <a:path w="17811115" h="977900">
                <a:moveTo>
                  <a:pt x="8925141" y="330200"/>
                </a:moveTo>
                <a:lnTo>
                  <a:pt x="8915527" y="330200"/>
                </a:lnTo>
                <a:lnTo>
                  <a:pt x="8915527" y="647700"/>
                </a:lnTo>
                <a:lnTo>
                  <a:pt x="8925141" y="647700"/>
                </a:lnTo>
                <a:lnTo>
                  <a:pt x="8925141" y="330200"/>
                </a:lnTo>
                <a:close/>
              </a:path>
              <a:path w="17811115" h="977900">
                <a:moveTo>
                  <a:pt x="9254236" y="330200"/>
                </a:moveTo>
                <a:lnTo>
                  <a:pt x="9244622" y="330200"/>
                </a:lnTo>
                <a:lnTo>
                  <a:pt x="9244622" y="647700"/>
                </a:lnTo>
                <a:lnTo>
                  <a:pt x="9254236" y="647700"/>
                </a:lnTo>
                <a:lnTo>
                  <a:pt x="9254236" y="330200"/>
                </a:lnTo>
                <a:close/>
              </a:path>
              <a:path w="17811115" h="977900">
                <a:moveTo>
                  <a:pt x="9583331" y="330200"/>
                </a:moveTo>
                <a:lnTo>
                  <a:pt x="9573717" y="330200"/>
                </a:lnTo>
                <a:lnTo>
                  <a:pt x="9573717" y="647700"/>
                </a:lnTo>
                <a:lnTo>
                  <a:pt x="9583331" y="647700"/>
                </a:lnTo>
                <a:lnTo>
                  <a:pt x="9583331" y="330200"/>
                </a:lnTo>
                <a:close/>
              </a:path>
              <a:path w="17811115" h="977900">
                <a:moveTo>
                  <a:pt x="9912426" y="330200"/>
                </a:moveTo>
                <a:lnTo>
                  <a:pt x="9902812" y="330200"/>
                </a:lnTo>
                <a:lnTo>
                  <a:pt x="9902812" y="647700"/>
                </a:lnTo>
                <a:lnTo>
                  <a:pt x="9912426" y="647700"/>
                </a:lnTo>
                <a:lnTo>
                  <a:pt x="9912426" y="330200"/>
                </a:lnTo>
                <a:close/>
              </a:path>
              <a:path w="17811115" h="977900">
                <a:moveTo>
                  <a:pt x="10241521" y="330200"/>
                </a:moveTo>
                <a:lnTo>
                  <a:pt x="10231907" y="330200"/>
                </a:lnTo>
                <a:lnTo>
                  <a:pt x="10231907" y="647700"/>
                </a:lnTo>
                <a:lnTo>
                  <a:pt x="10241521" y="647700"/>
                </a:lnTo>
                <a:lnTo>
                  <a:pt x="10241521" y="330200"/>
                </a:lnTo>
                <a:close/>
              </a:path>
              <a:path w="17811115" h="977900">
                <a:moveTo>
                  <a:pt x="10570616" y="330200"/>
                </a:moveTo>
                <a:lnTo>
                  <a:pt x="10561003" y="330200"/>
                </a:lnTo>
                <a:lnTo>
                  <a:pt x="10561003" y="647700"/>
                </a:lnTo>
                <a:lnTo>
                  <a:pt x="10570616" y="647700"/>
                </a:lnTo>
                <a:lnTo>
                  <a:pt x="10570616" y="330200"/>
                </a:lnTo>
                <a:close/>
              </a:path>
              <a:path w="17811115" h="977900">
                <a:moveTo>
                  <a:pt x="10899712" y="330200"/>
                </a:moveTo>
                <a:lnTo>
                  <a:pt x="10890098" y="330200"/>
                </a:lnTo>
                <a:lnTo>
                  <a:pt x="10890098" y="647700"/>
                </a:lnTo>
                <a:lnTo>
                  <a:pt x="10899712" y="647700"/>
                </a:lnTo>
                <a:lnTo>
                  <a:pt x="10899712" y="330200"/>
                </a:lnTo>
                <a:close/>
              </a:path>
              <a:path w="17811115" h="977900">
                <a:moveTo>
                  <a:pt x="11228807" y="330200"/>
                </a:moveTo>
                <a:lnTo>
                  <a:pt x="11219193" y="330200"/>
                </a:lnTo>
                <a:lnTo>
                  <a:pt x="11219193" y="647700"/>
                </a:lnTo>
                <a:lnTo>
                  <a:pt x="11228807" y="647700"/>
                </a:lnTo>
                <a:lnTo>
                  <a:pt x="11228807" y="330200"/>
                </a:lnTo>
                <a:close/>
              </a:path>
              <a:path w="17811115" h="977900">
                <a:moveTo>
                  <a:pt x="11557902" y="330200"/>
                </a:moveTo>
                <a:lnTo>
                  <a:pt x="11548288" y="330200"/>
                </a:lnTo>
                <a:lnTo>
                  <a:pt x="11548288" y="647700"/>
                </a:lnTo>
                <a:lnTo>
                  <a:pt x="11557902" y="647700"/>
                </a:lnTo>
                <a:lnTo>
                  <a:pt x="11557902" y="330200"/>
                </a:lnTo>
                <a:close/>
              </a:path>
              <a:path w="17811115" h="977900">
                <a:moveTo>
                  <a:pt x="11886997" y="330200"/>
                </a:moveTo>
                <a:lnTo>
                  <a:pt x="11877383" y="330200"/>
                </a:lnTo>
                <a:lnTo>
                  <a:pt x="11877383" y="647700"/>
                </a:lnTo>
                <a:lnTo>
                  <a:pt x="11886997" y="647700"/>
                </a:lnTo>
                <a:lnTo>
                  <a:pt x="11886997" y="330200"/>
                </a:lnTo>
                <a:close/>
              </a:path>
              <a:path w="17811115" h="977900">
                <a:moveTo>
                  <a:pt x="12216092" y="330200"/>
                </a:moveTo>
                <a:lnTo>
                  <a:pt x="12206478" y="330200"/>
                </a:lnTo>
                <a:lnTo>
                  <a:pt x="12206478" y="647700"/>
                </a:lnTo>
                <a:lnTo>
                  <a:pt x="12216092" y="647700"/>
                </a:lnTo>
                <a:lnTo>
                  <a:pt x="12216092" y="330200"/>
                </a:lnTo>
                <a:close/>
              </a:path>
              <a:path w="17811115" h="977900">
                <a:moveTo>
                  <a:pt x="12545200" y="330200"/>
                </a:moveTo>
                <a:lnTo>
                  <a:pt x="12535573" y="330200"/>
                </a:lnTo>
                <a:lnTo>
                  <a:pt x="12535573" y="647700"/>
                </a:lnTo>
                <a:lnTo>
                  <a:pt x="12545200" y="647700"/>
                </a:lnTo>
                <a:lnTo>
                  <a:pt x="12545200" y="330200"/>
                </a:lnTo>
                <a:close/>
              </a:path>
              <a:path w="17811115" h="977900">
                <a:moveTo>
                  <a:pt x="12874295" y="330200"/>
                </a:moveTo>
                <a:lnTo>
                  <a:pt x="12864681" y="330200"/>
                </a:lnTo>
                <a:lnTo>
                  <a:pt x="12864681" y="647700"/>
                </a:lnTo>
                <a:lnTo>
                  <a:pt x="12874295" y="647700"/>
                </a:lnTo>
                <a:lnTo>
                  <a:pt x="12874295" y="330200"/>
                </a:lnTo>
                <a:close/>
              </a:path>
              <a:path w="17811115" h="977900">
                <a:moveTo>
                  <a:pt x="13203390" y="330200"/>
                </a:moveTo>
                <a:lnTo>
                  <a:pt x="13193776" y="330200"/>
                </a:lnTo>
                <a:lnTo>
                  <a:pt x="13193776" y="647700"/>
                </a:lnTo>
                <a:lnTo>
                  <a:pt x="13203390" y="647700"/>
                </a:lnTo>
                <a:lnTo>
                  <a:pt x="13203390" y="330200"/>
                </a:lnTo>
                <a:close/>
              </a:path>
              <a:path w="17811115" h="977900">
                <a:moveTo>
                  <a:pt x="13532485" y="330200"/>
                </a:moveTo>
                <a:lnTo>
                  <a:pt x="13522871" y="330200"/>
                </a:lnTo>
                <a:lnTo>
                  <a:pt x="13522871" y="647700"/>
                </a:lnTo>
                <a:lnTo>
                  <a:pt x="13532485" y="647700"/>
                </a:lnTo>
                <a:lnTo>
                  <a:pt x="13532485" y="330200"/>
                </a:lnTo>
                <a:close/>
              </a:path>
              <a:path w="17811115" h="977900">
                <a:moveTo>
                  <a:pt x="13861580" y="330200"/>
                </a:moveTo>
                <a:lnTo>
                  <a:pt x="13851966" y="330200"/>
                </a:lnTo>
                <a:lnTo>
                  <a:pt x="13851966" y="647700"/>
                </a:lnTo>
                <a:lnTo>
                  <a:pt x="13861580" y="647700"/>
                </a:lnTo>
                <a:lnTo>
                  <a:pt x="13861580" y="330200"/>
                </a:lnTo>
                <a:close/>
              </a:path>
              <a:path w="17811115" h="977900">
                <a:moveTo>
                  <a:pt x="14190675" y="330200"/>
                </a:moveTo>
                <a:lnTo>
                  <a:pt x="14181061" y="330200"/>
                </a:lnTo>
                <a:lnTo>
                  <a:pt x="14181061" y="647700"/>
                </a:lnTo>
                <a:lnTo>
                  <a:pt x="14190675" y="647700"/>
                </a:lnTo>
                <a:lnTo>
                  <a:pt x="14190675" y="330200"/>
                </a:lnTo>
                <a:close/>
              </a:path>
              <a:path w="17811115" h="977900">
                <a:moveTo>
                  <a:pt x="14519770" y="330200"/>
                </a:moveTo>
                <a:lnTo>
                  <a:pt x="14510157" y="330200"/>
                </a:lnTo>
                <a:lnTo>
                  <a:pt x="14510157" y="647700"/>
                </a:lnTo>
                <a:lnTo>
                  <a:pt x="14519770" y="647700"/>
                </a:lnTo>
                <a:lnTo>
                  <a:pt x="14519770" y="330200"/>
                </a:lnTo>
                <a:close/>
              </a:path>
              <a:path w="17811115" h="977900">
                <a:moveTo>
                  <a:pt x="14848866" y="330200"/>
                </a:moveTo>
                <a:lnTo>
                  <a:pt x="14839252" y="330200"/>
                </a:lnTo>
                <a:lnTo>
                  <a:pt x="14839252" y="647700"/>
                </a:lnTo>
                <a:lnTo>
                  <a:pt x="14848866" y="647700"/>
                </a:lnTo>
                <a:lnTo>
                  <a:pt x="14848866" y="330200"/>
                </a:lnTo>
                <a:close/>
              </a:path>
              <a:path w="17811115" h="977900">
                <a:moveTo>
                  <a:pt x="15177961" y="330200"/>
                </a:moveTo>
                <a:lnTo>
                  <a:pt x="15168347" y="330200"/>
                </a:lnTo>
                <a:lnTo>
                  <a:pt x="15168347" y="647700"/>
                </a:lnTo>
                <a:lnTo>
                  <a:pt x="15177961" y="647700"/>
                </a:lnTo>
                <a:lnTo>
                  <a:pt x="15177961" y="330200"/>
                </a:lnTo>
                <a:close/>
              </a:path>
              <a:path w="17811115" h="977900">
                <a:moveTo>
                  <a:pt x="15507056" y="330200"/>
                </a:moveTo>
                <a:lnTo>
                  <a:pt x="15497442" y="330200"/>
                </a:lnTo>
                <a:lnTo>
                  <a:pt x="15497442" y="647700"/>
                </a:lnTo>
                <a:lnTo>
                  <a:pt x="15507056" y="647700"/>
                </a:lnTo>
                <a:lnTo>
                  <a:pt x="15507056" y="330200"/>
                </a:lnTo>
                <a:close/>
              </a:path>
              <a:path w="17811115" h="977900">
                <a:moveTo>
                  <a:pt x="15836151" y="330200"/>
                </a:moveTo>
                <a:lnTo>
                  <a:pt x="15826537" y="330200"/>
                </a:lnTo>
                <a:lnTo>
                  <a:pt x="15826537" y="647700"/>
                </a:lnTo>
                <a:lnTo>
                  <a:pt x="15836151" y="647700"/>
                </a:lnTo>
                <a:lnTo>
                  <a:pt x="15836151" y="330200"/>
                </a:lnTo>
                <a:close/>
              </a:path>
              <a:path w="17811115" h="977900">
                <a:moveTo>
                  <a:pt x="16165246" y="330200"/>
                </a:moveTo>
                <a:lnTo>
                  <a:pt x="16155632" y="330200"/>
                </a:lnTo>
                <a:lnTo>
                  <a:pt x="16155632" y="647700"/>
                </a:lnTo>
                <a:lnTo>
                  <a:pt x="16165246" y="647700"/>
                </a:lnTo>
                <a:lnTo>
                  <a:pt x="16165246" y="330200"/>
                </a:lnTo>
                <a:close/>
              </a:path>
              <a:path w="17811115" h="977900">
                <a:moveTo>
                  <a:pt x="16494341" y="330200"/>
                </a:moveTo>
                <a:lnTo>
                  <a:pt x="16484727" y="330200"/>
                </a:lnTo>
                <a:lnTo>
                  <a:pt x="16484727" y="647700"/>
                </a:lnTo>
                <a:lnTo>
                  <a:pt x="16494341" y="647700"/>
                </a:lnTo>
                <a:lnTo>
                  <a:pt x="16494341" y="330200"/>
                </a:lnTo>
                <a:close/>
              </a:path>
              <a:path w="17811115" h="977900">
                <a:moveTo>
                  <a:pt x="16823538" y="330200"/>
                </a:moveTo>
                <a:lnTo>
                  <a:pt x="16813924" y="330200"/>
                </a:lnTo>
                <a:lnTo>
                  <a:pt x="16813924" y="647700"/>
                </a:lnTo>
                <a:lnTo>
                  <a:pt x="16823538" y="647700"/>
                </a:lnTo>
                <a:lnTo>
                  <a:pt x="16823538" y="330200"/>
                </a:lnTo>
                <a:close/>
              </a:path>
              <a:path w="17811115" h="9779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977900">
                <a:moveTo>
                  <a:pt x="17152531" y="330200"/>
                </a:moveTo>
                <a:lnTo>
                  <a:pt x="17142918" y="330200"/>
                </a:lnTo>
                <a:lnTo>
                  <a:pt x="17142918" y="647700"/>
                </a:lnTo>
                <a:lnTo>
                  <a:pt x="17152531" y="647700"/>
                </a:lnTo>
                <a:lnTo>
                  <a:pt x="17152531" y="330200"/>
                </a:lnTo>
                <a:close/>
              </a:path>
              <a:path w="17811115" h="9779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977900">
                <a:moveTo>
                  <a:pt x="17481728" y="330200"/>
                </a:moveTo>
                <a:lnTo>
                  <a:pt x="17472114" y="330200"/>
                </a:lnTo>
                <a:lnTo>
                  <a:pt x="17472114" y="647700"/>
                </a:lnTo>
                <a:lnTo>
                  <a:pt x="17481728" y="647700"/>
                </a:lnTo>
                <a:lnTo>
                  <a:pt x="17481728" y="330200"/>
                </a:lnTo>
                <a:close/>
              </a:path>
              <a:path w="17811115" h="9779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977900">
                <a:moveTo>
                  <a:pt x="17810823" y="330200"/>
                </a:moveTo>
                <a:lnTo>
                  <a:pt x="17801209" y="330200"/>
                </a:lnTo>
                <a:lnTo>
                  <a:pt x="17801209" y="647700"/>
                </a:lnTo>
                <a:lnTo>
                  <a:pt x="17810823" y="647700"/>
                </a:lnTo>
                <a:lnTo>
                  <a:pt x="17810823" y="330200"/>
                </a:lnTo>
                <a:close/>
              </a:path>
              <a:path w="17811115" h="9779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143319" y="7493355"/>
            <a:ext cx="17811115" cy="635000"/>
          </a:xfrm>
          <a:custGeom>
            <a:avLst/>
            <a:gdLst/>
            <a:ahLst/>
            <a:cxnLst/>
            <a:rect l="l" t="t" r="r" b="b"/>
            <a:pathLst>
              <a:path w="17811115" h="635000">
                <a:moveTo>
                  <a:pt x="9613" y="330200"/>
                </a:moveTo>
                <a:lnTo>
                  <a:pt x="0" y="330200"/>
                </a:lnTo>
                <a:lnTo>
                  <a:pt x="0" y="635000"/>
                </a:lnTo>
                <a:lnTo>
                  <a:pt x="9613" y="635000"/>
                </a:lnTo>
                <a:lnTo>
                  <a:pt x="9613" y="330200"/>
                </a:lnTo>
                <a:close/>
              </a:path>
              <a:path w="17811115" h="635000">
                <a:moveTo>
                  <a:pt x="338709" y="330200"/>
                </a:moveTo>
                <a:lnTo>
                  <a:pt x="329107" y="330200"/>
                </a:lnTo>
                <a:lnTo>
                  <a:pt x="329107" y="635000"/>
                </a:lnTo>
                <a:lnTo>
                  <a:pt x="338709" y="635000"/>
                </a:lnTo>
                <a:lnTo>
                  <a:pt x="338709" y="330200"/>
                </a:lnTo>
                <a:close/>
              </a:path>
              <a:path w="17811115" h="635000">
                <a:moveTo>
                  <a:pt x="667816" y="330200"/>
                </a:moveTo>
                <a:lnTo>
                  <a:pt x="658202" y="330200"/>
                </a:lnTo>
                <a:lnTo>
                  <a:pt x="658202" y="635000"/>
                </a:lnTo>
                <a:lnTo>
                  <a:pt x="667816" y="635000"/>
                </a:lnTo>
                <a:lnTo>
                  <a:pt x="667816" y="330200"/>
                </a:lnTo>
                <a:close/>
              </a:path>
              <a:path w="17811115" h="635000">
                <a:moveTo>
                  <a:pt x="996911" y="330200"/>
                </a:moveTo>
                <a:lnTo>
                  <a:pt x="987298" y="330200"/>
                </a:lnTo>
                <a:lnTo>
                  <a:pt x="987298" y="635000"/>
                </a:lnTo>
                <a:lnTo>
                  <a:pt x="996911" y="635000"/>
                </a:lnTo>
                <a:lnTo>
                  <a:pt x="996911" y="330200"/>
                </a:lnTo>
                <a:close/>
              </a:path>
              <a:path w="17811115" h="635000">
                <a:moveTo>
                  <a:pt x="1326007" y="330200"/>
                </a:moveTo>
                <a:lnTo>
                  <a:pt x="1316393" y="330200"/>
                </a:lnTo>
                <a:lnTo>
                  <a:pt x="1316393" y="635000"/>
                </a:lnTo>
                <a:lnTo>
                  <a:pt x="1326007" y="635000"/>
                </a:lnTo>
                <a:lnTo>
                  <a:pt x="1326007" y="330200"/>
                </a:lnTo>
                <a:close/>
              </a:path>
              <a:path w="17811115" h="635000">
                <a:moveTo>
                  <a:pt x="1655114" y="330200"/>
                </a:moveTo>
                <a:lnTo>
                  <a:pt x="1645500" y="330200"/>
                </a:lnTo>
                <a:lnTo>
                  <a:pt x="1645500" y="635000"/>
                </a:lnTo>
                <a:lnTo>
                  <a:pt x="1655114" y="635000"/>
                </a:lnTo>
                <a:lnTo>
                  <a:pt x="1655114" y="330200"/>
                </a:lnTo>
                <a:close/>
              </a:path>
              <a:path w="17811115" h="635000">
                <a:moveTo>
                  <a:pt x="1984209" y="330200"/>
                </a:moveTo>
                <a:lnTo>
                  <a:pt x="1974596" y="330200"/>
                </a:lnTo>
                <a:lnTo>
                  <a:pt x="1974596" y="635000"/>
                </a:lnTo>
                <a:lnTo>
                  <a:pt x="1984209" y="635000"/>
                </a:lnTo>
                <a:lnTo>
                  <a:pt x="1984209" y="330200"/>
                </a:lnTo>
                <a:close/>
              </a:path>
              <a:path w="17811115" h="635000">
                <a:moveTo>
                  <a:pt x="2313305" y="330200"/>
                </a:moveTo>
                <a:lnTo>
                  <a:pt x="2303691" y="330200"/>
                </a:lnTo>
                <a:lnTo>
                  <a:pt x="2303691" y="635000"/>
                </a:lnTo>
                <a:lnTo>
                  <a:pt x="2313305" y="635000"/>
                </a:lnTo>
                <a:lnTo>
                  <a:pt x="2313305" y="330200"/>
                </a:lnTo>
                <a:close/>
              </a:path>
              <a:path w="17811115" h="635000">
                <a:moveTo>
                  <a:pt x="2642400" y="330200"/>
                </a:moveTo>
                <a:lnTo>
                  <a:pt x="2632786" y="330200"/>
                </a:lnTo>
                <a:lnTo>
                  <a:pt x="2632786" y="635000"/>
                </a:lnTo>
                <a:lnTo>
                  <a:pt x="2642400" y="635000"/>
                </a:lnTo>
                <a:lnTo>
                  <a:pt x="2642400" y="330200"/>
                </a:lnTo>
                <a:close/>
              </a:path>
              <a:path w="17811115" h="635000">
                <a:moveTo>
                  <a:pt x="2971495" y="330200"/>
                </a:moveTo>
                <a:lnTo>
                  <a:pt x="2961881" y="330200"/>
                </a:lnTo>
                <a:lnTo>
                  <a:pt x="2961881" y="635000"/>
                </a:lnTo>
                <a:lnTo>
                  <a:pt x="2971495" y="635000"/>
                </a:lnTo>
                <a:lnTo>
                  <a:pt x="2971495" y="330200"/>
                </a:lnTo>
                <a:close/>
              </a:path>
              <a:path w="17811115" h="635000">
                <a:moveTo>
                  <a:pt x="3300590" y="330200"/>
                </a:moveTo>
                <a:lnTo>
                  <a:pt x="3290976" y="330200"/>
                </a:lnTo>
                <a:lnTo>
                  <a:pt x="3290976" y="635000"/>
                </a:lnTo>
                <a:lnTo>
                  <a:pt x="3300590" y="635000"/>
                </a:lnTo>
                <a:lnTo>
                  <a:pt x="3300590" y="330200"/>
                </a:lnTo>
                <a:close/>
              </a:path>
              <a:path w="17811115" h="635000">
                <a:moveTo>
                  <a:pt x="3629698" y="330200"/>
                </a:moveTo>
                <a:lnTo>
                  <a:pt x="3620084" y="330200"/>
                </a:lnTo>
                <a:lnTo>
                  <a:pt x="3620084" y="635000"/>
                </a:lnTo>
                <a:lnTo>
                  <a:pt x="3629698" y="635000"/>
                </a:lnTo>
                <a:lnTo>
                  <a:pt x="3629698" y="330200"/>
                </a:lnTo>
                <a:close/>
              </a:path>
              <a:path w="17811115" h="635000">
                <a:moveTo>
                  <a:pt x="3629698" y="0"/>
                </a:moveTo>
                <a:lnTo>
                  <a:pt x="3620084" y="0"/>
                </a:lnTo>
                <a:lnTo>
                  <a:pt x="3620084" y="317500"/>
                </a:lnTo>
                <a:lnTo>
                  <a:pt x="3629698" y="317500"/>
                </a:lnTo>
                <a:lnTo>
                  <a:pt x="3629698" y="0"/>
                </a:lnTo>
                <a:close/>
              </a:path>
              <a:path w="17811115" h="635000">
                <a:moveTo>
                  <a:pt x="3958793" y="330200"/>
                </a:moveTo>
                <a:lnTo>
                  <a:pt x="3949179" y="330200"/>
                </a:lnTo>
                <a:lnTo>
                  <a:pt x="3949179" y="635000"/>
                </a:lnTo>
                <a:lnTo>
                  <a:pt x="3958793" y="635000"/>
                </a:lnTo>
                <a:lnTo>
                  <a:pt x="3958793" y="330200"/>
                </a:lnTo>
                <a:close/>
              </a:path>
              <a:path w="17811115" h="635000">
                <a:moveTo>
                  <a:pt x="3958793" y="0"/>
                </a:moveTo>
                <a:lnTo>
                  <a:pt x="3949179" y="0"/>
                </a:lnTo>
                <a:lnTo>
                  <a:pt x="3949179" y="317500"/>
                </a:lnTo>
                <a:lnTo>
                  <a:pt x="3958793" y="317500"/>
                </a:lnTo>
                <a:lnTo>
                  <a:pt x="3958793" y="0"/>
                </a:lnTo>
                <a:close/>
              </a:path>
              <a:path w="17811115" h="635000">
                <a:moveTo>
                  <a:pt x="4287888" y="330200"/>
                </a:moveTo>
                <a:lnTo>
                  <a:pt x="4278274" y="330200"/>
                </a:lnTo>
                <a:lnTo>
                  <a:pt x="4278274" y="635000"/>
                </a:lnTo>
                <a:lnTo>
                  <a:pt x="4287888" y="635000"/>
                </a:lnTo>
                <a:lnTo>
                  <a:pt x="4287888" y="330200"/>
                </a:lnTo>
                <a:close/>
              </a:path>
              <a:path w="17811115" h="635000">
                <a:moveTo>
                  <a:pt x="4287888" y="0"/>
                </a:moveTo>
                <a:lnTo>
                  <a:pt x="4278274" y="0"/>
                </a:lnTo>
                <a:lnTo>
                  <a:pt x="4278274" y="317500"/>
                </a:lnTo>
                <a:lnTo>
                  <a:pt x="4287888" y="317500"/>
                </a:lnTo>
                <a:lnTo>
                  <a:pt x="4287888" y="0"/>
                </a:lnTo>
                <a:close/>
              </a:path>
              <a:path w="17811115" h="635000">
                <a:moveTo>
                  <a:pt x="4616983" y="330200"/>
                </a:moveTo>
                <a:lnTo>
                  <a:pt x="4607369" y="330200"/>
                </a:lnTo>
                <a:lnTo>
                  <a:pt x="4607369" y="635000"/>
                </a:lnTo>
                <a:lnTo>
                  <a:pt x="4616983" y="635000"/>
                </a:lnTo>
                <a:lnTo>
                  <a:pt x="4616983" y="330200"/>
                </a:lnTo>
                <a:close/>
              </a:path>
              <a:path w="17811115" h="635000">
                <a:moveTo>
                  <a:pt x="4616983" y="0"/>
                </a:moveTo>
                <a:lnTo>
                  <a:pt x="4607369" y="0"/>
                </a:lnTo>
                <a:lnTo>
                  <a:pt x="4607369" y="317500"/>
                </a:lnTo>
                <a:lnTo>
                  <a:pt x="4616983" y="317500"/>
                </a:lnTo>
                <a:lnTo>
                  <a:pt x="4616983" y="0"/>
                </a:lnTo>
                <a:close/>
              </a:path>
              <a:path w="17811115" h="635000">
                <a:moveTo>
                  <a:pt x="4946078" y="330200"/>
                </a:moveTo>
                <a:lnTo>
                  <a:pt x="4936464" y="330200"/>
                </a:lnTo>
                <a:lnTo>
                  <a:pt x="4936464" y="635000"/>
                </a:lnTo>
                <a:lnTo>
                  <a:pt x="4946078" y="635000"/>
                </a:lnTo>
                <a:lnTo>
                  <a:pt x="4946078" y="330200"/>
                </a:lnTo>
                <a:close/>
              </a:path>
              <a:path w="17811115" h="635000">
                <a:moveTo>
                  <a:pt x="4946078" y="0"/>
                </a:moveTo>
                <a:lnTo>
                  <a:pt x="4936464" y="0"/>
                </a:lnTo>
                <a:lnTo>
                  <a:pt x="4936464" y="317500"/>
                </a:lnTo>
                <a:lnTo>
                  <a:pt x="4946078" y="317500"/>
                </a:lnTo>
                <a:lnTo>
                  <a:pt x="4946078" y="0"/>
                </a:lnTo>
                <a:close/>
              </a:path>
              <a:path w="17811115" h="635000">
                <a:moveTo>
                  <a:pt x="5305056" y="330200"/>
                </a:moveTo>
                <a:lnTo>
                  <a:pt x="5295443" y="330200"/>
                </a:lnTo>
                <a:lnTo>
                  <a:pt x="5295443" y="635000"/>
                </a:lnTo>
                <a:lnTo>
                  <a:pt x="5305056" y="635000"/>
                </a:lnTo>
                <a:lnTo>
                  <a:pt x="5305056" y="330200"/>
                </a:lnTo>
                <a:close/>
              </a:path>
              <a:path w="17811115" h="635000">
                <a:moveTo>
                  <a:pt x="5305056" y="0"/>
                </a:moveTo>
                <a:lnTo>
                  <a:pt x="5295443" y="0"/>
                </a:lnTo>
                <a:lnTo>
                  <a:pt x="5295443" y="317500"/>
                </a:lnTo>
                <a:lnTo>
                  <a:pt x="5305056" y="317500"/>
                </a:lnTo>
                <a:lnTo>
                  <a:pt x="5305056" y="0"/>
                </a:lnTo>
                <a:close/>
              </a:path>
              <a:path w="17811115" h="635000">
                <a:moveTo>
                  <a:pt x="5634164" y="330200"/>
                </a:moveTo>
                <a:lnTo>
                  <a:pt x="5624550" y="330200"/>
                </a:lnTo>
                <a:lnTo>
                  <a:pt x="5624550" y="635000"/>
                </a:lnTo>
                <a:lnTo>
                  <a:pt x="5634164" y="635000"/>
                </a:lnTo>
                <a:lnTo>
                  <a:pt x="5634164" y="330200"/>
                </a:lnTo>
                <a:close/>
              </a:path>
              <a:path w="17811115" h="635000">
                <a:moveTo>
                  <a:pt x="5634164" y="0"/>
                </a:moveTo>
                <a:lnTo>
                  <a:pt x="5624550" y="0"/>
                </a:lnTo>
                <a:lnTo>
                  <a:pt x="5624550" y="317500"/>
                </a:lnTo>
                <a:lnTo>
                  <a:pt x="5634164" y="317500"/>
                </a:lnTo>
                <a:lnTo>
                  <a:pt x="5634164" y="0"/>
                </a:lnTo>
                <a:close/>
              </a:path>
              <a:path w="17811115" h="635000">
                <a:moveTo>
                  <a:pt x="5963259" y="330200"/>
                </a:moveTo>
                <a:lnTo>
                  <a:pt x="5953645" y="330200"/>
                </a:lnTo>
                <a:lnTo>
                  <a:pt x="5953645" y="635000"/>
                </a:lnTo>
                <a:lnTo>
                  <a:pt x="5963259" y="635000"/>
                </a:lnTo>
                <a:lnTo>
                  <a:pt x="5963259" y="330200"/>
                </a:lnTo>
                <a:close/>
              </a:path>
              <a:path w="17811115" h="635000">
                <a:moveTo>
                  <a:pt x="5963259" y="0"/>
                </a:moveTo>
                <a:lnTo>
                  <a:pt x="5953645" y="0"/>
                </a:lnTo>
                <a:lnTo>
                  <a:pt x="5953645" y="317500"/>
                </a:lnTo>
                <a:lnTo>
                  <a:pt x="5963259" y="317500"/>
                </a:lnTo>
                <a:lnTo>
                  <a:pt x="5963259" y="0"/>
                </a:lnTo>
                <a:close/>
              </a:path>
              <a:path w="17811115" h="635000">
                <a:moveTo>
                  <a:pt x="6292354" y="330200"/>
                </a:moveTo>
                <a:lnTo>
                  <a:pt x="6282741" y="330200"/>
                </a:lnTo>
                <a:lnTo>
                  <a:pt x="6282741" y="635000"/>
                </a:lnTo>
                <a:lnTo>
                  <a:pt x="6292354" y="635000"/>
                </a:lnTo>
                <a:lnTo>
                  <a:pt x="6292354" y="330200"/>
                </a:lnTo>
                <a:close/>
              </a:path>
              <a:path w="17811115" h="635000">
                <a:moveTo>
                  <a:pt x="6292354" y="0"/>
                </a:moveTo>
                <a:lnTo>
                  <a:pt x="6282741" y="0"/>
                </a:lnTo>
                <a:lnTo>
                  <a:pt x="6282741" y="317500"/>
                </a:lnTo>
                <a:lnTo>
                  <a:pt x="6292354" y="317500"/>
                </a:lnTo>
                <a:lnTo>
                  <a:pt x="6292354" y="0"/>
                </a:lnTo>
                <a:close/>
              </a:path>
              <a:path w="17811115" h="635000">
                <a:moveTo>
                  <a:pt x="6621450" y="330200"/>
                </a:moveTo>
                <a:lnTo>
                  <a:pt x="6611836" y="330200"/>
                </a:lnTo>
                <a:lnTo>
                  <a:pt x="6611836" y="635000"/>
                </a:lnTo>
                <a:lnTo>
                  <a:pt x="6621450" y="635000"/>
                </a:lnTo>
                <a:lnTo>
                  <a:pt x="6621450" y="330200"/>
                </a:lnTo>
                <a:close/>
              </a:path>
              <a:path w="17811115" h="635000">
                <a:moveTo>
                  <a:pt x="6621450" y="0"/>
                </a:moveTo>
                <a:lnTo>
                  <a:pt x="6611836" y="0"/>
                </a:lnTo>
                <a:lnTo>
                  <a:pt x="6611836" y="317500"/>
                </a:lnTo>
                <a:lnTo>
                  <a:pt x="6621450" y="317500"/>
                </a:lnTo>
                <a:lnTo>
                  <a:pt x="6621450" y="0"/>
                </a:lnTo>
                <a:close/>
              </a:path>
              <a:path w="17811115" h="635000">
                <a:moveTo>
                  <a:pt x="6950545" y="330200"/>
                </a:moveTo>
                <a:lnTo>
                  <a:pt x="6940931" y="330200"/>
                </a:lnTo>
                <a:lnTo>
                  <a:pt x="6940931" y="635000"/>
                </a:lnTo>
                <a:lnTo>
                  <a:pt x="6950545" y="635000"/>
                </a:lnTo>
                <a:lnTo>
                  <a:pt x="6950545" y="330200"/>
                </a:lnTo>
                <a:close/>
              </a:path>
              <a:path w="17811115" h="635000">
                <a:moveTo>
                  <a:pt x="6950545" y="0"/>
                </a:moveTo>
                <a:lnTo>
                  <a:pt x="6940931" y="0"/>
                </a:lnTo>
                <a:lnTo>
                  <a:pt x="6940931" y="317500"/>
                </a:lnTo>
                <a:lnTo>
                  <a:pt x="6950545" y="317500"/>
                </a:lnTo>
                <a:lnTo>
                  <a:pt x="6950545" y="0"/>
                </a:lnTo>
                <a:close/>
              </a:path>
              <a:path w="17811115" h="635000">
                <a:moveTo>
                  <a:pt x="7279653" y="330200"/>
                </a:moveTo>
                <a:lnTo>
                  <a:pt x="7270039" y="330200"/>
                </a:lnTo>
                <a:lnTo>
                  <a:pt x="7270039" y="635000"/>
                </a:lnTo>
                <a:lnTo>
                  <a:pt x="7279653" y="635000"/>
                </a:lnTo>
                <a:lnTo>
                  <a:pt x="7279653" y="330200"/>
                </a:lnTo>
                <a:close/>
              </a:path>
              <a:path w="17811115" h="635000">
                <a:moveTo>
                  <a:pt x="7279653" y="0"/>
                </a:moveTo>
                <a:lnTo>
                  <a:pt x="7270039" y="0"/>
                </a:lnTo>
                <a:lnTo>
                  <a:pt x="7270039" y="317500"/>
                </a:lnTo>
                <a:lnTo>
                  <a:pt x="7279653" y="317500"/>
                </a:lnTo>
                <a:lnTo>
                  <a:pt x="7279653" y="0"/>
                </a:lnTo>
                <a:close/>
              </a:path>
              <a:path w="17811115" h="635000">
                <a:moveTo>
                  <a:pt x="7608748" y="330200"/>
                </a:moveTo>
                <a:lnTo>
                  <a:pt x="7599134" y="330200"/>
                </a:lnTo>
                <a:lnTo>
                  <a:pt x="7599134" y="635000"/>
                </a:lnTo>
                <a:lnTo>
                  <a:pt x="7608748" y="635000"/>
                </a:lnTo>
                <a:lnTo>
                  <a:pt x="7608748" y="330200"/>
                </a:lnTo>
                <a:close/>
              </a:path>
              <a:path w="17811115" h="635000">
                <a:moveTo>
                  <a:pt x="7608748" y="0"/>
                </a:moveTo>
                <a:lnTo>
                  <a:pt x="7599134" y="0"/>
                </a:lnTo>
                <a:lnTo>
                  <a:pt x="7599134" y="317500"/>
                </a:lnTo>
                <a:lnTo>
                  <a:pt x="7608748" y="317500"/>
                </a:lnTo>
                <a:lnTo>
                  <a:pt x="7608748" y="0"/>
                </a:lnTo>
                <a:close/>
              </a:path>
              <a:path w="17811115" h="635000">
                <a:moveTo>
                  <a:pt x="7937843" y="330200"/>
                </a:moveTo>
                <a:lnTo>
                  <a:pt x="7928229" y="330200"/>
                </a:lnTo>
                <a:lnTo>
                  <a:pt x="7928229" y="635000"/>
                </a:lnTo>
                <a:lnTo>
                  <a:pt x="7937843" y="635000"/>
                </a:lnTo>
                <a:lnTo>
                  <a:pt x="7937843" y="330200"/>
                </a:lnTo>
                <a:close/>
              </a:path>
              <a:path w="17811115" h="635000">
                <a:moveTo>
                  <a:pt x="7937843" y="0"/>
                </a:moveTo>
                <a:lnTo>
                  <a:pt x="7928229" y="0"/>
                </a:lnTo>
                <a:lnTo>
                  <a:pt x="7928229" y="317500"/>
                </a:lnTo>
                <a:lnTo>
                  <a:pt x="7937843" y="317500"/>
                </a:lnTo>
                <a:lnTo>
                  <a:pt x="7937843" y="0"/>
                </a:lnTo>
                <a:close/>
              </a:path>
              <a:path w="17811115" h="635000">
                <a:moveTo>
                  <a:pt x="8266938" y="330200"/>
                </a:moveTo>
                <a:lnTo>
                  <a:pt x="8257324" y="330200"/>
                </a:lnTo>
                <a:lnTo>
                  <a:pt x="8257324" y="635000"/>
                </a:lnTo>
                <a:lnTo>
                  <a:pt x="8266938" y="635000"/>
                </a:lnTo>
                <a:lnTo>
                  <a:pt x="8266938" y="330200"/>
                </a:lnTo>
                <a:close/>
              </a:path>
              <a:path w="17811115" h="635000">
                <a:moveTo>
                  <a:pt x="8266938" y="0"/>
                </a:moveTo>
                <a:lnTo>
                  <a:pt x="8257324" y="0"/>
                </a:lnTo>
                <a:lnTo>
                  <a:pt x="8257324" y="317500"/>
                </a:lnTo>
                <a:lnTo>
                  <a:pt x="8266938" y="317500"/>
                </a:lnTo>
                <a:lnTo>
                  <a:pt x="8266938" y="0"/>
                </a:lnTo>
                <a:close/>
              </a:path>
              <a:path w="17811115" h="635000">
                <a:moveTo>
                  <a:pt x="8596046" y="330200"/>
                </a:moveTo>
                <a:lnTo>
                  <a:pt x="8586432" y="330200"/>
                </a:lnTo>
                <a:lnTo>
                  <a:pt x="8586432" y="635000"/>
                </a:lnTo>
                <a:lnTo>
                  <a:pt x="8596046" y="635000"/>
                </a:lnTo>
                <a:lnTo>
                  <a:pt x="8596046" y="330200"/>
                </a:lnTo>
                <a:close/>
              </a:path>
              <a:path w="17811115" h="635000">
                <a:moveTo>
                  <a:pt x="8596046" y="0"/>
                </a:moveTo>
                <a:lnTo>
                  <a:pt x="8586432" y="0"/>
                </a:lnTo>
                <a:lnTo>
                  <a:pt x="8586432" y="317500"/>
                </a:lnTo>
                <a:lnTo>
                  <a:pt x="8596046" y="317500"/>
                </a:lnTo>
                <a:lnTo>
                  <a:pt x="8596046" y="0"/>
                </a:lnTo>
                <a:close/>
              </a:path>
              <a:path w="17811115" h="635000">
                <a:moveTo>
                  <a:pt x="8925141" y="0"/>
                </a:moveTo>
                <a:lnTo>
                  <a:pt x="8915527" y="0"/>
                </a:lnTo>
                <a:lnTo>
                  <a:pt x="8915527" y="317500"/>
                </a:lnTo>
                <a:lnTo>
                  <a:pt x="8925141" y="317500"/>
                </a:lnTo>
                <a:lnTo>
                  <a:pt x="8925141" y="0"/>
                </a:lnTo>
                <a:close/>
              </a:path>
              <a:path w="17811115" h="635000">
                <a:moveTo>
                  <a:pt x="9254236" y="0"/>
                </a:moveTo>
                <a:lnTo>
                  <a:pt x="9244622" y="0"/>
                </a:lnTo>
                <a:lnTo>
                  <a:pt x="9244622" y="317500"/>
                </a:lnTo>
                <a:lnTo>
                  <a:pt x="9254236" y="317500"/>
                </a:lnTo>
                <a:lnTo>
                  <a:pt x="9254236" y="0"/>
                </a:lnTo>
                <a:close/>
              </a:path>
              <a:path w="17811115" h="635000">
                <a:moveTo>
                  <a:pt x="9583331" y="0"/>
                </a:moveTo>
                <a:lnTo>
                  <a:pt x="9573717" y="0"/>
                </a:lnTo>
                <a:lnTo>
                  <a:pt x="9573717" y="317500"/>
                </a:lnTo>
                <a:lnTo>
                  <a:pt x="9583331" y="317500"/>
                </a:lnTo>
                <a:lnTo>
                  <a:pt x="9583331" y="0"/>
                </a:lnTo>
                <a:close/>
              </a:path>
              <a:path w="17811115" h="635000">
                <a:moveTo>
                  <a:pt x="9912426" y="0"/>
                </a:moveTo>
                <a:lnTo>
                  <a:pt x="9902812" y="0"/>
                </a:lnTo>
                <a:lnTo>
                  <a:pt x="9902812" y="317500"/>
                </a:lnTo>
                <a:lnTo>
                  <a:pt x="9912426" y="317500"/>
                </a:lnTo>
                <a:lnTo>
                  <a:pt x="9912426" y="0"/>
                </a:lnTo>
                <a:close/>
              </a:path>
              <a:path w="17811115" h="635000">
                <a:moveTo>
                  <a:pt x="10241521" y="0"/>
                </a:moveTo>
                <a:lnTo>
                  <a:pt x="10231907" y="0"/>
                </a:lnTo>
                <a:lnTo>
                  <a:pt x="10231907" y="317500"/>
                </a:lnTo>
                <a:lnTo>
                  <a:pt x="10241521" y="317500"/>
                </a:lnTo>
                <a:lnTo>
                  <a:pt x="10241521" y="0"/>
                </a:lnTo>
                <a:close/>
              </a:path>
              <a:path w="17811115" h="635000">
                <a:moveTo>
                  <a:pt x="10570616" y="0"/>
                </a:moveTo>
                <a:lnTo>
                  <a:pt x="10561003" y="0"/>
                </a:lnTo>
                <a:lnTo>
                  <a:pt x="10561003" y="317500"/>
                </a:lnTo>
                <a:lnTo>
                  <a:pt x="10570616" y="317500"/>
                </a:lnTo>
                <a:lnTo>
                  <a:pt x="10570616" y="0"/>
                </a:lnTo>
                <a:close/>
              </a:path>
              <a:path w="17811115" h="635000">
                <a:moveTo>
                  <a:pt x="10899712" y="0"/>
                </a:moveTo>
                <a:lnTo>
                  <a:pt x="10890098" y="0"/>
                </a:lnTo>
                <a:lnTo>
                  <a:pt x="10890098" y="317500"/>
                </a:lnTo>
                <a:lnTo>
                  <a:pt x="10899712" y="317500"/>
                </a:lnTo>
                <a:lnTo>
                  <a:pt x="10899712" y="0"/>
                </a:lnTo>
                <a:close/>
              </a:path>
              <a:path w="17811115" h="635000">
                <a:moveTo>
                  <a:pt x="11228807" y="0"/>
                </a:moveTo>
                <a:lnTo>
                  <a:pt x="11219193" y="0"/>
                </a:lnTo>
                <a:lnTo>
                  <a:pt x="11219193" y="317500"/>
                </a:lnTo>
                <a:lnTo>
                  <a:pt x="11228807" y="317500"/>
                </a:lnTo>
                <a:lnTo>
                  <a:pt x="11228807" y="0"/>
                </a:lnTo>
                <a:close/>
              </a:path>
              <a:path w="17811115" h="635000">
                <a:moveTo>
                  <a:pt x="11557902" y="0"/>
                </a:moveTo>
                <a:lnTo>
                  <a:pt x="11548288" y="0"/>
                </a:lnTo>
                <a:lnTo>
                  <a:pt x="11548288" y="317500"/>
                </a:lnTo>
                <a:lnTo>
                  <a:pt x="11557902" y="317500"/>
                </a:lnTo>
                <a:lnTo>
                  <a:pt x="11557902" y="0"/>
                </a:lnTo>
                <a:close/>
              </a:path>
              <a:path w="17811115" h="635000">
                <a:moveTo>
                  <a:pt x="11886997" y="0"/>
                </a:moveTo>
                <a:lnTo>
                  <a:pt x="11877383" y="0"/>
                </a:lnTo>
                <a:lnTo>
                  <a:pt x="11877383" y="317500"/>
                </a:lnTo>
                <a:lnTo>
                  <a:pt x="11886997" y="317500"/>
                </a:lnTo>
                <a:lnTo>
                  <a:pt x="11886997" y="0"/>
                </a:lnTo>
                <a:close/>
              </a:path>
              <a:path w="17811115" h="635000">
                <a:moveTo>
                  <a:pt x="12216092" y="0"/>
                </a:moveTo>
                <a:lnTo>
                  <a:pt x="12206478" y="0"/>
                </a:lnTo>
                <a:lnTo>
                  <a:pt x="12206478" y="317500"/>
                </a:lnTo>
                <a:lnTo>
                  <a:pt x="12216092" y="317500"/>
                </a:lnTo>
                <a:lnTo>
                  <a:pt x="12216092" y="0"/>
                </a:lnTo>
                <a:close/>
              </a:path>
              <a:path w="17811115" h="635000">
                <a:moveTo>
                  <a:pt x="12545200" y="0"/>
                </a:moveTo>
                <a:lnTo>
                  <a:pt x="12535573" y="0"/>
                </a:lnTo>
                <a:lnTo>
                  <a:pt x="12535573" y="317500"/>
                </a:lnTo>
                <a:lnTo>
                  <a:pt x="12545200" y="317500"/>
                </a:lnTo>
                <a:lnTo>
                  <a:pt x="12545200" y="0"/>
                </a:lnTo>
                <a:close/>
              </a:path>
              <a:path w="17811115" h="635000">
                <a:moveTo>
                  <a:pt x="12874295" y="0"/>
                </a:moveTo>
                <a:lnTo>
                  <a:pt x="12864681" y="0"/>
                </a:lnTo>
                <a:lnTo>
                  <a:pt x="12864681" y="317500"/>
                </a:lnTo>
                <a:lnTo>
                  <a:pt x="12874295" y="317500"/>
                </a:lnTo>
                <a:lnTo>
                  <a:pt x="12874295" y="0"/>
                </a:lnTo>
                <a:close/>
              </a:path>
              <a:path w="17811115" h="635000">
                <a:moveTo>
                  <a:pt x="13203390" y="0"/>
                </a:moveTo>
                <a:lnTo>
                  <a:pt x="13193776" y="0"/>
                </a:lnTo>
                <a:lnTo>
                  <a:pt x="13193776" y="317500"/>
                </a:lnTo>
                <a:lnTo>
                  <a:pt x="13203390" y="317500"/>
                </a:lnTo>
                <a:lnTo>
                  <a:pt x="13203390" y="0"/>
                </a:lnTo>
                <a:close/>
              </a:path>
              <a:path w="17811115" h="635000">
                <a:moveTo>
                  <a:pt x="13532485" y="0"/>
                </a:moveTo>
                <a:lnTo>
                  <a:pt x="13522871" y="0"/>
                </a:lnTo>
                <a:lnTo>
                  <a:pt x="13522871" y="317500"/>
                </a:lnTo>
                <a:lnTo>
                  <a:pt x="13532485" y="317500"/>
                </a:lnTo>
                <a:lnTo>
                  <a:pt x="13532485" y="0"/>
                </a:lnTo>
                <a:close/>
              </a:path>
              <a:path w="17811115" h="635000">
                <a:moveTo>
                  <a:pt x="13861580" y="0"/>
                </a:moveTo>
                <a:lnTo>
                  <a:pt x="13851966" y="0"/>
                </a:lnTo>
                <a:lnTo>
                  <a:pt x="13851966" y="317500"/>
                </a:lnTo>
                <a:lnTo>
                  <a:pt x="13861580" y="317500"/>
                </a:lnTo>
                <a:lnTo>
                  <a:pt x="13861580" y="0"/>
                </a:lnTo>
                <a:close/>
              </a:path>
              <a:path w="17811115" h="635000">
                <a:moveTo>
                  <a:pt x="14190675" y="0"/>
                </a:moveTo>
                <a:lnTo>
                  <a:pt x="14181061" y="0"/>
                </a:lnTo>
                <a:lnTo>
                  <a:pt x="14181061" y="317500"/>
                </a:lnTo>
                <a:lnTo>
                  <a:pt x="14190675" y="317500"/>
                </a:lnTo>
                <a:lnTo>
                  <a:pt x="14190675" y="0"/>
                </a:lnTo>
                <a:close/>
              </a:path>
              <a:path w="17811115" h="635000">
                <a:moveTo>
                  <a:pt x="14519770" y="0"/>
                </a:moveTo>
                <a:lnTo>
                  <a:pt x="14510157" y="0"/>
                </a:lnTo>
                <a:lnTo>
                  <a:pt x="14510157" y="317500"/>
                </a:lnTo>
                <a:lnTo>
                  <a:pt x="14519770" y="317500"/>
                </a:lnTo>
                <a:lnTo>
                  <a:pt x="14519770" y="0"/>
                </a:lnTo>
                <a:close/>
              </a:path>
              <a:path w="17811115" h="635000">
                <a:moveTo>
                  <a:pt x="14848866" y="0"/>
                </a:moveTo>
                <a:lnTo>
                  <a:pt x="14839252" y="0"/>
                </a:lnTo>
                <a:lnTo>
                  <a:pt x="14839252" y="317500"/>
                </a:lnTo>
                <a:lnTo>
                  <a:pt x="14848866" y="317500"/>
                </a:lnTo>
                <a:lnTo>
                  <a:pt x="14848866" y="0"/>
                </a:lnTo>
                <a:close/>
              </a:path>
              <a:path w="17811115" h="635000">
                <a:moveTo>
                  <a:pt x="15177961" y="0"/>
                </a:moveTo>
                <a:lnTo>
                  <a:pt x="15168347" y="0"/>
                </a:lnTo>
                <a:lnTo>
                  <a:pt x="15168347" y="317500"/>
                </a:lnTo>
                <a:lnTo>
                  <a:pt x="15177961" y="317500"/>
                </a:lnTo>
                <a:lnTo>
                  <a:pt x="15177961" y="0"/>
                </a:lnTo>
                <a:close/>
              </a:path>
              <a:path w="17811115" h="635000">
                <a:moveTo>
                  <a:pt x="15507056" y="0"/>
                </a:moveTo>
                <a:lnTo>
                  <a:pt x="15497442" y="0"/>
                </a:lnTo>
                <a:lnTo>
                  <a:pt x="15497442" y="317500"/>
                </a:lnTo>
                <a:lnTo>
                  <a:pt x="15507056" y="317500"/>
                </a:lnTo>
                <a:lnTo>
                  <a:pt x="15507056" y="0"/>
                </a:lnTo>
                <a:close/>
              </a:path>
              <a:path w="17811115" h="635000">
                <a:moveTo>
                  <a:pt x="15836151" y="0"/>
                </a:moveTo>
                <a:lnTo>
                  <a:pt x="15826537" y="0"/>
                </a:lnTo>
                <a:lnTo>
                  <a:pt x="15826537" y="317500"/>
                </a:lnTo>
                <a:lnTo>
                  <a:pt x="15836151" y="317500"/>
                </a:lnTo>
                <a:lnTo>
                  <a:pt x="15836151" y="0"/>
                </a:lnTo>
                <a:close/>
              </a:path>
              <a:path w="17811115" h="635000">
                <a:moveTo>
                  <a:pt x="16165246" y="0"/>
                </a:moveTo>
                <a:lnTo>
                  <a:pt x="16155632" y="0"/>
                </a:lnTo>
                <a:lnTo>
                  <a:pt x="16155632" y="317500"/>
                </a:lnTo>
                <a:lnTo>
                  <a:pt x="16165246" y="317500"/>
                </a:lnTo>
                <a:lnTo>
                  <a:pt x="16165246" y="0"/>
                </a:lnTo>
                <a:close/>
              </a:path>
              <a:path w="17811115" h="635000">
                <a:moveTo>
                  <a:pt x="16494341" y="0"/>
                </a:moveTo>
                <a:lnTo>
                  <a:pt x="16484727" y="0"/>
                </a:lnTo>
                <a:lnTo>
                  <a:pt x="16484727" y="317500"/>
                </a:lnTo>
                <a:lnTo>
                  <a:pt x="16494341" y="317500"/>
                </a:lnTo>
                <a:lnTo>
                  <a:pt x="16494341" y="0"/>
                </a:lnTo>
                <a:close/>
              </a:path>
              <a:path w="17811115" h="6350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6350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6350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6350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143319" y="7823555"/>
            <a:ext cx="17811115" cy="635000"/>
          </a:xfrm>
          <a:custGeom>
            <a:avLst/>
            <a:gdLst/>
            <a:ahLst/>
            <a:cxnLst/>
            <a:rect l="l" t="t" r="r" b="b"/>
            <a:pathLst>
              <a:path w="17811115" h="635000">
                <a:moveTo>
                  <a:pt x="9613" y="317500"/>
                </a:moveTo>
                <a:lnTo>
                  <a:pt x="0" y="317500"/>
                </a:lnTo>
                <a:lnTo>
                  <a:pt x="0" y="635000"/>
                </a:lnTo>
                <a:lnTo>
                  <a:pt x="9613" y="635000"/>
                </a:lnTo>
                <a:lnTo>
                  <a:pt x="9613" y="317500"/>
                </a:lnTo>
                <a:close/>
              </a:path>
              <a:path w="17811115" h="635000">
                <a:moveTo>
                  <a:pt x="338709" y="317500"/>
                </a:moveTo>
                <a:lnTo>
                  <a:pt x="329107" y="317500"/>
                </a:lnTo>
                <a:lnTo>
                  <a:pt x="329107" y="635000"/>
                </a:lnTo>
                <a:lnTo>
                  <a:pt x="338709" y="635000"/>
                </a:lnTo>
                <a:lnTo>
                  <a:pt x="338709" y="317500"/>
                </a:lnTo>
                <a:close/>
              </a:path>
              <a:path w="17811115" h="635000">
                <a:moveTo>
                  <a:pt x="667816" y="317500"/>
                </a:moveTo>
                <a:lnTo>
                  <a:pt x="658202" y="317500"/>
                </a:lnTo>
                <a:lnTo>
                  <a:pt x="658202" y="635000"/>
                </a:lnTo>
                <a:lnTo>
                  <a:pt x="667816" y="635000"/>
                </a:lnTo>
                <a:lnTo>
                  <a:pt x="667816" y="317500"/>
                </a:lnTo>
                <a:close/>
              </a:path>
              <a:path w="17811115" h="635000">
                <a:moveTo>
                  <a:pt x="996911" y="317500"/>
                </a:moveTo>
                <a:lnTo>
                  <a:pt x="987298" y="317500"/>
                </a:lnTo>
                <a:lnTo>
                  <a:pt x="987298" y="635000"/>
                </a:lnTo>
                <a:lnTo>
                  <a:pt x="996911" y="635000"/>
                </a:lnTo>
                <a:lnTo>
                  <a:pt x="996911" y="317500"/>
                </a:lnTo>
                <a:close/>
              </a:path>
              <a:path w="17811115" h="635000">
                <a:moveTo>
                  <a:pt x="1326007" y="317500"/>
                </a:moveTo>
                <a:lnTo>
                  <a:pt x="1316393" y="317500"/>
                </a:lnTo>
                <a:lnTo>
                  <a:pt x="1316393" y="635000"/>
                </a:lnTo>
                <a:lnTo>
                  <a:pt x="1326007" y="635000"/>
                </a:lnTo>
                <a:lnTo>
                  <a:pt x="1326007" y="317500"/>
                </a:lnTo>
                <a:close/>
              </a:path>
              <a:path w="17811115" h="635000">
                <a:moveTo>
                  <a:pt x="1655114" y="317500"/>
                </a:moveTo>
                <a:lnTo>
                  <a:pt x="1645500" y="317500"/>
                </a:lnTo>
                <a:lnTo>
                  <a:pt x="1645500" y="635000"/>
                </a:lnTo>
                <a:lnTo>
                  <a:pt x="1655114" y="635000"/>
                </a:lnTo>
                <a:lnTo>
                  <a:pt x="1655114" y="317500"/>
                </a:lnTo>
                <a:close/>
              </a:path>
              <a:path w="17811115" h="635000">
                <a:moveTo>
                  <a:pt x="1984209" y="317500"/>
                </a:moveTo>
                <a:lnTo>
                  <a:pt x="1974596" y="317500"/>
                </a:lnTo>
                <a:lnTo>
                  <a:pt x="1974596" y="635000"/>
                </a:lnTo>
                <a:lnTo>
                  <a:pt x="1984209" y="635000"/>
                </a:lnTo>
                <a:lnTo>
                  <a:pt x="1984209" y="317500"/>
                </a:lnTo>
                <a:close/>
              </a:path>
              <a:path w="17811115" h="635000">
                <a:moveTo>
                  <a:pt x="2313305" y="317500"/>
                </a:moveTo>
                <a:lnTo>
                  <a:pt x="2303691" y="317500"/>
                </a:lnTo>
                <a:lnTo>
                  <a:pt x="2303691" y="635000"/>
                </a:lnTo>
                <a:lnTo>
                  <a:pt x="2313305" y="635000"/>
                </a:lnTo>
                <a:lnTo>
                  <a:pt x="2313305" y="317500"/>
                </a:lnTo>
                <a:close/>
              </a:path>
              <a:path w="17811115" h="635000">
                <a:moveTo>
                  <a:pt x="2642400" y="317500"/>
                </a:moveTo>
                <a:lnTo>
                  <a:pt x="2632786" y="317500"/>
                </a:lnTo>
                <a:lnTo>
                  <a:pt x="2632786" y="635000"/>
                </a:lnTo>
                <a:lnTo>
                  <a:pt x="2642400" y="635000"/>
                </a:lnTo>
                <a:lnTo>
                  <a:pt x="2642400" y="317500"/>
                </a:lnTo>
                <a:close/>
              </a:path>
              <a:path w="17811115" h="635000">
                <a:moveTo>
                  <a:pt x="2971495" y="317500"/>
                </a:moveTo>
                <a:lnTo>
                  <a:pt x="2961881" y="317500"/>
                </a:lnTo>
                <a:lnTo>
                  <a:pt x="2961881" y="635000"/>
                </a:lnTo>
                <a:lnTo>
                  <a:pt x="2971495" y="635000"/>
                </a:lnTo>
                <a:lnTo>
                  <a:pt x="2971495" y="317500"/>
                </a:lnTo>
                <a:close/>
              </a:path>
              <a:path w="17811115" h="635000">
                <a:moveTo>
                  <a:pt x="3300590" y="317500"/>
                </a:moveTo>
                <a:lnTo>
                  <a:pt x="3290976" y="317500"/>
                </a:lnTo>
                <a:lnTo>
                  <a:pt x="3290976" y="635000"/>
                </a:lnTo>
                <a:lnTo>
                  <a:pt x="3300590" y="635000"/>
                </a:lnTo>
                <a:lnTo>
                  <a:pt x="3300590" y="317500"/>
                </a:lnTo>
                <a:close/>
              </a:path>
              <a:path w="17811115" h="635000">
                <a:moveTo>
                  <a:pt x="3629698" y="317500"/>
                </a:moveTo>
                <a:lnTo>
                  <a:pt x="3620084" y="317500"/>
                </a:lnTo>
                <a:lnTo>
                  <a:pt x="3620084" y="635000"/>
                </a:lnTo>
                <a:lnTo>
                  <a:pt x="3629698" y="635000"/>
                </a:lnTo>
                <a:lnTo>
                  <a:pt x="3629698" y="317500"/>
                </a:lnTo>
                <a:close/>
              </a:path>
              <a:path w="17811115" h="635000">
                <a:moveTo>
                  <a:pt x="3958793" y="317500"/>
                </a:moveTo>
                <a:lnTo>
                  <a:pt x="3949179" y="317500"/>
                </a:lnTo>
                <a:lnTo>
                  <a:pt x="3949179" y="635000"/>
                </a:lnTo>
                <a:lnTo>
                  <a:pt x="3958793" y="635000"/>
                </a:lnTo>
                <a:lnTo>
                  <a:pt x="3958793" y="317500"/>
                </a:lnTo>
                <a:close/>
              </a:path>
              <a:path w="17811115" h="635000">
                <a:moveTo>
                  <a:pt x="4287888" y="317500"/>
                </a:moveTo>
                <a:lnTo>
                  <a:pt x="4278274" y="317500"/>
                </a:lnTo>
                <a:lnTo>
                  <a:pt x="4278274" y="635000"/>
                </a:lnTo>
                <a:lnTo>
                  <a:pt x="4287888" y="635000"/>
                </a:lnTo>
                <a:lnTo>
                  <a:pt x="4287888" y="317500"/>
                </a:lnTo>
                <a:close/>
              </a:path>
              <a:path w="17811115" h="635000">
                <a:moveTo>
                  <a:pt x="4616983" y="317500"/>
                </a:moveTo>
                <a:lnTo>
                  <a:pt x="4607369" y="317500"/>
                </a:lnTo>
                <a:lnTo>
                  <a:pt x="4607369" y="635000"/>
                </a:lnTo>
                <a:lnTo>
                  <a:pt x="4616983" y="635000"/>
                </a:lnTo>
                <a:lnTo>
                  <a:pt x="4616983" y="317500"/>
                </a:lnTo>
                <a:close/>
              </a:path>
              <a:path w="17811115" h="635000">
                <a:moveTo>
                  <a:pt x="4946078" y="317500"/>
                </a:moveTo>
                <a:lnTo>
                  <a:pt x="4936464" y="317500"/>
                </a:lnTo>
                <a:lnTo>
                  <a:pt x="4936464" y="635000"/>
                </a:lnTo>
                <a:lnTo>
                  <a:pt x="4946078" y="635000"/>
                </a:lnTo>
                <a:lnTo>
                  <a:pt x="4946078" y="317500"/>
                </a:lnTo>
                <a:close/>
              </a:path>
              <a:path w="17811115" h="635000">
                <a:moveTo>
                  <a:pt x="5305056" y="317500"/>
                </a:moveTo>
                <a:lnTo>
                  <a:pt x="5295443" y="317500"/>
                </a:lnTo>
                <a:lnTo>
                  <a:pt x="5295443" y="635000"/>
                </a:lnTo>
                <a:lnTo>
                  <a:pt x="5305056" y="635000"/>
                </a:lnTo>
                <a:lnTo>
                  <a:pt x="5305056" y="317500"/>
                </a:lnTo>
                <a:close/>
              </a:path>
              <a:path w="17811115" h="635000">
                <a:moveTo>
                  <a:pt x="5634164" y="317500"/>
                </a:moveTo>
                <a:lnTo>
                  <a:pt x="5624550" y="317500"/>
                </a:lnTo>
                <a:lnTo>
                  <a:pt x="5624550" y="635000"/>
                </a:lnTo>
                <a:lnTo>
                  <a:pt x="5634164" y="635000"/>
                </a:lnTo>
                <a:lnTo>
                  <a:pt x="5634164" y="317500"/>
                </a:lnTo>
                <a:close/>
              </a:path>
              <a:path w="17811115" h="635000">
                <a:moveTo>
                  <a:pt x="5963259" y="317500"/>
                </a:moveTo>
                <a:lnTo>
                  <a:pt x="5953645" y="317500"/>
                </a:lnTo>
                <a:lnTo>
                  <a:pt x="5953645" y="635000"/>
                </a:lnTo>
                <a:lnTo>
                  <a:pt x="5963259" y="635000"/>
                </a:lnTo>
                <a:lnTo>
                  <a:pt x="5963259" y="317500"/>
                </a:lnTo>
                <a:close/>
              </a:path>
              <a:path w="17811115" h="635000">
                <a:moveTo>
                  <a:pt x="6292354" y="317500"/>
                </a:moveTo>
                <a:lnTo>
                  <a:pt x="6282741" y="317500"/>
                </a:lnTo>
                <a:lnTo>
                  <a:pt x="6282741" y="635000"/>
                </a:lnTo>
                <a:lnTo>
                  <a:pt x="6292354" y="635000"/>
                </a:lnTo>
                <a:lnTo>
                  <a:pt x="6292354" y="317500"/>
                </a:lnTo>
                <a:close/>
              </a:path>
              <a:path w="17811115" h="635000">
                <a:moveTo>
                  <a:pt x="6621450" y="317500"/>
                </a:moveTo>
                <a:lnTo>
                  <a:pt x="6611836" y="317500"/>
                </a:lnTo>
                <a:lnTo>
                  <a:pt x="6611836" y="635000"/>
                </a:lnTo>
                <a:lnTo>
                  <a:pt x="6621450" y="635000"/>
                </a:lnTo>
                <a:lnTo>
                  <a:pt x="6621450" y="317500"/>
                </a:lnTo>
                <a:close/>
              </a:path>
              <a:path w="17811115" h="635000">
                <a:moveTo>
                  <a:pt x="6950545" y="317500"/>
                </a:moveTo>
                <a:lnTo>
                  <a:pt x="6940931" y="317500"/>
                </a:lnTo>
                <a:lnTo>
                  <a:pt x="6940931" y="635000"/>
                </a:lnTo>
                <a:lnTo>
                  <a:pt x="6950545" y="635000"/>
                </a:lnTo>
                <a:lnTo>
                  <a:pt x="6950545" y="317500"/>
                </a:lnTo>
                <a:close/>
              </a:path>
              <a:path w="17811115" h="635000">
                <a:moveTo>
                  <a:pt x="7279653" y="317500"/>
                </a:moveTo>
                <a:lnTo>
                  <a:pt x="7270039" y="317500"/>
                </a:lnTo>
                <a:lnTo>
                  <a:pt x="7270039" y="635000"/>
                </a:lnTo>
                <a:lnTo>
                  <a:pt x="7279653" y="635000"/>
                </a:lnTo>
                <a:lnTo>
                  <a:pt x="7279653" y="317500"/>
                </a:lnTo>
                <a:close/>
              </a:path>
              <a:path w="17811115" h="635000">
                <a:moveTo>
                  <a:pt x="7608748" y="317500"/>
                </a:moveTo>
                <a:lnTo>
                  <a:pt x="7599134" y="317500"/>
                </a:lnTo>
                <a:lnTo>
                  <a:pt x="7599134" y="635000"/>
                </a:lnTo>
                <a:lnTo>
                  <a:pt x="7608748" y="635000"/>
                </a:lnTo>
                <a:lnTo>
                  <a:pt x="7608748" y="317500"/>
                </a:lnTo>
                <a:close/>
              </a:path>
              <a:path w="17811115" h="635000">
                <a:moveTo>
                  <a:pt x="7937843" y="317500"/>
                </a:moveTo>
                <a:lnTo>
                  <a:pt x="7928229" y="317500"/>
                </a:lnTo>
                <a:lnTo>
                  <a:pt x="7928229" y="635000"/>
                </a:lnTo>
                <a:lnTo>
                  <a:pt x="7937843" y="635000"/>
                </a:lnTo>
                <a:lnTo>
                  <a:pt x="7937843" y="317500"/>
                </a:lnTo>
                <a:close/>
              </a:path>
              <a:path w="17811115" h="635000">
                <a:moveTo>
                  <a:pt x="8266938" y="317500"/>
                </a:moveTo>
                <a:lnTo>
                  <a:pt x="8257324" y="317500"/>
                </a:lnTo>
                <a:lnTo>
                  <a:pt x="8257324" y="635000"/>
                </a:lnTo>
                <a:lnTo>
                  <a:pt x="8266938" y="635000"/>
                </a:lnTo>
                <a:lnTo>
                  <a:pt x="8266938" y="317500"/>
                </a:lnTo>
                <a:close/>
              </a:path>
              <a:path w="17811115" h="635000">
                <a:moveTo>
                  <a:pt x="8596046" y="317500"/>
                </a:moveTo>
                <a:lnTo>
                  <a:pt x="8586432" y="317500"/>
                </a:lnTo>
                <a:lnTo>
                  <a:pt x="8586432" y="635000"/>
                </a:lnTo>
                <a:lnTo>
                  <a:pt x="8596046" y="635000"/>
                </a:lnTo>
                <a:lnTo>
                  <a:pt x="8596046" y="317500"/>
                </a:lnTo>
                <a:close/>
              </a:path>
              <a:path w="17811115" h="635000">
                <a:moveTo>
                  <a:pt x="8596046" y="0"/>
                </a:moveTo>
                <a:lnTo>
                  <a:pt x="8586432" y="0"/>
                </a:lnTo>
                <a:lnTo>
                  <a:pt x="8586432" y="304800"/>
                </a:lnTo>
                <a:lnTo>
                  <a:pt x="8596046" y="304800"/>
                </a:lnTo>
                <a:lnTo>
                  <a:pt x="8596046" y="0"/>
                </a:lnTo>
                <a:close/>
              </a:path>
              <a:path w="17811115" h="635000">
                <a:moveTo>
                  <a:pt x="8925141" y="317500"/>
                </a:moveTo>
                <a:lnTo>
                  <a:pt x="8915527" y="317500"/>
                </a:lnTo>
                <a:lnTo>
                  <a:pt x="8915527" y="635000"/>
                </a:lnTo>
                <a:lnTo>
                  <a:pt x="8925141" y="635000"/>
                </a:lnTo>
                <a:lnTo>
                  <a:pt x="8925141" y="317500"/>
                </a:lnTo>
                <a:close/>
              </a:path>
              <a:path w="17811115" h="635000">
                <a:moveTo>
                  <a:pt x="8925141" y="0"/>
                </a:moveTo>
                <a:lnTo>
                  <a:pt x="8915527" y="0"/>
                </a:lnTo>
                <a:lnTo>
                  <a:pt x="8915527" y="304800"/>
                </a:lnTo>
                <a:lnTo>
                  <a:pt x="8925141" y="304800"/>
                </a:lnTo>
                <a:lnTo>
                  <a:pt x="8925141" y="0"/>
                </a:lnTo>
                <a:close/>
              </a:path>
              <a:path w="17811115" h="635000">
                <a:moveTo>
                  <a:pt x="9254236" y="317500"/>
                </a:moveTo>
                <a:lnTo>
                  <a:pt x="9244622" y="317500"/>
                </a:lnTo>
                <a:lnTo>
                  <a:pt x="9244622" y="635000"/>
                </a:lnTo>
                <a:lnTo>
                  <a:pt x="9254236" y="635000"/>
                </a:lnTo>
                <a:lnTo>
                  <a:pt x="9254236" y="317500"/>
                </a:lnTo>
                <a:close/>
              </a:path>
              <a:path w="17811115" h="635000">
                <a:moveTo>
                  <a:pt x="9254236" y="0"/>
                </a:moveTo>
                <a:lnTo>
                  <a:pt x="9244622" y="0"/>
                </a:lnTo>
                <a:lnTo>
                  <a:pt x="9244622" y="304800"/>
                </a:lnTo>
                <a:lnTo>
                  <a:pt x="9254236" y="304800"/>
                </a:lnTo>
                <a:lnTo>
                  <a:pt x="9254236" y="0"/>
                </a:lnTo>
                <a:close/>
              </a:path>
              <a:path w="17811115" h="635000">
                <a:moveTo>
                  <a:pt x="9583331" y="317500"/>
                </a:moveTo>
                <a:lnTo>
                  <a:pt x="9573717" y="317500"/>
                </a:lnTo>
                <a:lnTo>
                  <a:pt x="9573717" y="635000"/>
                </a:lnTo>
                <a:lnTo>
                  <a:pt x="9583331" y="635000"/>
                </a:lnTo>
                <a:lnTo>
                  <a:pt x="9583331" y="317500"/>
                </a:lnTo>
                <a:close/>
              </a:path>
              <a:path w="17811115" h="635000">
                <a:moveTo>
                  <a:pt x="9583331" y="0"/>
                </a:moveTo>
                <a:lnTo>
                  <a:pt x="9573717" y="0"/>
                </a:lnTo>
                <a:lnTo>
                  <a:pt x="9573717" y="304800"/>
                </a:lnTo>
                <a:lnTo>
                  <a:pt x="9583331" y="304800"/>
                </a:lnTo>
                <a:lnTo>
                  <a:pt x="9583331" y="0"/>
                </a:lnTo>
                <a:close/>
              </a:path>
              <a:path w="17811115" h="635000">
                <a:moveTo>
                  <a:pt x="9912426" y="317500"/>
                </a:moveTo>
                <a:lnTo>
                  <a:pt x="9902812" y="317500"/>
                </a:lnTo>
                <a:lnTo>
                  <a:pt x="9902812" y="635000"/>
                </a:lnTo>
                <a:lnTo>
                  <a:pt x="9912426" y="635000"/>
                </a:lnTo>
                <a:lnTo>
                  <a:pt x="9912426" y="317500"/>
                </a:lnTo>
                <a:close/>
              </a:path>
              <a:path w="17811115" h="635000">
                <a:moveTo>
                  <a:pt x="9912426" y="0"/>
                </a:moveTo>
                <a:lnTo>
                  <a:pt x="9902812" y="0"/>
                </a:lnTo>
                <a:lnTo>
                  <a:pt x="9902812" y="304800"/>
                </a:lnTo>
                <a:lnTo>
                  <a:pt x="9912426" y="304800"/>
                </a:lnTo>
                <a:lnTo>
                  <a:pt x="9912426" y="0"/>
                </a:lnTo>
                <a:close/>
              </a:path>
              <a:path w="17811115" h="635000">
                <a:moveTo>
                  <a:pt x="10241521" y="317500"/>
                </a:moveTo>
                <a:lnTo>
                  <a:pt x="10231907" y="317500"/>
                </a:lnTo>
                <a:lnTo>
                  <a:pt x="10231907" y="635000"/>
                </a:lnTo>
                <a:lnTo>
                  <a:pt x="10241521" y="635000"/>
                </a:lnTo>
                <a:lnTo>
                  <a:pt x="10241521" y="317500"/>
                </a:lnTo>
                <a:close/>
              </a:path>
              <a:path w="17811115" h="635000">
                <a:moveTo>
                  <a:pt x="10241521" y="0"/>
                </a:moveTo>
                <a:lnTo>
                  <a:pt x="10231907" y="0"/>
                </a:lnTo>
                <a:lnTo>
                  <a:pt x="10231907" y="304800"/>
                </a:lnTo>
                <a:lnTo>
                  <a:pt x="10241521" y="304800"/>
                </a:lnTo>
                <a:lnTo>
                  <a:pt x="10241521" y="0"/>
                </a:lnTo>
                <a:close/>
              </a:path>
              <a:path w="17811115" h="635000">
                <a:moveTo>
                  <a:pt x="10570616" y="317500"/>
                </a:moveTo>
                <a:lnTo>
                  <a:pt x="10561003" y="317500"/>
                </a:lnTo>
                <a:lnTo>
                  <a:pt x="10561003" y="635000"/>
                </a:lnTo>
                <a:lnTo>
                  <a:pt x="10570616" y="635000"/>
                </a:lnTo>
                <a:lnTo>
                  <a:pt x="10570616" y="317500"/>
                </a:lnTo>
                <a:close/>
              </a:path>
              <a:path w="17811115" h="635000">
                <a:moveTo>
                  <a:pt x="10570616" y="0"/>
                </a:moveTo>
                <a:lnTo>
                  <a:pt x="10561003" y="0"/>
                </a:lnTo>
                <a:lnTo>
                  <a:pt x="10561003" y="304800"/>
                </a:lnTo>
                <a:lnTo>
                  <a:pt x="10570616" y="304800"/>
                </a:lnTo>
                <a:lnTo>
                  <a:pt x="10570616" y="0"/>
                </a:lnTo>
                <a:close/>
              </a:path>
              <a:path w="17811115" h="635000">
                <a:moveTo>
                  <a:pt x="10899712" y="317500"/>
                </a:moveTo>
                <a:lnTo>
                  <a:pt x="10890098" y="317500"/>
                </a:lnTo>
                <a:lnTo>
                  <a:pt x="10890098" y="635000"/>
                </a:lnTo>
                <a:lnTo>
                  <a:pt x="10899712" y="635000"/>
                </a:lnTo>
                <a:lnTo>
                  <a:pt x="10899712" y="317500"/>
                </a:lnTo>
                <a:close/>
              </a:path>
              <a:path w="17811115" h="635000">
                <a:moveTo>
                  <a:pt x="10899712" y="0"/>
                </a:moveTo>
                <a:lnTo>
                  <a:pt x="10890098" y="0"/>
                </a:lnTo>
                <a:lnTo>
                  <a:pt x="10890098" y="304800"/>
                </a:lnTo>
                <a:lnTo>
                  <a:pt x="10899712" y="304800"/>
                </a:lnTo>
                <a:lnTo>
                  <a:pt x="10899712" y="0"/>
                </a:lnTo>
                <a:close/>
              </a:path>
              <a:path w="17811115" h="635000">
                <a:moveTo>
                  <a:pt x="11228807" y="317500"/>
                </a:moveTo>
                <a:lnTo>
                  <a:pt x="11219193" y="317500"/>
                </a:lnTo>
                <a:lnTo>
                  <a:pt x="11219193" y="635000"/>
                </a:lnTo>
                <a:lnTo>
                  <a:pt x="11228807" y="635000"/>
                </a:lnTo>
                <a:lnTo>
                  <a:pt x="11228807" y="317500"/>
                </a:lnTo>
                <a:close/>
              </a:path>
              <a:path w="17811115" h="635000">
                <a:moveTo>
                  <a:pt x="11228807" y="0"/>
                </a:moveTo>
                <a:lnTo>
                  <a:pt x="11219193" y="0"/>
                </a:lnTo>
                <a:lnTo>
                  <a:pt x="11219193" y="304800"/>
                </a:lnTo>
                <a:lnTo>
                  <a:pt x="11228807" y="304800"/>
                </a:lnTo>
                <a:lnTo>
                  <a:pt x="11228807" y="0"/>
                </a:lnTo>
                <a:close/>
              </a:path>
              <a:path w="17811115" h="635000">
                <a:moveTo>
                  <a:pt x="11557902" y="317500"/>
                </a:moveTo>
                <a:lnTo>
                  <a:pt x="11548288" y="317500"/>
                </a:lnTo>
                <a:lnTo>
                  <a:pt x="11548288" y="635000"/>
                </a:lnTo>
                <a:lnTo>
                  <a:pt x="11557902" y="635000"/>
                </a:lnTo>
                <a:lnTo>
                  <a:pt x="11557902" y="317500"/>
                </a:lnTo>
                <a:close/>
              </a:path>
              <a:path w="17811115" h="635000">
                <a:moveTo>
                  <a:pt x="11557902" y="0"/>
                </a:moveTo>
                <a:lnTo>
                  <a:pt x="11548288" y="0"/>
                </a:lnTo>
                <a:lnTo>
                  <a:pt x="11548288" y="304800"/>
                </a:lnTo>
                <a:lnTo>
                  <a:pt x="11557902" y="304800"/>
                </a:lnTo>
                <a:lnTo>
                  <a:pt x="11557902" y="0"/>
                </a:lnTo>
                <a:close/>
              </a:path>
              <a:path w="17811115" h="635000">
                <a:moveTo>
                  <a:pt x="11886997" y="317500"/>
                </a:moveTo>
                <a:lnTo>
                  <a:pt x="11877383" y="317500"/>
                </a:lnTo>
                <a:lnTo>
                  <a:pt x="11877383" y="635000"/>
                </a:lnTo>
                <a:lnTo>
                  <a:pt x="11886997" y="635000"/>
                </a:lnTo>
                <a:lnTo>
                  <a:pt x="11886997" y="317500"/>
                </a:lnTo>
                <a:close/>
              </a:path>
              <a:path w="17811115" h="635000">
                <a:moveTo>
                  <a:pt x="11886997" y="0"/>
                </a:moveTo>
                <a:lnTo>
                  <a:pt x="11877383" y="0"/>
                </a:lnTo>
                <a:lnTo>
                  <a:pt x="11877383" y="304800"/>
                </a:lnTo>
                <a:lnTo>
                  <a:pt x="11886997" y="304800"/>
                </a:lnTo>
                <a:lnTo>
                  <a:pt x="11886997" y="0"/>
                </a:lnTo>
                <a:close/>
              </a:path>
              <a:path w="17811115" h="635000">
                <a:moveTo>
                  <a:pt x="12216092" y="317500"/>
                </a:moveTo>
                <a:lnTo>
                  <a:pt x="12206478" y="317500"/>
                </a:lnTo>
                <a:lnTo>
                  <a:pt x="12206478" y="635000"/>
                </a:lnTo>
                <a:lnTo>
                  <a:pt x="12216092" y="635000"/>
                </a:lnTo>
                <a:lnTo>
                  <a:pt x="12216092" y="317500"/>
                </a:lnTo>
                <a:close/>
              </a:path>
              <a:path w="17811115" h="635000">
                <a:moveTo>
                  <a:pt x="12216092" y="0"/>
                </a:moveTo>
                <a:lnTo>
                  <a:pt x="12206478" y="0"/>
                </a:lnTo>
                <a:lnTo>
                  <a:pt x="12206478" y="304800"/>
                </a:lnTo>
                <a:lnTo>
                  <a:pt x="12216092" y="304800"/>
                </a:lnTo>
                <a:lnTo>
                  <a:pt x="12216092" y="0"/>
                </a:lnTo>
                <a:close/>
              </a:path>
              <a:path w="17811115" h="635000">
                <a:moveTo>
                  <a:pt x="12545200" y="317500"/>
                </a:moveTo>
                <a:lnTo>
                  <a:pt x="12535573" y="317500"/>
                </a:lnTo>
                <a:lnTo>
                  <a:pt x="12535573" y="635000"/>
                </a:lnTo>
                <a:lnTo>
                  <a:pt x="12545200" y="635000"/>
                </a:lnTo>
                <a:lnTo>
                  <a:pt x="12545200" y="317500"/>
                </a:lnTo>
                <a:close/>
              </a:path>
              <a:path w="17811115" h="635000">
                <a:moveTo>
                  <a:pt x="12545200" y="0"/>
                </a:moveTo>
                <a:lnTo>
                  <a:pt x="12535573" y="0"/>
                </a:lnTo>
                <a:lnTo>
                  <a:pt x="12535573" y="304800"/>
                </a:lnTo>
                <a:lnTo>
                  <a:pt x="12545200" y="304800"/>
                </a:lnTo>
                <a:lnTo>
                  <a:pt x="12545200" y="0"/>
                </a:lnTo>
                <a:close/>
              </a:path>
              <a:path w="17811115" h="635000">
                <a:moveTo>
                  <a:pt x="12874295" y="317500"/>
                </a:moveTo>
                <a:lnTo>
                  <a:pt x="12864681" y="317500"/>
                </a:lnTo>
                <a:lnTo>
                  <a:pt x="12864681" y="635000"/>
                </a:lnTo>
                <a:lnTo>
                  <a:pt x="12874295" y="635000"/>
                </a:lnTo>
                <a:lnTo>
                  <a:pt x="12874295" y="317500"/>
                </a:lnTo>
                <a:close/>
              </a:path>
              <a:path w="17811115" h="635000">
                <a:moveTo>
                  <a:pt x="12874295" y="0"/>
                </a:moveTo>
                <a:lnTo>
                  <a:pt x="12864681" y="0"/>
                </a:lnTo>
                <a:lnTo>
                  <a:pt x="12864681" y="304800"/>
                </a:lnTo>
                <a:lnTo>
                  <a:pt x="12874295" y="304800"/>
                </a:lnTo>
                <a:lnTo>
                  <a:pt x="12874295" y="0"/>
                </a:lnTo>
                <a:close/>
              </a:path>
              <a:path w="17811115" h="635000">
                <a:moveTo>
                  <a:pt x="13203390" y="317500"/>
                </a:moveTo>
                <a:lnTo>
                  <a:pt x="13193776" y="317500"/>
                </a:lnTo>
                <a:lnTo>
                  <a:pt x="13193776" y="635000"/>
                </a:lnTo>
                <a:lnTo>
                  <a:pt x="13203390" y="635000"/>
                </a:lnTo>
                <a:lnTo>
                  <a:pt x="13203390" y="317500"/>
                </a:lnTo>
                <a:close/>
              </a:path>
              <a:path w="17811115" h="635000">
                <a:moveTo>
                  <a:pt x="13203390" y="0"/>
                </a:moveTo>
                <a:lnTo>
                  <a:pt x="13193776" y="0"/>
                </a:lnTo>
                <a:lnTo>
                  <a:pt x="13193776" y="304800"/>
                </a:lnTo>
                <a:lnTo>
                  <a:pt x="13203390" y="304800"/>
                </a:lnTo>
                <a:lnTo>
                  <a:pt x="13203390" y="0"/>
                </a:lnTo>
                <a:close/>
              </a:path>
              <a:path w="17811115" h="635000">
                <a:moveTo>
                  <a:pt x="13532485" y="317500"/>
                </a:moveTo>
                <a:lnTo>
                  <a:pt x="13522871" y="317500"/>
                </a:lnTo>
                <a:lnTo>
                  <a:pt x="13522871" y="635000"/>
                </a:lnTo>
                <a:lnTo>
                  <a:pt x="13532485" y="635000"/>
                </a:lnTo>
                <a:lnTo>
                  <a:pt x="13532485" y="317500"/>
                </a:lnTo>
                <a:close/>
              </a:path>
              <a:path w="17811115" h="635000">
                <a:moveTo>
                  <a:pt x="13532485" y="0"/>
                </a:moveTo>
                <a:lnTo>
                  <a:pt x="13522871" y="0"/>
                </a:lnTo>
                <a:lnTo>
                  <a:pt x="13522871" y="304800"/>
                </a:lnTo>
                <a:lnTo>
                  <a:pt x="13532485" y="304800"/>
                </a:lnTo>
                <a:lnTo>
                  <a:pt x="13532485" y="0"/>
                </a:lnTo>
                <a:close/>
              </a:path>
              <a:path w="17811115" h="635000">
                <a:moveTo>
                  <a:pt x="13861580" y="0"/>
                </a:moveTo>
                <a:lnTo>
                  <a:pt x="13851966" y="0"/>
                </a:lnTo>
                <a:lnTo>
                  <a:pt x="13851966" y="304800"/>
                </a:lnTo>
                <a:lnTo>
                  <a:pt x="13861580" y="304800"/>
                </a:lnTo>
                <a:lnTo>
                  <a:pt x="13861580" y="0"/>
                </a:lnTo>
                <a:close/>
              </a:path>
              <a:path w="17811115" h="635000">
                <a:moveTo>
                  <a:pt x="14190675" y="0"/>
                </a:moveTo>
                <a:lnTo>
                  <a:pt x="14181061" y="0"/>
                </a:lnTo>
                <a:lnTo>
                  <a:pt x="14181061" y="304800"/>
                </a:lnTo>
                <a:lnTo>
                  <a:pt x="14190675" y="304800"/>
                </a:lnTo>
                <a:lnTo>
                  <a:pt x="14190675" y="0"/>
                </a:lnTo>
                <a:close/>
              </a:path>
              <a:path w="17811115" h="635000">
                <a:moveTo>
                  <a:pt x="14519770" y="0"/>
                </a:moveTo>
                <a:lnTo>
                  <a:pt x="14510157" y="0"/>
                </a:lnTo>
                <a:lnTo>
                  <a:pt x="14510157" y="304800"/>
                </a:lnTo>
                <a:lnTo>
                  <a:pt x="14519770" y="304800"/>
                </a:lnTo>
                <a:lnTo>
                  <a:pt x="14519770" y="0"/>
                </a:lnTo>
                <a:close/>
              </a:path>
              <a:path w="17811115" h="635000">
                <a:moveTo>
                  <a:pt x="14848866" y="0"/>
                </a:moveTo>
                <a:lnTo>
                  <a:pt x="14839252" y="0"/>
                </a:lnTo>
                <a:lnTo>
                  <a:pt x="14839252" y="304800"/>
                </a:lnTo>
                <a:lnTo>
                  <a:pt x="14848866" y="304800"/>
                </a:lnTo>
                <a:lnTo>
                  <a:pt x="14848866" y="0"/>
                </a:lnTo>
                <a:close/>
              </a:path>
              <a:path w="17811115" h="635000">
                <a:moveTo>
                  <a:pt x="15177961" y="0"/>
                </a:moveTo>
                <a:lnTo>
                  <a:pt x="15168347" y="0"/>
                </a:lnTo>
                <a:lnTo>
                  <a:pt x="15168347" y="304800"/>
                </a:lnTo>
                <a:lnTo>
                  <a:pt x="15177961" y="304800"/>
                </a:lnTo>
                <a:lnTo>
                  <a:pt x="15177961" y="0"/>
                </a:lnTo>
                <a:close/>
              </a:path>
              <a:path w="17811115" h="635000">
                <a:moveTo>
                  <a:pt x="15507056" y="0"/>
                </a:moveTo>
                <a:lnTo>
                  <a:pt x="15497442" y="0"/>
                </a:lnTo>
                <a:lnTo>
                  <a:pt x="15497442" y="304800"/>
                </a:lnTo>
                <a:lnTo>
                  <a:pt x="15507056" y="304800"/>
                </a:lnTo>
                <a:lnTo>
                  <a:pt x="15507056" y="0"/>
                </a:lnTo>
                <a:close/>
              </a:path>
              <a:path w="17811115" h="635000">
                <a:moveTo>
                  <a:pt x="15836151" y="0"/>
                </a:moveTo>
                <a:lnTo>
                  <a:pt x="15826537" y="0"/>
                </a:lnTo>
                <a:lnTo>
                  <a:pt x="15826537" y="304800"/>
                </a:lnTo>
                <a:lnTo>
                  <a:pt x="15836151" y="304800"/>
                </a:lnTo>
                <a:lnTo>
                  <a:pt x="15836151" y="0"/>
                </a:lnTo>
                <a:close/>
              </a:path>
              <a:path w="17811115" h="635000">
                <a:moveTo>
                  <a:pt x="16165246" y="0"/>
                </a:moveTo>
                <a:lnTo>
                  <a:pt x="16155632" y="0"/>
                </a:lnTo>
                <a:lnTo>
                  <a:pt x="16155632" y="304800"/>
                </a:lnTo>
                <a:lnTo>
                  <a:pt x="16165246" y="304800"/>
                </a:lnTo>
                <a:lnTo>
                  <a:pt x="16165246" y="0"/>
                </a:lnTo>
                <a:close/>
              </a:path>
              <a:path w="17811115" h="635000">
                <a:moveTo>
                  <a:pt x="16494341" y="0"/>
                </a:moveTo>
                <a:lnTo>
                  <a:pt x="16484727" y="0"/>
                </a:lnTo>
                <a:lnTo>
                  <a:pt x="16484727" y="304800"/>
                </a:lnTo>
                <a:lnTo>
                  <a:pt x="16494341" y="304800"/>
                </a:lnTo>
                <a:lnTo>
                  <a:pt x="16494341" y="0"/>
                </a:lnTo>
                <a:close/>
              </a:path>
              <a:path w="17811115" h="635000">
                <a:moveTo>
                  <a:pt x="16823538" y="0"/>
                </a:moveTo>
                <a:lnTo>
                  <a:pt x="16813924" y="0"/>
                </a:lnTo>
                <a:lnTo>
                  <a:pt x="16813924" y="304800"/>
                </a:lnTo>
                <a:lnTo>
                  <a:pt x="16823538" y="304800"/>
                </a:lnTo>
                <a:lnTo>
                  <a:pt x="16823538" y="0"/>
                </a:lnTo>
                <a:close/>
              </a:path>
              <a:path w="17811115" h="635000">
                <a:moveTo>
                  <a:pt x="17152531" y="0"/>
                </a:moveTo>
                <a:lnTo>
                  <a:pt x="17142918" y="0"/>
                </a:lnTo>
                <a:lnTo>
                  <a:pt x="17142918" y="304800"/>
                </a:lnTo>
                <a:lnTo>
                  <a:pt x="17152531" y="304800"/>
                </a:lnTo>
                <a:lnTo>
                  <a:pt x="17152531" y="0"/>
                </a:lnTo>
                <a:close/>
              </a:path>
              <a:path w="17811115" h="635000">
                <a:moveTo>
                  <a:pt x="17481728" y="0"/>
                </a:moveTo>
                <a:lnTo>
                  <a:pt x="17472114" y="0"/>
                </a:lnTo>
                <a:lnTo>
                  <a:pt x="17472114" y="304800"/>
                </a:lnTo>
                <a:lnTo>
                  <a:pt x="17481728" y="304800"/>
                </a:lnTo>
                <a:lnTo>
                  <a:pt x="17481728" y="0"/>
                </a:lnTo>
                <a:close/>
              </a:path>
              <a:path w="17811115" h="635000">
                <a:moveTo>
                  <a:pt x="17810823" y="0"/>
                </a:moveTo>
                <a:lnTo>
                  <a:pt x="17801209" y="0"/>
                </a:lnTo>
                <a:lnTo>
                  <a:pt x="17801209" y="304800"/>
                </a:lnTo>
                <a:lnTo>
                  <a:pt x="17810823" y="3048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143319" y="8141055"/>
            <a:ext cx="17811115" cy="1955800"/>
          </a:xfrm>
          <a:custGeom>
            <a:avLst/>
            <a:gdLst/>
            <a:ahLst/>
            <a:cxnLst/>
            <a:rect l="l" t="t" r="r" b="b"/>
            <a:pathLst>
              <a:path w="17811115" h="1955800">
                <a:moveTo>
                  <a:pt x="9613" y="660400"/>
                </a:moveTo>
                <a:lnTo>
                  <a:pt x="0" y="660400"/>
                </a:lnTo>
                <a:lnTo>
                  <a:pt x="0" y="1955800"/>
                </a:lnTo>
                <a:lnTo>
                  <a:pt x="9613" y="1955800"/>
                </a:lnTo>
                <a:lnTo>
                  <a:pt x="9613" y="660400"/>
                </a:lnTo>
                <a:close/>
              </a:path>
              <a:path w="17811115" h="1955800">
                <a:moveTo>
                  <a:pt x="9613" y="330200"/>
                </a:moveTo>
                <a:lnTo>
                  <a:pt x="0" y="330200"/>
                </a:lnTo>
                <a:lnTo>
                  <a:pt x="0" y="647700"/>
                </a:lnTo>
                <a:lnTo>
                  <a:pt x="9613" y="647700"/>
                </a:lnTo>
                <a:lnTo>
                  <a:pt x="9613" y="330200"/>
                </a:lnTo>
                <a:close/>
              </a:path>
              <a:path w="17811115" h="1955800">
                <a:moveTo>
                  <a:pt x="338709" y="660869"/>
                </a:moveTo>
                <a:lnTo>
                  <a:pt x="329107" y="660869"/>
                </a:lnTo>
                <a:lnTo>
                  <a:pt x="329107" y="1638719"/>
                </a:lnTo>
                <a:lnTo>
                  <a:pt x="338709" y="1638719"/>
                </a:lnTo>
                <a:lnTo>
                  <a:pt x="338709" y="660869"/>
                </a:lnTo>
                <a:close/>
              </a:path>
              <a:path w="17811115" h="1955800">
                <a:moveTo>
                  <a:pt x="338709" y="330200"/>
                </a:moveTo>
                <a:lnTo>
                  <a:pt x="329107" y="330200"/>
                </a:lnTo>
                <a:lnTo>
                  <a:pt x="329107" y="647700"/>
                </a:lnTo>
                <a:lnTo>
                  <a:pt x="338709" y="647700"/>
                </a:lnTo>
                <a:lnTo>
                  <a:pt x="338709" y="330200"/>
                </a:lnTo>
                <a:close/>
              </a:path>
              <a:path w="17811115" h="1955800">
                <a:moveTo>
                  <a:pt x="667816" y="330200"/>
                </a:moveTo>
                <a:lnTo>
                  <a:pt x="658202" y="330200"/>
                </a:lnTo>
                <a:lnTo>
                  <a:pt x="658202" y="647700"/>
                </a:lnTo>
                <a:lnTo>
                  <a:pt x="667816" y="647700"/>
                </a:lnTo>
                <a:lnTo>
                  <a:pt x="667816" y="330200"/>
                </a:lnTo>
                <a:close/>
              </a:path>
              <a:path w="17811115" h="1955800">
                <a:moveTo>
                  <a:pt x="996911" y="330200"/>
                </a:moveTo>
                <a:lnTo>
                  <a:pt x="987298" y="330200"/>
                </a:lnTo>
                <a:lnTo>
                  <a:pt x="987298" y="647700"/>
                </a:lnTo>
                <a:lnTo>
                  <a:pt x="996911" y="647700"/>
                </a:lnTo>
                <a:lnTo>
                  <a:pt x="996911" y="330200"/>
                </a:lnTo>
                <a:close/>
              </a:path>
              <a:path w="17811115" h="1955800">
                <a:moveTo>
                  <a:pt x="1326007" y="330200"/>
                </a:moveTo>
                <a:lnTo>
                  <a:pt x="1316393" y="330200"/>
                </a:lnTo>
                <a:lnTo>
                  <a:pt x="1316393" y="647700"/>
                </a:lnTo>
                <a:lnTo>
                  <a:pt x="1326007" y="647700"/>
                </a:lnTo>
                <a:lnTo>
                  <a:pt x="1326007" y="330200"/>
                </a:lnTo>
                <a:close/>
              </a:path>
              <a:path w="17811115" h="1955800">
                <a:moveTo>
                  <a:pt x="1655114" y="330200"/>
                </a:moveTo>
                <a:lnTo>
                  <a:pt x="1645500" y="330200"/>
                </a:lnTo>
                <a:lnTo>
                  <a:pt x="1645500" y="647700"/>
                </a:lnTo>
                <a:lnTo>
                  <a:pt x="1655114" y="647700"/>
                </a:lnTo>
                <a:lnTo>
                  <a:pt x="1655114" y="330200"/>
                </a:lnTo>
                <a:close/>
              </a:path>
              <a:path w="17811115" h="1955800">
                <a:moveTo>
                  <a:pt x="1984209" y="330200"/>
                </a:moveTo>
                <a:lnTo>
                  <a:pt x="1974596" y="330200"/>
                </a:lnTo>
                <a:lnTo>
                  <a:pt x="1974596" y="647700"/>
                </a:lnTo>
                <a:lnTo>
                  <a:pt x="1984209" y="647700"/>
                </a:lnTo>
                <a:lnTo>
                  <a:pt x="1984209" y="330200"/>
                </a:lnTo>
                <a:close/>
              </a:path>
              <a:path w="17811115" h="1955800">
                <a:moveTo>
                  <a:pt x="2313305" y="330200"/>
                </a:moveTo>
                <a:lnTo>
                  <a:pt x="2303691" y="330200"/>
                </a:lnTo>
                <a:lnTo>
                  <a:pt x="2303691" y="647700"/>
                </a:lnTo>
                <a:lnTo>
                  <a:pt x="2313305" y="647700"/>
                </a:lnTo>
                <a:lnTo>
                  <a:pt x="2313305" y="330200"/>
                </a:lnTo>
                <a:close/>
              </a:path>
              <a:path w="17811115" h="1955800">
                <a:moveTo>
                  <a:pt x="2642400" y="330200"/>
                </a:moveTo>
                <a:lnTo>
                  <a:pt x="2632786" y="330200"/>
                </a:lnTo>
                <a:lnTo>
                  <a:pt x="2632786" y="647700"/>
                </a:lnTo>
                <a:lnTo>
                  <a:pt x="2642400" y="647700"/>
                </a:lnTo>
                <a:lnTo>
                  <a:pt x="2642400" y="330200"/>
                </a:lnTo>
                <a:close/>
              </a:path>
              <a:path w="17811115" h="1955800">
                <a:moveTo>
                  <a:pt x="2971495" y="330200"/>
                </a:moveTo>
                <a:lnTo>
                  <a:pt x="2961881" y="330200"/>
                </a:lnTo>
                <a:lnTo>
                  <a:pt x="2961881" y="647700"/>
                </a:lnTo>
                <a:lnTo>
                  <a:pt x="2971495" y="647700"/>
                </a:lnTo>
                <a:lnTo>
                  <a:pt x="2971495" y="330200"/>
                </a:lnTo>
                <a:close/>
              </a:path>
              <a:path w="17811115" h="1955800">
                <a:moveTo>
                  <a:pt x="3300590" y="330200"/>
                </a:moveTo>
                <a:lnTo>
                  <a:pt x="3290976" y="330200"/>
                </a:lnTo>
                <a:lnTo>
                  <a:pt x="3290976" y="647700"/>
                </a:lnTo>
                <a:lnTo>
                  <a:pt x="3300590" y="647700"/>
                </a:lnTo>
                <a:lnTo>
                  <a:pt x="3300590" y="330200"/>
                </a:lnTo>
                <a:close/>
              </a:path>
              <a:path w="17811115" h="1955800">
                <a:moveTo>
                  <a:pt x="3629698" y="330200"/>
                </a:moveTo>
                <a:lnTo>
                  <a:pt x="3620084" y="330200"/>
                </a:lnTo>
                <a:lnTo>
                  <a:pt x="3620084" y="647700"/>
                </a:lnTo>
                <a:lnTo>
                  <a:pt x="3629698" y="647700"/>
                </a:lnTo>
                <a:lnTo>
                  <a:pt x="3629698" y="330200"/>
                </a:lnTo>
                <a:close/>
              </a:path>
              <a:path w="17811115" h="1955800">
                <a:moveTo>
                  <a:pt x="3958793" y="330200"/>
                </a:moveTo>
                <a:lnTo>
                  <a:pt x="3949179" y="330200"/>
                </a:lnTo>
                <a:lnTo>
                  <a:pt x="3949179" y="647700"/>
                </a:lnTo>
                <a:lnTo>
                  <a:pt x="3958793" y="647700"/>
                </a:lnTo>
                <a:lnTo>
                  <a:pt x="3958793" y="330200"/>
                </a:lnTo>
                <a:close/>
              </a:path>
              <a:path w="17811115" h="1955800">
                <a:moveTo>
                  <a:pt x="4287888" y="330200"/>
                </a:moveTo>
                <a:lnTo>
                  <a:pt x="4278274" y="330200"/>
                </a:lnTo>
                <a:lnTo>
                  <a:pt x="4278274" y="647700"/>
                </a:lnTo>
                <a:lnTo>
                  <a:pt x="4287888" y="647700"/>
                </a:lnTo>
                <a:lnTo>
                  <a:pt x="4287888" y="330200"/>
                </a:lnTo>
                <a:close/>
              </a:path>
              <a:path w="17811115" h="1955800">
                <a:moveTo>
                  <a:pt x="4616983" y="330200"/>
                </a:moveTo>
                <a:lnTo>
                  <a:pt x="4607369" y="330200"/>
                </a:lnTo>
                <a:lnTo>
                  <a:pt x="4607369" y="647700"/>
                </a:lnTo>
                <a:lnTo>
                  <a:pt x="4616983" y="647700"/>
                </a:lnTo>
                <a:lnTo>
                  <a:pt x="4616983" y="330200"/>
                </a:lnTo>
                <a:close/>
              </a:path>
              <a:path w="17811115" h="1955800">
                <a:moveTo>
                  <a:pt x="4946078" y="330200"/>
                </a:moveTo>
                <a:lnTo>
                  <a:pt x="4936464" y="330200"/>
                </a:lnTo>
                <a:lnTo>
                  <a:pt x="4936464" y="647700"/>
                </a:lnTo>
                <a:lnTo>
                  <a:pt x="4946078" y="647700"/>
                </a:lnTo>
                <a:lnTo>
                  <a:pt x="4946078" y="330200"/>
                </a:lnTo>
                <a:close/>
              </a:path>
              <a:path w="17811115" h="1955800">
                <a:moveTo>
                  <a:pt x="5305056" y="330200"/>
                </a:moveTo>
                <a:lnTo>
                  <a:pt x="5295443" y="330200"/>
                </a:lnTo>
                <a:lnTo>
                  <a:pt x="5295443" y="647700"/>
                </a:lnTo>
                <a:lnTo>
                  <a:pt x="5305056" y="647700"/>
                </a:lnTo>
                <a:lnTo>
                  <a:pt x="5305056" y="330200"/>
                </a:lnTo>
                <a:close/>
              </a:path>
              <a:path w="17811115" h="1955800">
                <a:moveTo>
                  <a:pt x="5634164" y="330200"/>
                </a:moveTo>
                <a:lnTo>
                  <a:pt x="5624550" y="330200"/>
                </a:lnTo>
                <a:lnTo>
                  <a:pt x="5624550" y="647700"/>
                </a:lnTo>
                <a:lnTo>
                  <a:pt x="5634164" y="647700"/>
                </a:lnTo>
                <a:lnTo>
                  <a:pt x="5634164" y="330200"/>
                </a:lnTo>
                <a:close/>
              </a:path>
              <a:path w="17811115" h="1955800">
                <a:moveTo>
                  <a:pt x="5963259" y="330200"/>
                </a:moveTo>
                <a:lnTo>
                  <a:pt x="5953645" y="330200"/>
                </a:lnTo>
                <a:lnTo>
                  <a:pt x="5953645" y="647700"/>
                </a:lnTo>
                <a:lnTo>
                  <a:pt x="5963259" y="647700"/>
                </a:lnTo>
                <a:lnTo>
                  <a:pt x="5963259" y="330200"/>
                </a:lnTo>
                <a:close/>
              </a:path>
              <a:path w="17811115" h="1955800">
                <a:moveTo>
                  <a:pt x="6292354" y="330200"/>
                </a:moveTo>
                <a:lnTo>
                  <a:pt x="6282741" y="330200"/>
                </a:lnTo>
                <a:lnTo>
                  <a:pt x="6282741" y="647700"/>
                </a:lnTo>
                <a:lnTo>
                  <a:pt x="6292354" y="647700"/>
                </a:lnTo>
                <a:lnTo>
                  <a:pt x="6292354" y="330200"/>
                </a:lnTo>
                <a:close/>
              </a:path>
              <a:path w="17811115" h="1955800">
                <a:moveTo>
                  <a:pt x="6621450" y="330200"/>
                </a:moveTo>
                <a:lnTo>
                  <a:pt x="6611836" y="330200"/>
                </a:lnTo>
                <a:lnTo>
                  <a:pt x="6611836" y="647700"/>
                </a:lnTo>
                <a:lnTo>
                  <a:pt x="6621450" y="647700"/>
                </a:lnTo>
                <a:lnTo>
                  <a:pt x="6621450" y="330200"/>
                </a:lnTo>
                <a:close/>
              </a:path>
              <a:path w="17811115" h="1955800">
                <a:moveTo>
                  <a:pt x="6950545" y="330200"/>
                </a:moveTo>
                <a:lnTo>
                  <a:pt x="6940931" y="330200"/>
                </a:lnTo>
                <a:lnTo>
                  <a:pt x="6940931" y="647700"/>
                </a:lnTo>
                <a:lnTo>
                  <a:pt x="6950545" y="647700"/>
                </a:lnTo>
                <a:lnTo>
                  <a:pt x="6950545" y="330200"/>
                </a:lnTo>
                <a:close/>
              </a:path>
              <a:path w="17811115" h="1955800">
                <a:moveTo>
                  <a:pt x="7279653" y="330200"/>
                </a:moveTo>
                <a:lnTo>
                  <a:pt x="7270039" y="330200"/>
                </a:lnTo>
                <a:lnTo>
                  <a:pt x="7270039" y="647700"/>
                </a:lnTo>
                <a:lnTo>
                  <a:pt x="7279653" y="647700"/>
                </a:lnTo>
                <a:lnTo>
                  <a:pt x="7279653" y="330200"/>
                </a:lnTo>
                <a:close/>
              </a:path>
              <a:path w="17811115" h="1955800">
                <a:moveTo>
                  <a:pt x="7608748" y="330200"/>
                </a:moveTo>
                <a:lnTo>
                  <a:pt x="7599134" y="330200"/>
                </a:lnTo>
                <a:lnTo>
                  <a:pt x="7599134" y="647700"/>
                </a:lnTo>
                <a:lnTo>
                  <a:pt x="7608748" y="647700"/>
                </a:lnTo>
                <a:lnTo>
                  <a:pt x="7608748" y="330200"/>
                </a:lnTo>
                <a:close/>
              </a:path>
              <a:path w="17811115" h="1955800">
                <a:moveTo>
                  <a:pt x="7937843" y="330200"/>
                </a:moveTo>
                <a:lnTo>
                  <a:pt x="7928229" y="330200"/>
                </a:lnTo>
                <a:lnTo>
                  <a:pt x="7928229" y="647700"/>
                </a:lnTo>
                <a:lnTo>
                  <a:pt x="7937843" y="647700"/>
                </a:lnTo>
                <a:lnTo>
                  <a:pt x="7937843" y="330200"/>
                </a:lnTo>
                <a:close/>
              </a:path>
              <a:path w="17811115" h="1955800">
                <a:moveTo>
                  <a:pt x="8266938" y="330200"/>
                </a:moveTo>
                <a:lnTo>
                  <a:pt x="8257324" y="330200"/>
                </a:lnTo>
                <a:lnTo>
                  <a:pt x="8257324" y="647700"/>
                </a:lnTo>
                <a:lnTo>
                  <a:pt x="8266938" y="647700"/>
                </a:lnTo>
                <a:lnTo>
                  <a:pt x="8266938" y="330200"/>
                </a:lnTo>
                <a:close/>
              </a:path>
              <a:path w="17811115" h="1955800">
                <a:moveTo>
                  <a:pt x="8596046" y="330200"/>
                </a:moveTo>
                <a:lnTo>
                  <a:pt x="8586432" y="330200"/>
                </a:lnTo>
                <a:lnTo>
                  <a:pt x="8586432" y="647700"/>
                </a:lnTo>
                <a:lnTo>
                  <a:pt x="8596046" y="647700"/>
                </a:lnTo>
                <a:lnTo>
                  <a:pt x="8596046" y="330200"/>
                </a:lnTo>
                <a:close/>
              </a:path>
              <a:path w="17811115" h="1955800">
                <a:moveTo>
                  <a:pt x="8925141" y="330200"/>
                </a:moveTo>
                <a:lnTo>
                  <a:pt x="8915527" y="330200"/>
                </a:lnTo>
                <a:lnTo>
                  <a:pt x="8915527" y="647700"/>
                </a:lnTo>
                <a:lnTo>
                  <a:pt x="8925141" y="647700"/>
                </a:lnTo>
                <a:lnTo>
                  <a:pt x="8925141" y="330200"/>
                </a:lnTo>
                <a:close/>
              </a:path>
              <a:path w="17811115" h="1955800">
                <a:moveTo>
                  <a:pt x="9254236" y="330200"/>
                </a:moveTo>
                <a:lnTo>
                  <a:pt x="9244622" y="330200"/>
                </a:lnTo>
                <a:lnTo>
                  <a:pt x="9244622" y="647700"/>
                </a:lnTo>
                <a:lnTo>
                  <a:pt x="9254236" y="647700"/>
                </a:lnTo>
                <a:lnTo>
                  <a:pt x="9254236" y="330200"/>
                </a:lnTo>
                <a:close/>
              </a:path>
              <a:path w="17811115" h="1955800">
                <a:moveTo>
                  <a:pt x="9583331" y="330200"/>
                </a:moveTo>
                <a:lnTo>
                  <a:pt x="9573717" y="330200"/>
                </a:lnTo>
                <a:lnTo>
                  <a:pt x="9573717" y="647700"/>
                </a:lnTo>
                <a:lnTo>
                  <a:pt x="9583331" y="647700"/>
                </a:lnTo>
                <a:lnTo>
                  <a:pt x="9583331" y="330200"/>
                </a:lnTo>
                <a:close/>
              </a:path>
              <a:path w="17811115" h="1955800">
                <a:moveTo>
                  <a:pt x="9912426" y="330200"/>
                </a:moveTo>
                <a:lnTo>
                  <a:pt x="9902812" y="330200"/>
                </a:lnTo>
                <a:lnTo>
                  <a:pt x="9902812" y="647700"/>
                </a:lnTo>
                <a:lnTo>
                  <a:pt x="9912426" y="647700"/>
                </a:lnTo>
                <a:lnTo>
                  <a:pt x="9912426" y="330200"/>
                </a:lnTo>
                <a:close/>
              </a:path>
              <a:path w="17811115" h="1955800">
                <a:moveTo>
                  <a:pt x="10241521" y="330200"/>
                </a:moveTo>
                <a:lnTo>
                  <a:pt x="10231907" y="330200"/>
                </a:lnTo>
                <a:lnTo>
                  <a:pt x="10231907" y="647700"/>
                </a:lnTo>
                <a:lnTo>
                  <a:pt x="10241521" y="647700"/>
                </a:lnTo>
                <a:lnTo>
                  <a:pt x="10241521" y="330200"/>
                </a:lnTo>
                <a:close/>
              </a:path>
              <a:path w="17811115" h="1955800">
                <a:moveTo>
                  <a:pt x="10570616" y="330200"/>
                </a:moveTo>
                <a:lnTo>
                  <a:pt x="10561003" y="330200"/>
                </a:lnTo>
                <a:lnTo>
                  <a:pt x="10561003" y="647700"/>
                </a:lnTo>
                <a:lnTo>
                  <a:pt x="10570616" y="647700"/>
                </a:lnTo>
                <a:lnTo>
                  <a:pt x="10570616" y="330200"/>
                </a:lnTo>
                <a:close/>
              </a:path>
              <a:path w="17811115" h="1955800">
                <a:moveTo>
                  <a:pt x="10899712" y="330200"/>
                </a:moveTo>
                <a:lnTo>
                  <a:pt x="10890098" y="330200"/>
                </a:lnTo>
                <a:lnTo>
                  <a:pt x="10890098" y="647700"/>
                </a:lnTo>
                <a:lnTo>
                  <a:pt x="10899712" y="647700"/>
                </a:lnTo>
                <a:lnTo>
                  <a:pt x="10899712" y="330200"/>
                </a:lnTo>
                <a:close/>
              </a:path>
              <a:path w="17811115" h="1955800">
                <a:moveTo>
                  <a:pt x="11228807" y="330200"/>
                </a:moveTo>
                <a:lnTo>
                  <a:pt x="11219193" y="330200"/>
                </a:lnTo>
                <a:lnTo>
                  <a:pt x="11219193" y="647700"/>
                </a:lnTo>
                <a:lnTo>
                  <a:pt x="11228807" y="647700"/>
                </a:lnTo>
                <a:lnTo>
                  <a:pt x="11228807" y="330200"/>
                </a:lnTo>
                <a:close/>
              </a:path>
              <a:path w="17811115" h="1955800">
                <a:moveTo>
                  <a:pt x="11557902" y="330200"/>
                </a:moveTo>
                <a:lnTo>
                  <a:pt x="11548288" y="330200"/>
                </a:lnTo>
                <a:lnTo>
                  <a:pt x="11548288" y="647700"/>
                </a:lnTo>
                <a:lnTo>
                  <a:pt x="11557902" y="647700"/>
                </a:lnTo>
                <a:lnTo>
                  <a:pt x="11557902" y="330200"/>
                </a:lnTo>
                <a:close/>
              </a:path>
              <a:path w="17811115" h="1955800">
                <a:moveTo>
                  <a:pt x="11886997" y="330200"/>
                </a:moveTo>
                <a:lnTo>
                  <a:pt x="11877383" y="330200"/>
                </a:lnTo>
                <a:lnTo>
                  <a:pt x="11877383" y="647700"/>
                </a:lnTo>
                <a:lnTo>
                  <a:pt x="11886997" y="647700"/>
                </a:lnTo>
                <a:lnTo>
                  <a:pt x="11886997" y="330200"/>
                </a:lnTo>
                <a:close/>
              </a:path>
              <a:path w="17811115" h="1955800">
                <a:moveTo>
                  <a:pt x="12216092" y="330200"/>
                </a:moveTo>
                <a:lnTo>
                  <a:pt x="12206478" y="330200"/>
                </a:lnTo>
                <a:lnTo>
                  <a:pt x="12206478" y="647700"/>
                </a:lnTo>
                <a:lnTo>
                  <a:pt x="12216092" y="647700"/>
                </a:lnTo>
                <a:lnTo>
                  <a:pt x="12216092" y="330200"/>
                </a:lnTo>
                <a:close/>
              </a:path>
              <a:path w="17811115" h="1955800">
                <a:moveTo>
                  <a:pt x="12545200" y="330200"/>
                </a:moveTo>
                <a:lnTo>
                  <a:pt x="12535573" y="330200"/>
                </a:lnTo>
                <a:lnTo>
                  <a:pt x="12535573" y="647700"/>
                </a:lnTo>
                <a:lnTo>
                  <a:pt x="12545200" y="647700"/>
                </a:lnTo>
                <a:lnTo>
                  <a:pt x="12545200" y="330200"/>
                </a:lnTo>
                <a:close/>
              </a:path>
              <a:path w="17811115" h="1955800">
                <a:moveTo>
                  <a:pt x="12874295" y="330200"/>
                </a:moveTo>
                <a:lnTo>
                  <a:pt x="12864681" y="330200"/>
                </a:lnTo>
                <a:lnTo>
                  <a:pt x="12864681" y="647700"/>
                </a:lnTo>
                <a:lnTo>
                  <a:pt x="12874295" y="647700"/>
                </a:lnTo>
                <a:lnTo>
                  <a:pt x="12874295" y="330200"/>
                </a:lnTo>
                <a:close/>
              </a:path>
              <a:path w="17811115" h="1955800">
                <a:moveTo>
                  <a:pt x="13203390" y="330200"/>
                </a:moveTo>
                <a:lnTo>
                  <a:pt x="13193776" y="330200"/>
                </a:lnTo>
                <a:lnTo>
                  <a:pt x="13193776" y="647700"/>
                </a:lnTo>
                <a:lnTo>
                  <a:pt x="13203390" y="647700"/>
                </a:lnTo>
                <a:lnTo>
                  <a:pt x="13203390" y="330200"/>
                </a:lnTo>
                <a:close/>
              </a:path>
              <a:path w="17811115" h="1955800">
                <a:moveTo>
                  <a:pt x="13532485" y="330200"/>
                </a:moveTo>
                <a:lnTo>
                  <a:pt x="13522871" y="330200"/>
                </a:lnTo>
                <a:lnTo>
                  <a:pt x="13522871" y="647700"/>
                </a:lnTo>
                <a:lnTo>
                  <a:pt x="13532485" y="647700"/>
                </a:lnTo>
                <a:lnTo>
                  <a:pt x="13532485" y="330200"/>
                </a:lnTo>
                <a:close/>
              </a:path>
              <a:path w="17811115" h="1955800">
                <a:moveTo>
                  <a:pt x="13532485" y="0"/>
                </a:moveTo>
                <a:lnTo>
                  <a:pt x="13522871" y="0"/>
                </a:lnTo>
                <a:lnTo>
                  <a:pt x="13522871" y="317500"/>
                </a:lnTo>
                <a:lnTo>
                  <a:pt x="13532485" y="317500"/>
                </a:lnTo>
                <a:lnTo>
                  <a:pt x="13532485" y="0"/>
                </a:lnTo>
                <a:close/>
              </a:path>
              <a:path w="17811115" h="1955800">
                <a:moveTo>
                  <a:pt x="13861580" y="330200"/>
                </a:moveTo>
                <a:lnTo>
                  <a:pt x="13851966" y="330200"/>
                </a:lnTo>
                <a:lnTo>
                  <a:pt x="13851966" y="647700"/>
                </a:lnTo>
                <a:lnTo>
                  <a:pt x="13861580" y="647700"/>
                </a:lnTo>
                <a:lnTo>
                  <a:pt x="13861580" y="330200"/>
                </a:lnTo>
                <a:close/>
              </a:path>
              <a:path w="17811115" h="1955800">
                <a:moveTo>
                  <a:pt x="13861580" y="0"/>
                </a:moveTo>
                <a:lnTo>
                  <a:pt x="13851966" y="0"/>
                </a:lnTo>
                <a:lnTo>
                  <a:pt x="13851966" y="317500"/>
                </a:lnTo>
                <a:lnTo>
                  <a:pt x="13861580" y="317500"/>
                </a:lnTo>
                <a:lnTo>
                  <a:pt x="13861580" y="0"/>
                </a:lnTo>
                <a:close/>
              </a:path>
              <a:path w="17811115" h="1955800">
                <a:moveTo>
                  <a:pt x="14190675" y="330200"/>
                </a:moveTo>
                <a:lnTo>
                  <a:pt x="14181061" y="330200"/>
                </a:lnTo>
                <a:lnTo>
                  <a:pt x="14181061" y="647700"/>
                </a:lnTo>
                <a:lnTo>
                  <a:pt x="14190675" y="647700"/>
                </a:lnTo>
                <a:lnTo>
                  <a:pt x="14190675" y="330200"/>
                </a:lnTo>
                <a:close/>
              </a:path>
              <a:path w="17811115" h="1955800">
                <a:moveTo>
                  <a:pt x="14190675" y="0"/>
                </a:moveTo>
                <a:lnTo>
                  <a:pt x="14181061" y="0"/>
                </a:lnTo>
                <a:lnTo>
                  <a:pt x="14181061" y="317500"/>
                </a:lnTo>
                <a:lnTo>
                  <a:pt x="14190675" y="317500"/>
                </a:lnTo>
                <a:lnTo>
                  <a:pt x="14190675" y="0"/>
                </a:lnTo>
                <a:close/>
              </a:path>
              <a:path w="17811115" h="1955800">
                <a:moveTo>
                  <a:pt x="14519770" y="330200"/>
                </a:moveTo>
                <a:lnTo>
                  <a:pt x="14510157" y="330200"/>
                </a:lnTo>
                <a:lnTo>
                  <a:pt x="14510157" y="647700"/>
                </a:lnTo>
                <a:lnTo>
                  <a:pt x="14519770" y="647700"/>
                </a:lnTo>
                <a:lnTo>
                  <a:pt x="14519770" y="330200"/>
                </a:lnTo>
                <a:close/>
              </a:path>
              <a:path w="17811115" h="1955800">
                <a:moveTo>
                  <a:pt x="14519770" y="0"/>
                </a:moveTo>
                <a:lnTo>
                  <a:pt x="14510157" y="0"/>
                </a:lnTo>
                <a:lnTo>
                  <a:pt x="14510157" y="317500"/>
                </a:lnTo>
                <a:lnTo>
                  <a:pt x="14519770" y="317500"/>
                </a:lnTo>
                <a:lnTo>
                  <a:pt x="14519770" y="0"/>
                </a:lnTo>
                <a:close/>
              </a:path>
              <a:path w="17811115" h="1955800">
                <a:moveTo>
                  <a:pt x="14848866" y="330200"/>
                </a:moveTo>
                <a:lnTo>
                  <a:pt x="14839252" y="330200"/>
                </a:lnTo>
                <a:lnTo>
                  <a:pt x="14839252" y="647700"/>
                </a:lnTo>
                <a:lnTo>
                  <a:pt x="14848866" y="647700"/>
                </a:lnTo>
                <a:lnTo>
                  <a:pt x="14848866" y="330200"/>
                </a:lnTo>
                <a:close/>
              </a:path>
              <a:path w="17811115" h="1955800">
                <a:moveTo>
                  <a:pt x="14848866" y="0"/>
                </a:moveTo>
                <a:lnTo>
                  <a:pt x="14839252" y="0"/>
                </a:lnTo>
                <a:lnTo>
                  <a:pt x="14839252" y="317500"/>
                </a:lnTo>
                <a:lnTo>
                  <a:pt x="14848866" y="317500"/>
                </a:lnTo>
                <a:lnTo>
                  <a:pt x="14848866" y="0"/>
                </a:lnTo>
                <a:close/>
              </a:path>
              <a:path w="17811115" h="1955800">
                <a:moveTo>
                  <a:pt x="15177961" y="330200"/>
                </a:moveTo>
                <a:lnTo>
                  <a:pt x="15168347" y="330200"/>
                </a:lnTo>
                <a:lnTo>
                  <a:pt x="15168347" y="647700"/>
                </a:lnTo>
                <a:lnTo>
                  <a:pt x="15177961" y="647700"/>
                </a:lnTo>
                <a:lnTo>
                  <a:pt x="15177961" y="330200"/>
                </a:lnTo>
                <a:close/>
              </a:path>
              <a:path w="17811115" h="1955800">
                <a:moveTo>
                  <a:pt x="15177961" y="0"/>
                </a:moveTo>
                <a:lnTo>
                  <a:pt x="15168347" y="0"/>
                </a:lnTo>
                <a:lnTo>
                  <a:pt x="15168347" y="317500"/>
                </a:lnTo>
                <a:lnTo>
                  <a:pt x="15177961" y="317500"/>
                </a:lnTo>
                <a:lnTo>
                  <a:pt x="15177961" y="0"/>
                </a:lnTo>
                <a:close/>
              </a:path>
              <a:path w="17811115" h="1955800">
                <a:moveTo>
                  <a:pt x="15507056" y="330200"/>
                </a:moveTo>
                <a:lnTo>
                  <a:pt x="15497442" y="330200"/>
                </a:lnTo>
                <a:lnTo>
                  <a:pt x="15497442" y="647700"/>
                </a:lnTo>
                <a:lnTo>
                  <a:pt x="15507056" y="647700"/>
                </a:lnTo>
                <a:lnTo>
                  <a:pt x="15507056" y="330200"/>
                </a:lnTo>
                <a:close/>
              </a:path>
              <a:path w="17811115" h="1955800">
                <a:moveTo>
                  <a:pt x="15507056" y="0"/>
                </a:moveTo>
                <a:lnTo>
                  <a:pt x="15497442" y="0"/>
                </a:lnTo>
                <a:lnTo>
                  <a:pt x="15497442" y="317500"/>
                </a:lnTo>
                <a:lnTo>
                  <a:pt x="15507056" y="317500"/>
                </a:lnTo>
                <a:lnTo>
                  <a:pt x="15507056" y="0"/>
                </a:lnTo>
                <a:close/>
              </a:path>
              <a:path w="17811115" h="1955800">
                <a:moveTo>
                  <a:pt x="15836151" y="330200"/>
                </a:moveTo>
                <a:lnTo>
                  <a:pt x="15826537" y="330200"/>
                </a:lnTo>
                <a:lnTo>
                  <a:pt x="15826537" y="647700"/>
                </a:lnTo>
                <a:lnTo>
                  <a:pt x="15836151" y="647700"/>
                </a:lnTo>
                <a:lnTo>
                  <a:pt x="15836151" y="330200"/>
                </a:lnTo>
                <a:close/>
              </a:path>
              <a:path w="17811115" h="1955800">
                <a:moveTo>
                  <a:pt x="15836151" y="0"/>
                </a:moveTo>
                <a:lnTo>
                  <a:pt x="15826537" y="0"/>
                </a:lnTo>
                <a:lnTo>
                  <a:pt x="15826537" y="317500"/>
                </a:lnTo>
                <a:lnTo>
                  <a:pt x="15836151" y="317500"/>
                </a:lnTo>
                <a:lnTo>
                  <a:pt x="15836151" y="0"/>
                </a:lnTo>
                <a:close/>
              </a:path>
              <a:path w="17811115" h="1955800">
                <a:moveTo>
                  <a:pt x="16165246" y="330200"/>
                </a:moveTo>
                <a:lnTo>
                  <a:pt x="16155632" y="330200"/>
                </a:lnTo>
                <a:lnTo>
                  <a:pt x="16155632" y="647700"/>
                </a:lnTo>
                <a:lnTo>
                  <a:pt x="16165246" y="647700"/>
                </a:lnTo>
                <a:lnTo>
                  <a:pt x="16165246" y="330200"/>
                </a:lnTo>
                <a:close/>
              </a:path>
              <a:path w="17811115" h="1955800">
                <a:moveTo>
                  <a:pt x="16165246" y="0"/>
                </a:moveTo>
                <a:lnTo>
                  <a:pt x="16155632" y="0"/>
                </a:lnTo>
                <a:lnTo>
                  <a:pt x="16155632" y="317500"/>
                </a:lnTo>
                <a:lnTo>
                  <a:pt x="16165246" y="317500"/>
                </a:lnTo>
                <a:lnTo>
                  <a:pt x="16165246" y="0"/>
                </a:lnTo>
                <a:close/>
              </a:path>
              <a:path w="17811115" h="1955800">
                <a:moveTo>
                  <a:pt x="16494341" y="330200"/>
                </a:moveTo>
                <a:lnTo>
                  <a:pt x="16484727" y="330200"/>
                </a:lnTo>
                <a:lnTo>
                  <a:pt x="16484727" y="647700"/>
                </a:lnTo>
                <a:lnTo>
                  <a:pt x="16494341" y="647700"/>
                </a:lnTo>
                <a:lnTo>
                  <a:pt x="16494341" y="330200"/>
                </a:lnTo>
                <a:close/>
              </a:path>
              <a:path w="17811115" h="1955800">
                <a:moveTo>
                  <a:pt x="16494341" y="0"/>
                </a:moveTo>
                <a:lnTo>
                  <a:pt x="16484727" y="0"/>
                </a:lnTo>
                <a:lnTo>
                  <a:pt x="16484727" y="317500"/>
                </a:lnTo>
                <a:lnTo>
                  <a:pt x="16494341" y="317500"/>
                </a:lnTo>
                <a:lnTo>
                  <a:pt x="16494341" y="0"/>
                </a:lnTo>
                <a:close/>
              </a:path>
              <a:path w="17811115" h="1955800">
                <a:moveTo>
                  <a:pt x="16823538" y="330200"/>
                </a:moveTo>
                <a:lnTo>
                  <a:pt x="16813924" y="330200"/>
                </a:lnTo>
                <a:lnTo>
                  <a:pt x="16813924" y="647700"/>
                </a:lnTo>
                <a:lnTo>
                  <a:pt x="16823538" y="647700"/>
                </a:lnTo>
                <a:lnTo>
                  <a:pt x="16823538" y="330200"/>
                </a:lnTo>
                <a:close/>
              </a:path>
              <a:path w="17811115" h="1955800">
                <a:moveTo>
                  <a:pt x="16823538" y="0"/>
                </a:moveTo>
                <a:lnTo>
                  <a:pt x="16813924" y="0"/>
                </a:lnTo>
                <a:lnTo>
                  <a:pt x="16813924" y="317500"/>
                </a:lnTo>
                <a:lnTo>
                  <a:pt x="16823538" y="317500"/>
                </a:lnTo>
                <a:lnTo>
                  <a:pt x="16823538" y="0"/>
                </a:lnTo>
                <a:close/>
              </a:path>
              <a:path w="17811115" h="1955800">
                <a:moveTo>
                  <a:pt x="17152531" y="330200"/>
                </a:moveTo>
                <a:lnTo>
                  <a:pt x="17142918" y="330200"/>
                </a:lnTo>
                <a:lnTo>
                  <a:pt x="17142918" y="647700"/>
                </a:lnTo>
                <a:lnTo>
                  <a:pt x="17152531" y="647700"/>
                </a:lnTo>
                <a:lnTo>
                  <a:pt x="17152531" y="330200"/>
                </a:lnTo>
                <a:close/>
              </a:path>
              <a:path w="17811115" h="1955800">
                <a:moveTo>
                  <a:pt x="17152531" y="0"/>
                </a:moveTo>
                <a:lnTo>
                  <a:pt x="17142918" y="0"/>
                </a:lnTo>
                <a:lnTo>
                  <a:pt x="17142918" y="317500"/>
                </a:lnTo>
                <a:lnTo>
                  <a:pt x="17152531" y="317500"/>
                </a:lnTo>
                <a:lnTo>
                  <a:pt x="17152531" y="0"/>
                </a:lnTo>
                <a:close/>
              </a:path>
              <a:path w="17811115" h="1955800">
                <a:moveTo>
                  <a:pt x="17481728" y="330200"/>
                </a:moveTo>
                <a:lnTo>
                  <a:pt x="17472114" y="330200"/>
                </a:lnTo>
                <a:lnTo>
                  <a:pt x="17472114" y="647700"/>
                </a:lnTo>
                <a:lnTo>
                  <a:pt x="17481728" y="647700"/>
                </a:lnTo>
                <a:lnTo>
                  <a:pt x="17481728" y="330200"/>
                </a:lnTo>
                <a:close/>
              </a:path>
              <a:path w="17811115" h="1955800">
                <a:moveTo>
                  <a:pt x="17481728" y="0"/>
                </a:moveTo>
                <a:lnTo>
                  <a:pt x="17472114" y="0"/>
                </a:lnTo>
                <a:lnTo>
                  <a:pt x="17472114" y="317500"/>
                </a:lnTo>
                <a:lnTo>
                  <a:pt x="17481728" y="317500"/>
                </a:lnTo>
                <a:lnTo>
                  <a:pt x="17481728" y="0"/>
                </a:lnTo>
                <a:close/>
              </a:path>
              <a:path w="17811115" h="1955800">
                <a:moveTo>
                  <a:pt x="17810823" y="330200"/>
                </a:moveTo>
                <a:lnTo>
                  <a:pt x="17801209" y="330200"/>
                </a:lnTo>
                <a:lnTo>
                  <a:pt x="17801209" y="647700"/>
                </a:lnTo>
                <a:lnTo>
                  <a:pt x="17810823" y="647700"/>
                </a:lnTo>
                <a:lnTo>
                  <a:pt x="17810823" y="330200"/>
                </a:lnTo>
                <a:close/>
              </a:path>
              <a:path w="17811115" h="1955800">
                <a:moveTo>
                  <a:pt x="17810823" y="0"/>
                </a:moveTo>
                <a:lnTo>
                  <a:pt x="17801209" y="0"/>
                </a:lnTo>
                <a:lnTo>
                  <a:pt x="17801209" y="317500"/>
                </a:lnTo>
                <a:lnTo>
                  <a:pt x="17810823" y="3175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143319" y="8801455"/>
            <a:ext cx="17811115" cy="1473200"/>
          </a:xfrm>
          <a:custGeom>
            <a:avLst/>
            <a:gdLst/>
            <a:ahLst/>
            <a:cxnLst/>
            <a:rect l="l" t="t" r="r" b="b"/>
            <a:pathLst>
              <a:path w="17811115" h="1473200">
                <a:moveTo>
                  <a:pt x="9613" y="1308100"/>
                </a:moveTo>
                <a:lnTo>
                  <a:pt x="0" y="1308100"/>
                </a:lnTo>
                <a:lnTo>
                  <a:pt x="0" y="1473200"/>
                </a:lnTo>
                <a:lnTo>
                  <a:pt x="9613" y="1473200"/>
                </a:lnTo>
                <a:lnTo>
                  <a:pt x="9613" y="1308100"/>
                </a:lnTo>
                <a:close/>
              </a:path>
              <a:path w="17811115" h="1473200">
                <a:moveTo>
                  <a:pt x="338721" y="1308100"/>
                </a:moveTo>
                <a:lnTo>
                  <a:pt x="329107" y="1308100"/>
                </a:lnTo>
                <a:lnTo>
                  <a:pt x="329107" y="1473200"/>
                </a:lnTo>
                <a:lnTo>
                  <a:pt x="338721" y="1473200"/>
                </a:lnTo>
                <a:lnTo>
                  <a:pt x="338721" y="1308100"/>
                </a:lnTo>
                <a:close/>
              </a:path>
              <a:path w="17811115" h="1473200">
                <a:moveTo>
                  <a:pt x="338721" y="978319"/>
                </a:moveTo>
                <a:lnTo>
                  <a:pt x="338709" y="469"/>
                </a:lnTo>
                <a:lnTo>
                  <a:pt x="329107" y="469"/>
                </a:lnTo>
                <a:lnTo>
                  <a:pt x="329107" y="978319"/>
                </a:lnTo>
                <a:lnTo>
                  <a:pt x="329107" y="1295806"/>
                </a:lnTo>
                <a:lnTo>
                  <a:pt x="338721" y="1295806"/>
                </a:lnTo>
                <a:lnTo>
                  <a:pt x="338721" y="978319"/>
                </a:lnTo>
                <a:close/>
              </a:path>
              <a:path w="17811115" h="1473200">
                <a:moveTo>
                  <a:pt x="667816" y="1308100"/>
                </a:moveTo>
                <a:lnTo>
                  <a:pt x="658202" y="1308100"/>
                </a:lnTo>
                <a:lnTo>
                  <a:pt x="658202" y="1473200"/>
                </a:lnTo>
                <a:lnTo>
                  <a:pt x="667816" y="1473200"/>
                </a:lnTo>
                <a:lnTo>
                  <a:pt x="667816" y="1308100"/>
                </a:lnTo>
                <a:close/>
              </a:path>
              <a:path w="17811115" h="1473200">
                <a:moveTo>
                  <a:pt x="667816" y="0"/>
                </a:moveTo>
                <a:lnTo>
                  <a:pt x="658202" y="0"/>
                </a:lnTo>
                <a:lnTo>
                  <a:pt x="658202" y="1295400"/>
                </a:lnTo>
                <a:lnTo>
                  <a:pt x="667816" y="1295400"/>
                </a:lnTo>
                <a:lnTo>
                  <a:pt x="667816" y="0"/>
                </a:lnTo>
                <a:close/>
              </a:path>
              <a:path w="17811115" h="1473200">
                <a:moveTo>
                  <a:pt x="996911" y="1308100"/>
                </a:moveTo>
                <a:lnTo>
                  <a:pt x="987298" y="1308100"/>
                </a:lnTo>
                <a:lnTo>
                  <a:pt x="987298" y="1473200"/>
                </a:lnTo>
                <a:lnTo>
                  <a:pt x="996911" y="1473200"/>
                </a:lnTo>
                <a:lnTo>
                  <a:pt x="996911" y="1308100"/>
                </a:lnTo>
                <a:close/>
              </a:path>
              <a:path w="17811115" h="1473200">
                <a:moveTo>
                  <a:pt x="996911" y="0"/>
                </a:moveTo>
                <a:lnTo>
                  <a:pt x="987298" y="0"/>
                </a:lnTo>
                <a:lnTo>
                  <a:pt x="987298" y="1295400"/>
                </a:lnTo>
                <a:lnTo>
                  <a:pt x="996911" y="1295400"/>
                </a:lnTo>
                <a:lnTo>
                  <a:pt x="996911" y="0"/>
                </a:lnTo>
                <a:close/>
              </a:path>
              <a:path w="17811115" h="1473200">
                <a:moveTo>
                  <a:pt x="1326007" y="1308100"/>
                </a:moveTo>
                <a:lnTo>
                  <a:pt x="1316393" y="1308100"/>
                </a:lnTo>
                <a:lnTo>
                  <a:pt x="1316393" y="1473200"/>
                </a:lnTo>
                <a:lnTo>
                  <a:pt x="1326007" y="1473200"/>
                </a:lnTo>
                <a:lnTo>
                  <a:pt x="1326007" y="1308100"/>
                </a:lnTo>
                <a:close/>
              </a:path>
              <a:path w="17811115" h="1473200">
                <a:moveTo>
                  <a:pt x="1326007" y="0"/>
                </a:moveTo>
                <a:lnTo>
                  <a:pt x="1316393" y="0"/>
                </a:lnTo>
                <a:lnTo>
                  <a:pt x="1316393" y="1295400"/>
                </a:lnTo>
                <a:lnTo>
                  <a:pt x="1326007" y="1295400"/>
                </a:lnTo>
                <a:lnTo>
                  <a:pt x="1326007" y="0"/>
                </a:lnTo>
                <a:close/>
              </a:path>
              <a:path w="17811115" h="1473200">
                <a:moveTo>
                  <a:pt x="1655114" y="1308100"/>
                </a:moveTo>
                <a:lnTo>
                  <a:pt x="1645500" y="1308100"/>
                </a:lnTo>
                <a:lnTo>
                  <a:pt x="1645500" y="1473200"/>
                </a:lnTo>
                <a:lnTo>
                  <a:pt x="1655114" y="1473200"/>
                </a:lnTo>
                <a:lnTo>
                  <a:pt x="1655114" y="1308100"/>
                </a:lnTo>
                <a:close/>
              </a:path>
              <a:path w="17811115" h="1473200">
                <a:moveTo>
                  <a:pt x="1655114" y="0"/>
                </a:moveTo>
                <a:lnTo>
                  <a:pt x="1645500" y="0"/>
                </a:lnTo>
                <a:lnTo>
                  <a:pt x="1645500" y="1295400"/>
                </a:lnTo>
                <a:lnTo>
                  <a:pt x="1655114" y="1295400"/>
                </a:lnTo>
                <a:lnTo>
                  <a:pt x="1655114" y="0"/>
                </a:lnTo>
                <a:close/>
              </a:path>
              <a:path w="17811115" h="1473200">
                <a:moveTo>
                  <a:pt x="1984209" y="1308100"/>
                </a:moveTo>
                <a:lnTo>
                  <a:pt x="1974596" y="1308100"/>
                </a:lnTo>
                <a:lnTo>
                  <a:pt x="1974596" y="1473200"/>
                </a:lnTo>
                <a:lnTo>
                  <a:pt x="1984209" y="1473200"/>
                </a:lnTo>
                <a:lnTo>
                  <a:pt x="1984209" y="1308100"/>
                </a:lnTo>
                <a:close/>
              </a:path>
              <a:path w="17811115" h="1473200">
                <a:moveTo>
                  <a:pt x="1984209" y="0"/>
                </a:moveTo>
                <a:lnTo>
                  <a:pt x="1974596" y="0"/>
                </a:lnTo>
                <a:lnTo>
                  <a:pt x="1974596" y="1295400"/>
                </a:lnTo>
                <a:lnTo>
                  <a:pt x="1984209" y="1295400"/>
                </a:lnTo>
                <a:lnTo>
                  <a:pt x="1984209" y="0"/>
                </a:lnTo>
                <a:close/>
              </a:path>
              <a:path w="17811115" h="1473200">
                <a:moveTo>
                  <a:pt x="2313305" y="1308100"/>
                </a:moveTo>
                <a:lnTo>
                  <a:pt x="2303691" y="1308100"/>
                </a:lnTo>
                <a:lnTo>
                  <a:pt x="2303691" y="1473200"/>
                </a:lnTo>
                <a:lnTo>
                  <a:pt x="2313305" y="1473200"/>
                </a:lnTo>
                <a:lnTo>
                  <a:pt x="2313305" y="1308100"/>
                </a:lnTo>
                <a:close/>
              </a:path>
              <a:path w="17811115" h="1473200">
                <a:moveTo>
                  <a:pt x="2313305" y="0"/>
                </a:moveTo>
                <a:lnTo>
                  <a:pt x="2303691" y="0"/>
                </a:lnTo>
                <a:lnTo>
                  <a:pt x="2303691" y="1295400"/>
                </a:lnTo>
                <a:lnTo>
                  <a:pt x="2313305" y="1295400"/>
                </a:lnTo>
                <a:lnTo>
                  <a:pt x="2313305" y="0"/>
                </a:lnTo>
                <a:close/>
              </a:path>
              <a:path w="17811115" h="1473200">
                <a:moveTo>
                  <a:pt x="2642400" y="1308100"/>
                </a:moveTo>
                <a:lnTo>
                  <a:pt x="2632786" y="1308100"/>
                </a:lnTo>
                <a:lnTo>
                  <a:pt x="2632786" y="1473200"/>
                </a:lnTo>
                <a:lnTo>
                  <a:pt x="2642400" y="1473200"/>
                </a:lnTo>
                <a:lnTo>
                  <a:pt x="2642400" y="1308100"/>
                </a:lnTo>
                <a:close/>
              </a:path>
              <a:path w="17811115" h="1473200">
                <a:moveTo>
                  <a:pt x="2642400" y="0"/>
                </a:moveTo>
                <a:lnTo>
                  <a:pt x="2632786" y="0"/>
                </a:lnTo>
                <a:lnTo>
                  <a:pt x="2632786" y="1295400"/>
                </a:lnTo>
                <a:lnTo>
                  <a:pt x="2642400" y="1295400"/>
                </a:lnTo>
                <a:lnTo>
                  <a:pt x="2642400" y="0"/>
                </a:lnTo>
                <a:close/>
              </a:path>
              <a:path w="17811115" h="1473200">
                <a:moveTo>
                  <a:pt x="2971495" y="1308100"/>
                </a:moveTo>
                <a:lnTo>
                  <a:pt x="2961881" y="1308100"/>
                </a:lnTo>
                <a:lnTo>
                  <a:pt x="2961881" y="1473200"/>
                </a:lnTo>
                <a:lnTo>
                  <a:pt x="2971495" y="1473200"/>
                </a:lnTo>
                <a:lnTo>
                  <a:pt x="2971495" y="1308100"/>
                </a:lnTo>
                <a:close/>
              </a:path>
              <a:path w="17811115" h="1473200">
                <a:moveTo>
                  <a:pt x="2971495" y="0"/>
                </a:moveTo>
                <a:lnTo>
                  <a:pt x="2961881" y="0"/>
                </a:lnTo>
                <a:lnTo>
                  <a:pt x="2961881" y="1295400"/>
                </a:lnTo>
                <a:lnTo>
                  <a:pt x="2971495" y="1295400"/>
                </a:lnTo>
                <a:lnTo>
                  <a:pt x="2971495" y="0"/>
                </a:lnTo>
                <a:close/>
              </a:path>
              <a:path w="17811115" h="1473200">
                <a:moveTo>
                  <a:pt x="3300590" y="1308100"/>
                </a:moveTo>
                <a:lnTo>
                  <a:pt x="3290976" y="1308100"/>
                </a:lnTo>
                <a:lnTo>
                  <a:pt x="3290976" y="1473200"/>
                </a:lnTo>
                <a:lnTo>
                  <a:pt x="3300590" y="1473200"/>
                </a:lnTo>
                <a:lnTo>
                  <a:pt x="3300590" y="1308100"/>
                </a:lnTo>
                <a:close/>
              </a:path>
              <a:path w="17811115" h="1473200">
                <a:moveTo>
                  <a:pt x="3300590" y="0"/>
                </a:moveTo>
                <a:lnTo>
                  <a:pt x="3290976" y="0"/>
                </a:lnTo>
                <a:lnTo>
                  <a:pt x="3290976" y="1295400"/>
                </a:lnTo>
                <a:lnTo>
                  <a:pt x="3300590" y="1295400"/>
                </a:lnTo>
                <a:lnTo>
                  <a:pt x="3300590" y="0"/>
                </a:lnTo>
                <a:close/>
              </a:path>
              <a:path w="17811115" h="1473200">
                <a:moveTo>
                  <a:pt x="3629698" y="1308100"/>
                </a:moveTo>
                <a:lnTo>
                  <a:pt x="3620084" y="1308100"/>
                </a:lnTo>
                <a:lnTo>
                  <a:pt x="3620084" y="1473200"/>
                </a:lnTo>
                <a:lnTo>
                  <a:pt x="3629698" y="1473200"/>
                </a:lnTo>
                <a:lnTo>
                  <a:pt x="3629698" y="1308100"/>
                </a:lnTo>
                <a:close/>
              </a:path>
              <a:path w="17811115" h="1473200">
                <a:moveTo>
                  <a:pt x="3629698" y="0"/>
                </a:moveTo>
                <a:lnTo>
                  <a:pt x="3620084" y="0"/>
                </a:lnTo>
                <a:lnTo>
                  <a:pt x="3620084" y="1295400"/>
                </a:lnTo>
                <a:lnTo>
                  <a:pt x="3629698" y="1295400"/>
                </a:lnTo>
                <a:lnTo>
                  <a:pt x="3629698" y="0"/>
                </a:lnTo>
                <a:close/>
              </a:path>
              <a:path w="17811115" h="1473200">
                <a:moveTo>
                  <a:pt x="3958793" y="1308100"/>
                </a:moveTo>
                <a:lnTo>
                  <a:pt x="3949179" y="1308100"/>
                </a:lnTo>
                <a:lnTo>
                  <a:pt x="3949179" y="1473200"/>
                </a:lnTo>
                <a:lnTo>
                  <a:pt x="3958793" y="1473200"/>
                </a:lnTo>
                <a:lnTo>
                  <a:pt x="3958793" y="1308100"/>
                </a:lnTo>
                <a:close/>
              </a:path>
              <a:path w="17811115" h="1473200">
                <a:moveTo>
                  <a:pt x="3958793" y="0"/>
                </a:moveTo>
                <a:lnTo>
                  <a:pt x="3949179" y="0"/>
                </a:lnTo>
                <a:lnTo>
                  <a:pt x="3949179" y="1295400"/>
                </a:lnTo>
                <a:lnTo>
                  <a:pt x="3958793" y="1295400"/>
                </a:lnTo>
                <a:lnTo>
                  <a:pt x="3958793" y="0"/>
                </a:lnTo>
                <a:close/>
              </a:path>
              <a:path w="17811115" h="1473200">
                <a:moveTo>
                  <a:pt x="4287888" y="1308100"/>
                </a:moveTo>
                <a:lnTo>
                  <a:pt x="4278274" y="1308100"/>
                </a:lnTo>
                <a:lnTo>
                  <a:pt x="4278274" y="1473200"/>
                </a:lnTo>
                <a:lnTo>
                  <a:pt x="4287888" y="1473200"/>
                </a:lnTo>
                <a:lnTo>
                  <a:pt x="4287888" y="1308100"/>
                </a:lnTo>
                <a:close/>
              </a:path>
              <a:path w="17811115" h="1473200">
                <a:moveTo>
                  <a:pt x="4287888" y="0"/>
                </a:moveTo>
                <a:lnTo>
                  <a:pt x="4278274" y="0"/>
                </a:lnTo>
                <a:lnTo>
                  <a:pt x="4278274" y="1295400"/>
                </a:lnTo>
                <a:lnTo>
                  <a:pt x="4287888" y="1295400"/>
                </a:lnTo>
                <a:lnTo>
                  <a:pt x="4287888" y="0"/>
                </a:lnTo>
                <a:close/>
              </a:path>
              <a:path w="17811115" h="1473200">
                <a:moveTo>
                  <a:pt x="4616983" y="1308100"/>
                </a:moveTo>
                <a:lnTo>
                  <a:pt x="4607369" y="1308100"/>
                </a:lnTo>
                <a:lnTo>
                  <a:pt x="4607369" y="1473200"/>
                </a:lnTo>
                <a:lnTo>
                  <a:pt x="4616983" y="1473200"/>
                </a:lnTo>
                <a:lnTo>
                  <a:pt x="4616983" y="1308100"/>
                </a:lnTo>
                <a:close/>
              </a:path>
              <a:path w="17811115" h="1473200">
                <a:moveTo>
                  <a:pt x="4616983" y="0"/>
                </a:moveTo>
                <a:lnTo>
                  <a:pt x="4607369" y="0"/>
                </a:lnTo>
                <a:lnTo>
                  <a:pt x="4607369" y="1295400"/>
                </a:lnTo>
                <a:lnTo>
                  <a:pt x="4616983" y="1295400"/>
                </a:lnTo>
                <a:lnTo>
                  <a:pt x="4616983" y="0"/>
                </a:lnTo>
                <a:close/>
              </a:path>
              <a:path w="17811115" h="1473200">
                <a:moveTo>
                  <a:pt x="4946078" y="1308100"/>
                </a:moveTo>
                <a:lnTo>
                  <a:pt x="4936464" y="1308100"/>
                </a:lnTo>
                <a:lnTo>
                  <a:pt x="4936464" y="1473200"/>
                </a:lnTo>
                <a:lnTo>
                  <a:pt x="4946078" y="1473200"/>
                </a:lnTo>
                <a:lnTo>
                  <a:pt x="4946078" y="1308100"/>
                </a:lnTo>
                <a:close/>
              </a:path>
              <a:path w="17811115" h="1473200">
                <a:moveTo>
                  <a:pt x="4946078" y="0"/>
                </a:moveTo>
                <a:lnTo>
                  <a:pt x="4936464" y="0"/>
                </a:lnTo>
                <a:lnTo>
                  <a:pt x="4936464" y="1295400"/>
                </a:lnTo>
                <a:lnTo>
                  <a:pt x="4946078" y="1295400"/>
                </a:lnTo>
                <a:lnTo>
                  <a:pt x="4946078" y="0"/>
                </a:lnTo>
                <a:close/>
              </a:path>
              <a:path w="17811115" h="1473200">
                <a:moveTo>
                  <a:pt x="5305056" y="0"/>
                </a:moveTo>
                <a:lnTo>
                  <a:pt x="5295443" y="0"/>
                </a:lnTo>
                <a:lnTo>
                  <a:pt x="5295443" y="1295400"/>
                </a:lnTo>
                <a:lnTo>
                  <a:pt x="5305056" y="1295400"/>
                </a:lnTo>
                <a:lnTo>
                  <a:pt x="5305056" y="0"/>
                </a:lnTo>
                <a:close/>
              </a:path>
              <a:path w="17811115" h="1473200">
                <a:moveTo>
                  <a:pt x="5634164" y="0"/>
                </a:moveTo>
                <a:lnTo>
                  <a:pt x="5624550" y="0"/>
                </a:lnTo>
                <a:lnTo>
                  <a:pt x="5624550" y="1295400"/>
                </a:lnTo>
                <a:lnTo>
                  <a:pt x="5634164" y="1295400"/>
                </a:lnTo>
                <a:lnTo>
                  <a:pt x="5634164" y="0"/>
                </a:lnTo>
                <a:close/>
              </a:path>
              <a:path w="17811115" h="1473200">
                <a:moveTo>
                  <a:pt x="5963259" y="0"/>
                </a:moveTo>
                <a:lnTo>
                  <a:pt x="5953645" y="0"/>
                </a:lnTo>
                <a:lnTo>
                  <a:pt x="5953645" y="1295400"/>
                </a:lnTo>
                <a:lnTo>
                  <a:pt x="5963259" y="1295400"/>
                </a:lnTo>
                <a:lnTo>
                  <a:pt x="5963259" y="0"/>
                </a:lnTo>
                <a:close/>
              </a:path>
              <a:path w="17811115" h="1473200">
                <a:moveTo>
                  <a:pt x="6292354" y="0"/>
                </a:moveTo>
                <a:lnTo>
                  <a:pt x="6282741" y="0"/>
                </a:lnTo>
                <a:lnTo>
                  <a:pt x="6282741" y="1295400"/>
                </a:lnTo>
                <a:lnTo>
                  <a:pt x="6292354" y="1295400"/>
                </a:lnTo>
                <a:lnTo>
                  <a:pt x="6292354" y="0"/>
                </a:lnTo>
                <a:close/>
              </a:path>
              <a:path w="17811115" h="1473200">
                <a:moveTo>
                  <a:pt x="6621450" y="0"/>
                </a:moveTo>
                <a:lnTo>
                  <a:pt x="6611836" y="0"/>
                </a:lnTo>
                <a:lnTo>
                  <a:pt x="6611836" y="1295400"/>
                </a:lnTo>
                <a:lnTo>
                  <a:pt x="6621450" y="1295400"/>
                </a:lnTo>
                <a:lnTo>
                  <a:pt x="6621450" y="0"/>
                </a:lnTo>
                <a:close/>
              </a:path>
              <a:path w="17811115" h="1473200">
                <a:moveTo>
                  <a:pt x="6950545" y="0"/>
                </a:moveTo>
                <a:lnTo>
                  <a:pt x="6940931" y="0"/>
                </a:lnTo>
                <a:lnTo>
                  <a:pt x="6940931" y="1295400"/>
                </a:lnTo>
                <a:lnTo>
                  <a:pt x="6950545" y="1295400"/>
                </a:lnTo>
                <a:lnTo>
                  <a:pt x="6950545" y="0"/>
                </a:lnTo>
                <a:close/>
              </a:path>
              <a:path w="17811115" h="1473200">
                <a:moveTo>
                  <a:pt x="7279653" y="0"/>
                </a:moveTo>
                <a:lnTo>
                  <a:pt x="7270039" y="0"/>
                </a:lnTo>
                <a:lnTo>
                  <a:pt x="7270039" y="1295400"/>
                </a:lnTo>
                <a:lnTo>
                  <a:pt x="7279653" y="1295400"/>
                </a:lnTo>
                <a:lnTo>
                  <a:pt x="7279653" y="0"/>
                </a:lnTo>
                <a:close/>
              </a:path>
              <a:path w="17811115" h="1473200">
                <a:moveTo>
                  <a:pt x="7608748" y="0"/>
                </a:moveTo>
                <a:lnTo>
                  <a:pt x="7599134" y="0"/>
                </a:lnTo>
                <a:lnTo>
                  <a:pt x="7599134" y="1295400"/>
                </a:lnTo>
                <a:lnTo>
                  <a:pt x="7608748" y="1295400"/>
                </a:lnTo>
                <a:lnTo>
                  <a:pt x="7608748" y="0"/>
                </a:lnTo>
                <a:close/>
              </a:path>
              <a:path w="17811115" h="1473200">
                <a:moveTo>
                  <a:pt x="7937843" y="0"/>
                </a:moveTo>
                <a:lnTo>
                  <a:pt x="7928229" y="0"/>
                </a:lnTo>
                <a:lnTo>
                  <a:pt x="7928229" y="1295400"/>
                </a:lnTo>
                <a:lnTo>
                  <a:pt x="7937843" y="1295400"/>
                </a:lnTo>
                <a:lnTo>
                  <a:pt x="7937843" y="0"/>
                </a:lnTo>
                <a:close/>
              </a:path>
              <a:path w="17811115" h="1473200">
                <a:moveTo>
                  <a:pt x="8266938" y="0"/>
                </a:moveTo>
                <a:lnTo>
                  <a:pt x="8257324" y="0"/>
                </a:lnTo>
                <a:lnTo>
                  <a:pt x="8257324" y="1295400"/>
                </a:lnTo>
                <a:lnTo>
                  <a:pt x="8266938" y="1295400"/>
                </a:lnTo>
                <a:lnTo>
                  <a:pt x="8266938" y="0"/>
                </a:lnTo>
                <a:close/>
              </a:path>
              <a:path w="17811115" h="1473200">
                <a:moveTo>
                  <a:pt x="8596046" y="0"/>
                </a:moveTo>
                <a:lnTo>
                  <a:pt x="8586432" y="0"/>
                </a:lnTo>
                <a:lnTo>
                  <a:pt x="8586432" y="1295400"/>
                </a:lnTo>
                <a:lnTo>
                  <a:pt x="8596046" y="1295400"/>
                </a:lnTo>
                <a:lnTo>
                  <a:pt x="8596046" y="0"/>
                </a:lnTo>
                <a:close/>
              </a:path>
              <a:path w="17811115" h="1473200">
                <a:moveTo>
                  <a:pt x="8925141" y="0"/>
                </a:moveTo>
                <a:lnTo>
                  <a:pt x="8915527" y="0"/>
                </a:lnTo>
                <a:lnTo>
                  <a:pt x="8915527" y="1295400"/>
                </a:lnTo>
                <a:lnTo>
                  <a:pt x="8925141" y="1295400"/>
                </a:lnTo>
                <a:lnTo>
                  <a:pt x="8925141" y="0"/>
                </a:lnTo>
                <a:close/>
              </a:path>
              <a:path w="17811115" h="1473200">
                <a:moveTo>
                  <a:pt x="9254236" y="0"/>
                </a:moveTo>
                <a:lnTo>
                  <a:pt x="9244622" y="0"/>
                </a:lnTo>
                <a:lnTo>
                  <a:pt x="9244622" y="1295400"/>
                </a:lnTo>
                <a:lnTo>
                  <a:pt x="9254236" y="1295400"/>
                </a:lnTo>
                <a:lnTo>
                  <a:pt x="9254236" y="0"/>
                </a:lnTo>
                <a:close/>
              </a:path>
              <a:path w="17811115" h="1473200">
                <a:moveTo>
                  <a:pt x="9583331" y="0"/>
                </a:moveTo>
                <a:lnTo>
                  <a:pt x="9573717" y="0"/>
                </a:lnTo>
                <a:lnTo>
                  <a:pt x="9573717" y="1295400"/>
                </a:lnTo>
                <a:lnTo>
                  <a:pt x="9583331" y="1295400"/>
                </a:lnTo>
                <a:lnTo>
                  <a:pt x="9583331" y="0"/>
                </a:lnTo>
                <a:close/>
              </a:path>
              <a:path w="17811115" h="1473200">
                <a:moveTo>
                  <a:pt x="9912426" y="0"/>
                </a:moveTo>
                <a:lnTo>
                  <a:pt x="9902812" y="0"/>
                </a:lnTo>
                <a:lnTo>
                  <a:pt x="9902812" y="1295400"/>
                </a:lnTo>
                <a:lnTo>
                  <a:pt x="9912426" y="1295400"/>
                </a:lnTo>
                <a:lnTo>
                  <a:pt x="9912426" y="0"/>
                </a:lnTo>
                <a:close/>
              </a:path>
              <a:path w="17811115" h="1473200">
                <a:moveTo>
                  <a:pt x="10241521" y="0"/>
                </a:moveTo>
                <a:lnTo>
                  <a:pt x="10231907" y="0"/>
                </a:lnTo>
                <a:lnTo>
                  <a:pt x="10231907" y="1295400"/>
                </a:lnTo>
                <a:lnTo>
                  <a:pt x="10241521" y="1295400"/>
                </a:lnTo>
                <a:lnTo>
                  <a:pt x="10241521" y="0"/>
                </a:lnTo>
                <a:close/>
              </a:path>
              <a:path w="17811115" h="1473200">
                <a:moveTo>
                  <a:pt x="10570616" y="0"/>
                </a:moveTo>
                <a:lnTo>
                  <a:pt x="10561003" y="0"/>
                </a:lnTo>
                <a:lnTo>
                  <a:pt x="10561003" y="1295400"/>
                </a:lnTo>
                <a:lnTo>
                  <a:pt x="10570616" y="1295400"/>
                </a:lnTo>
                <a:lnTo>
                  <a:pt x="10570616" y="0"/>
                </a:lnTo>
                <a:close/>
              </a:path>
              <a:path w="17811115" h="1473200">
                <a:moveTo>
                  <a:pt x="10899712" y="0"/>
                </a:moveTo>
                <a:lnTo>
                  <a:pt x="10890098" y="0"/>
                </a:lnTo>
                <a:lnTo>
                  <a:pt x="10890098" y="1295400"/>
                </a:lnTo>
                <a:lnTo>
                  <a:pt x="10899712" y="1295400"/>
                </a:lnTo>
                <a:lnTo>
                  <a:pt x="10899712" y="0"/>
                </a:lnTo>
                <a:close/>
              </a:path>
              <a:path w="17811115" h="1473200">
                <a:moveTo>
                  <a:pt x="11228807" y="0"/>
                </a:moveTo>
                <a:lnTo>
                  <a:pt x="11219193" y="0"/>
                </a:lnTo>
                <a:lnTo>
                  <a:pt x="11219193" y="1295400"/>
                </a:lnTo>
                <a:lnTo>
                  <a:pt x="11228807" y="1295400"/>
                </a:lnTo>
                <a:lnTo>
                  <a:pt x="11228807" y="0"/>
                </a:lnTo>
                <a:close/>
              </a:path>
              <a:path w="17811115" h="1473200">
                <a:moveTo>
                  <a:pt x="11557902" y="0"/>
                </a:moveTo>
                <a:lnTo>
                  <a:pt x="11548288" y="0"/>
                </a:lnTo>
                <a:lnTo>
                  <a:pt x="11548288" y="1295400"/>
                </a:lnTo>
                <a:lnTo>
                  <a:pt x="11557902" y="1295400"/>
                </a:lnTo>
                <a:lnTo>
                  <a:pt x="11557902" y="0"/>
                </a:lnTo>
                <a:close/>
              </a:path>
              <a:path w="17811115" h="1473200">
                <a:moveTo>
                  <a:pt x="11886997" y="0"/>
                </a:moveTo>
                <a:lnTo>
                  <a:pt x="11877383" y="0"/>
                </a:lnTo>
                <a:lnTo>
                  <a:pt x="11877383" y="1295400"/>
                </a:lnTo>
                <a:lnTo>
                  <a:pt x="11886997" y="1295400"/>
                </a:lnTo>
                <a:lnTo>
                  <a:pt x="11886997" y="0"/>
                </a:lnTo>
                <a:close/>
              </a:path>
              <a:path w="17811115" h="1473200">
                <a:moveTo>
                  <a:pt x="12216092" y="0"/>
                </a:moveTo>
                <a:lnTo>
                  <a:pt x="12206478" y="0"/>
                </a:lnTo>
                <a:lnTo>
                  <a:pt x="12206478" y="1295400"/>
                </a:lnTo>
                <a:lnTo>
                  <a:pt x="12216092" y="1295400"/>
                </a:lnTo>
                <a:lnTo>
                  <a:pt x="12216092" y="0"/>
                </a:lnTo>
                <a:close/>
              </a:path>
              <a:path w="17811115" h="1473200">
                <a:moveTo>
                  <a:pt x="12545200" y="0"/>
                </a:moveTo>
                <a:lnTo>
                  <a:pt x="12535573" y="0"/>
                </a:lnTo>
                <a:lnTo>
                  <a:pt x="12535573" y="1295400"/>
                </a:lnTo>
                <a:lnTo>
                  <a:pt x="12545200" y="1295400"/>
                </a:lnTo>
                <a:lnTo>
                  <a:pt x="12545200" y="0"/>
                </a:lnTo>
                <a:close/>
              </a:path>
              <a:path w="17811115" h="1473200">
                <a:moveTo>
                  <a:pt x="12874295" y="0"/>
                </a:moveTo>
                <a:lnTo>
                  <a:pt x="12864681" y="0"/>
                </a:lnTo>
                <a:lnTo>
                  <a:pt x="12864681" y="1295400"/>
                </a:lnTo>
                <a:lnTo>
                  <a:pt x="12874295" y="1295400"/>
                </a:lnTo>
                <a:lnTo>
                  <a:pt x="12874295" y="0"/>
                </a:lnTo>
                <a:close/>
              </a:path>
              <a:path w="17811115" h="1473200">
                <a:moveTo>
                  <a:pt x="13203390" y="0"/>
                </a:moveTo>
                <a:lnTo>
                  <a:pt x="13193776" y="0"/>
                </a:lnTo>
                <a:lnTo>
                  <a:pt x="13193776" y="1295400"/>
                </a:lnTo>
                <a:lnTo>
                  <a:pt x="13203390" y="1295400"/>
                </a:lnTo>
                <a:lnTo>
                  <a:pt x="13203390" y="0"/>
                </a:lnTo>
                <a:close/>
              </a:path>
              <a:path w="17811115" h="1473200">
                <a:moveTo>
                  <a:pt x="13532485" y="0"/>
                </a:moveTo>
                <a:lnTo>
                  <a:pt x="13522871" y="0"/>
                </a:lnTo>
                <a:lnTo>
                  <a:pt x="13522871" y="1295400"/>
                </a:lnTo>
                <a:lnTo>
                  <a:pt x="13532485" y="1295400"/>
                </a:lnTo>
                <a:lnTo>
                  <a:pt x="13532485" y="0"/>
                </a:lnTo>
                <a:close/>
              </a:path>
              <a:path w="17811115" h="1473200">
                <a:moveTo>
                  <a:pt x="13861580" y="0"/>
                </a:moveTo>
                <a:lnTo>
                  <a:pt x="13851966" y="0"/>
                </a:lnTo>
                <a:lnTo>
                  <a:pt x="13851966" y="1295400"/>
                </a:lnTo>
                <a:lnTo>
                  <a:pt x="13861580" y="1295400"/>
                </a:lnTo>
                <a:lnTo>
                  <a:pt x="13861580" y="0"/>
                </a:lnTo>
                <a:close/>
              </a:path>
              <a:path w="17811115" h="1473200">
                <a:moveTo>
                  <a:pt x="14190675" y="0"/>
                </a:moveTo>
                <a:lnTo>
                  <a:pt x="14181061" y="0"/>
                </a:lnTo>
                <a:lnTo>
                  <a:pt x="14181061" y="1295400"/>
                </a:lnTo>
                <a:lnTo>
                  <a:pt x="14190675" y="1295400"/>
                </a:lnTo>
                <a:lnTo>
                  <a:pt x="14190675" y="0"/>
                </a:lnTo>
                <a:close/>
              </a:path>
              <a:path w="17811115" h="1473200">
                <a:moveTo>
                  <a:pt x="14519770" y="0"/>
                </a:moveTo>
                <a:lnTo>
                  <a:pt x="14510157" y="0"/>
                </a:lnTo>
                <a:lnTo>
                  <a:pt x="14510157" y="1295400"/>
                </a:lnTo>
                <a:lnTo>
                  <a:pt x="14519770" y="1295400"/>
                </a:lnTo>
                <a:lnTo>
                  <a:pt x="14519770" y="0"/>
                </a:lnTo>
                <a:close/>
              </a:path>
              <a:path w="17811115" h="1473200">
                <a:moveTo>
                  <a:pt x="14848866" y="0"/>
                </a:moveTo>
                <a:lnTo>
                  <a:pt x="14839252" y="0"/>
                </a:lnTo>
                <a:lnTo>
                  <a:pt x="14839252" y="1295400"/>
                </a:lnTo>
                <a:lnTo>
                  <a:pt x="14848866" y="1295400"/>
                </a:lnTo>
                <a:lnTo>
                  <a:pt x="14848866" y="0"/>
                </a:lnTo>
                <a:close/>
              </a:path>
              <a:path w="17811115" h="1473200">
                <a:moveTo>
                  <a:pt x="15177961" y="0"/>
                </a:moveTo>
                <a:lnTo>
                  <a:pt x="15168347" y="0"/>
                </a:lnTo>
                <a:lnTo>
                  <a:pt x="15168347" y="1295400"/>
                </a:lnTo>
                <a:lnTo>
                  <a:pt x="15177961" y="1295400"/>
                </a:lnTo>
                <a:lnTo>
                  <a:pt x="15177961" y="0"/>
                </a:lnTo>
                <a:close/>
              </a:path>
              <a:path w="17811115" h="1473200">
                <a:moveTo>
                  <a:pt x="15507056" y="0"/>
                </a:moveTo>
                <a:lnTo>
                  <a:pt x="15497442" y="0"/>
                </a:lnTo>
                <a:lnTo>
                  <a:pt x="15497442" y="1295400"/>
                </a:lnTo>
                <a:lnTo>
                  <a:pt x="15507056" y="1295400"/>
                </a:lnTo>
                <a:lnTo>
                  <a:pt x="15507056" y="0"/>
                </a:lnTo>
                <a:close/>
              </a:path>
              <a:path w="17811115" h="1473200">
                <a:moveTo>
                  <a:pt x="15836151" y="0"/>
                </a:moveTo>
                <a:lnTo>
                  <a:pt x="15826537" y="0"/>
                </a:lnTo>
                <a:lnTo>
                  <a:pt x="15826537" y="1295400"/>
                </a:lnTo>
                <a:lnTo>
                  <a:pt x="15836151" y="1295400"/>
                </a:lnTo>
                <a:lnTo>
                  <a:pt x="15836151" y="0"/>
                </a:lnTo>
                <a:close/>
              </a:path>
              <a:path w="17811115" h="1473200">
                <a:moveTo>
                  <a:pt x="16165246" y="0"/>
                </a:moveTo>
                <a:lnTo>
                  <a:pt x="16155632" y="0"/>
                </a:lnTo>
                <a:lnTo>
                  <a:pt x="16155632" y="1295400"/>
                </a:lnTo>
                <a:lnTo>
                  <a:pt x="16165246" y="1295400"/>
                </a:lnTo>
                <a:lnTo>
                  <a:pt x="16165246" y="0"/>
                </a:lnTo>
                <a:close/>
              </a:path>
              <a:path w="17811115" h="1473200">
                <a:moveTo>
                  <a:pt x="16494341" y="0"/>
                </a:moveTo>
                <a:lnTo>
                  <a:pt x="16484727" y="0"/>
                </a:lnTo>
                <a:lnTo>
                  <a:pt x="16484727" y="1295400"/>
                </a:lnTo>
                <a:lnTo>
                  <a:pt x="16494341" y="1295400"/>
                </a:lnTo>
                <a:lnTo>
                  <a:pt x="16494341" y="0"/>
                </a:lnTo>
                <a:close/>
              </a:path>
              <a:path w="17811115" h="1473200">
                <a:moveTo>
                  <a:pt x="16823538" y="0"/>
                </a:moveTo>
                <a:lnTo>
                  <a:pt x="16813924" y="0"/>
                </a:lnTo>
                <a:lnTo>
                  <a:pt x="16813924" y="1295400"/>
                </a:lnTo>
                <a:lnTo>
                  <a:pt x="16823538" y="1295400"/>
                </a:lnTo>
                <a:lnTo>
                  <a:pt x="16823538" y="0"/>
                </a:lnTo>
                <a:close/>
              </a:path>
              <a:path w="17811115" h="1473200">
                <a:moveTo>
                  <a:pt x="17152531" y="0"/>
                </a:moveTo>
                <a:lnTo>
                  <a:pt x="17142918" y="0"/>
                </a:lnTo>
                <a:lnTo>
                  <a:pt x="17142918" y="1295400"/>
                </a:lnTo>
                <a:lnTo>
                  <a:pt x="17152531" y="1295400"/>
                </a:lnTo>
                <a:lnTo>
                  <a:pt x="17152531" y="0"/>
                </a:lnTo>
                <a:close/>
              </a:path>
              <a:path w="17811115" h="1473200">
                <a:moveTo>
                  <a:pt x="17481728" y="0"/>
                </a:moveTo>
                <a:lnTo>
                  <a:pt x="17472114" y="0"/>
                </a:lnTo>
                <a:lnTo>
                  <a:pt x="17472114" y="1295400"/>
                </a:lnTo>
                <a:lnTo>
                  <a:pt x="17481728" y="1295400"/>
                </a:lnTo>
                <a:lnTo>
                  <a:pt x="17481728" y="0"/>
                </a:lnTo>
                <a:close/>
              </a:path>
              <a:path w="17811115" h="1473200">
                <a:moveTo>
                  <a:pt x="17810823" y="0"/>
                </a:moveTo>
                <a:lnTo>
                  <a:pt x="17801209" y="0"/>
                </a:lnTo>
                <a:lnTo>
                  <a:pt x="17801209" y="1295400"/>
                </a:lnTo>
                <a:lnTo>
                  <a:pt x="17810823" y="1295400"/>
                </a:lnTo>
                <a:lnTo>
                  <a:pt x="17810823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079784" y="10109555"/>
            <a:ext cx="12874625" cy="165100"/>
          </a:xfrm>
          <a:custGeom>
            <a:avLst/>
            <a:gdLst/>
            <a:ahLst/>
            <a:cxnLst/>
            <a:rect l="l" t="t" r="r" b="b"/>
            <a:pathLst>
              <a:path w="12874625" h="165100">
                <a:moveTo>
                  <a:pt x="9613" y="0"/>
                </a:moveTo>
                <a:lnTo>
                  <a:pt x="0" y="0"/>
                </a:lnTo>
                <a:lnTo>
                  <a:pt x="0" y="165100"/>
                </a:lnTo>
                <a:lnTo>
                  <a:pt x="9613" y="165100"/>
                </a:lnTo>
                <a:lnTo>
                  <a:pt x="9613" y="0"/>
                </a:lnTo>
                <a:close/>
              </a:path>
              <a:path w="12874625" h="165100">
                <a:moveTo>
                  <a:pt x="368604" y="0"/>
                </a:moveTo>
                <a:lnTo>
                  <a:pt x="358990" y="0"/>
                </a:lnTo>
                <a:lnTo>
                  <a:pt x="358990" y="165100"/>
                </a:lnTo>
                <a:lnTo>
                  <a:pt x="368604" y="165100"/>
                </a:lnTo>
                <a:lnTo>
                  <a:pt x="368604" y="0"/>
                </a:lnTo>
                <a:close/>
              </a:path>
              <a:path w="12874625" h="165100">
                <a:moveTo>
                  <a:pt x="697699" y="0"/>
                </a:moveTo>
                <a:lnTo>
                  <a:pt x="688086" y="0"/>
                </a:lnTo>
                <a:lnTo>
                  <a:pt x="688086" y="165100"/>
                </a:lnTo>
                <a:lnTo>
                  <a:pt x="697699" y="165100"/>
                </a:lnTo>
                <a:lnTo>
                  <a:pt x="697699" y="0"/>
                </a:lnTo>
                <a:close/>
              </a:path>
              <a:path w="12874625" h="165100">
                <a:moveTo>
                  <a:pt x="1026795" y="0"/>
                </a:moveTo>
                <a:lnTo>
                  <a:pt x="1017181" y="0"/>
                </a:lnTo>
                <a:lnTo>
                  <a:pt x="1017181" y="165100"/>
                </a:lnTo>
                <a:lnTo>
                  <a:pt x="1026795" y="165100"/>
                </a:lnTo>
                <a:lnTo>
                  <a:pt x="1026795" y="0"/>
                </a:lnTo>
                <a:close/>
              </a:path>
              <a:path w="12874625" h="165100">
                <a:moveTo>
                  <a:pt x="1355890" y="0"/>
                </a:moveTo>
                <a:lnTo>
                  <a:pt x="1346276" y="0"/>
                </a:lnTo>
                <a:lnTo>
                  <a:pt x="1346276" y="165100"/>
                </a:lnTo>
                <a:lnTo>
                  <a:pt x="1355890" y="165100"/>
                </a:lnTo>
                <a:lnTo>
                  <a:pt x="1355890" y="0"/>
                </a:lnTo>
                <a:close/>
              </a:path>
              <a:path w="12874625" h="165100">
                <a:moveTo>
                  <a:pt x="1684997" y="0"/>
                </a:moveTo>
                <a:lnTo>
                  <a:pt x="1675384" y="0"/>
                </a:lnTo>
                <a:lnTo>
                  <a:pt x="1675384" y="165100"/>
                </a:lnTo>
                <a:lnTo>
                  <a:pt x="1684997" y="165100"/>
                </a:lnTo>
                <a:lnTo>
                  <a:pt x="1684997" y="0"/>
                </a:lnTo>
                <a:close/>
              </a:path>
              <a:path w="12874625" h="165100">
                <a:moveTo>
                  <a:pt x="2014093" y="0"/>
                </a:moveTo>
                <a:lnTo>
                  <a:pt x="2004479" y="0"/>
                </a:lnTo>
                <a:lnTo>
                  <a:pt x="2004479" y="165100"/>
                </a:lnTo>
                <a:lnTo>
                  <a:pt x="2014093" y="165100"/>
                </a:lnTo>
                <a:lnTo>
                  <a:pt x="2014093" y="0"/>
                </a:lnTo>
                <a:close/>
              </a:path>
              <a:path w="12874625" h="165100">
                <a:moveTo>
                  <a:pt x="2343188" y="0"/>
                </a:moveTo>
                <a:lnTo>
                  <a:pt x="2333574" y="0"/>
                </a:lnTo>
                <a:lnTo>
                  <a:pt x="2333574" y="165100"/>
                </a:lnTo>
                <a:lnTo>
                  <a:pt x="2343188" y="165100"/>
                </a:lnTo>
                <a:lnTo>
                  <a:pt x="2343188" y="0"/>
                </a:lnTo>
                <a:close/>
              </a:path>
              <a:path w="12874625" h="165100">
                <a:moveTo>
                  <a:pt x="2672283" y="0"/>
                </a:moveTo>
                <a:lnTo>
                  <a:pt x="2662669" y="0"/>
                </a:lnTo>
                <a:lnTo>
                  <a:pt x="2662669" y="165100"/>
                </a:lnTo>
                <a:lnTo>
                  <a:pt x="2672283" y="165100"/>
                </a:lnTo>
                <a:lnTo>
                  <a:pt x="2672283" y="0"/>
                </a:lnTo>
                <a:close/>
              </a:path>
              <a:path w="12874625" h="165100">
                <a:moveTo>
                  <a:pt x="3001391" y="0"/>
                </a:moveTo>
                <a:lnTo>
                  <a:pt x="2991777" y="0"/>
                </a:lnTo>
                <a:lnTo>
                  <a:pt x="2991777" y="165100"/>
                </a:lnTo>
                <a:lnTo>
                  <a:pt x="3001391" y="165100"/>
                </a:lnTo>
                <a:lnTo>
                  <a:pt x="3001391" y="0"/>
                </a:lnTo>
                <a:close/>
              </a:path>
              <a:path w="12874625" h="165100">
                <a:moveTo>
                  <a:pt x="3330486" y="0"/>
                </a:moveTo>
                <a:lnTo>
                  <a:pt x="3320872" y="0"/>
                </a:lnTo>
                <a:lnTo>
                  <a:pt x="3320872" y="165100"/>
                </a:lnTo>
                <a:lnTo>
                  <a:pt x="3330486" y="165100"/>
                </a:lnTo>
                <a:lnTo>
                  <a:pt x="3330486" y="0"/>
                </a:lnTo>
                <a:close/>
              </a:path>
              <a:path w="12874625" h="165100">
                <a:moveTo>
                  <a:pt x="3659581" y="0"/>
                </a:moveTo>
                <a:lnTo>
                  <a:pt x="3649967" y="0"/>
                </a:lnTo>
                <a:lnTo>
                  <a:pt x="3649967" y="165100"/>
                </a:lnTo>
                <a:lnTo>
                  <a:pt x="3659581" y="165100"/>
                </a:lnTo>
                <a:lnTo>
                  <a:pt x="3659581" y="0"/>
                </a:lnTo>
                <a:close/>
              </a:path>
              <a:path w="12874625" h="165100">
                <a:moveTo>
                  <a:pt x="3988676" y="0"/>
                </a:moveTo>
                <a:lnTo>
                  <a:pt x="3979062" y="0"/>
                </a:lnTo>
                <a:lnTo>
                  <a:pt x="3979062" y="165100"/>
                </a:lnTo>
                <a:lnTo>
                  <a:pt x="3988676" y="165100"/>
                </a:lnTo>
                <a:lnTo>
                  <a:pt x="3988676" y="0"/>
                </a:lnTo>
                <a:close/>
              </a:path>
              <a:path w="12874625" h="165100">
                <a:moveTo>
                  <a:pt x="4317784" y="0"/>
                </a:moveTo>
                <a:lnTo>
                  <a:pt x="4308170" y="0"/>
                </a:lnTo>
                <a:lnTo>
                  <a:pt x="4308170" y="165100"/>
                </a:lnTo>
                <a:lnTo>
                  <a:pt x="4317784" y="165100"/>
                </a:lnTo>
                <a:lnTo>
                  <a:pt x="4317784" y="0"/>
                </a:lnTo>
                <a:close/>
              </a:path>
              <a:path w="12874625" h="165100">
                <a:moveTo>
                  <a:pt x="4646866" y="0"/>
                </a:moveTo>
                <a:lnTo>
                  <a:pt x="4637252" y="0"/>
                </a:lnTo>
                <a:lnTo>
                  <a:pt x="4637252" y="165100"/>
                </a:lnTo>
                <a:lnTo>
                  <a:pt x="4646866" y="165100"/>
                </a:lnTo>
                <a:lnTo>
                  <a:pt x="4646866" y="0"/>
                </a:lnTo>
                <a:close/>
              </a:path>
              <a:path w="12874625" h="165100">
                <a:moveTo>
                  <a:pt x="4975961" y="0"/>
                </a:moveTo>
                <a:lnTo>
                  <a:pt x="4966347" y="0"/>
                </a:lnTo>
                <a:lnTo>
                  <a:pt x="4966347" y="165100"/>
                </a:lnTo>
                <a:lnTo>
                  <a:pt x="4975961" y="165100"/>
                </a:lnTo>
                <a:lnTo>
                  <a:pt x="4975961" y="0"/>
                </a:lnTo>
                <a:close/>
              </a:path>
              <a:path w="12874625" h="165100">
                <a:moveTo>
                  <a:pt x="5305056" y="0"/>
                </a:moveTo>
                <a:lnTo>
                  <a:pt x="5295443" y="0"/>
                </a:lnTo>
                <a:lnTo>
                  <a:pt x="5295443" y="165100"/>
                </a:lnTo>
                <a:lnTo>
                  <a:pt x="5305056" y="165100"/>
                </a:lnTo>
                <a:lnTo>
                  <a:pt x="5305056" y="0"/>
                </a:lnTo>
                <a:close/>
              </a:path>
              <a:path w="12874625" h="165100">
                <a:moveTo>
                  <a:pt x="5634152" y="0"/>
                </a:moveTo>
                <a:lnTo>
                  <a:pt x="5624538" y="0"/>
                </a:lnTo>
                <a:lnTo>
                  <a:pt x="5624538" y="165100"/>
                </a:lnTo>
                <a:lnTo>
                  <a:pt x="5634152" y="165100"/>
                </a:lnTo>
                <a:lnTo>
                  <a:pt x="5634152" y="0"/>
                </a:lnTo>
                <a:close/>
              </a:path>
              <a:path w="12874625" h="165100">
                <a:moveTo>
                  <a:pt x="5963247" y="0"/>
                </a:moveTo>
                <a:lnTo>
                  <a:pt x="5953633" y="0"/>
                </a:lnTo>
                <a:lnTo>
                  <a:pt x="5953633" y="165100"/>
                </a:lnTo>
                <a:lnTo>
                  <a:pt x="5963247" y="165100"/>
                </a:lnTo>
                <a:lnTo>
                  <a:pt x="5963247" y="0"/>
                </a:lnTo>
                <a:close/>
              </a:path>
              <a:path w="12874625" h="165100">
                <a:moveTo>
                  <a:pt x="6292342" y="0"/>
                </a:moveTo>
                <a:lnTo>
                  <a:pt x="6282728" y="0"/>
                </a:lnTo>
                <a:lnTo>
                  <a:pt x="6282728" y="165100"/>
                </a:lnTo>
                <a:lnTo>
                  <a:pt x="6292342" y="165100"/>
                </a:lnTo>
                <a:lnTo>
                  <a:pt x="6292342" y="0"/>
                </a:lnTo>
                <a:close/>
              </a:path>
              <a:path w="12874625" h="165100">
                <a:moveTo>
                  <a:pt x="6621437" y="0"/>
                </a:moveTo>
                <a:lnTo>
                  <a:pt x="6611823" y="0"/>
                </a:lnTo>
                <a:lnTo>
                  <a:pt x="6611823" y="165100"/>
                </a:lnTo>
                <a:lnTo>
                  <a:pt x="6621437" y="165100"/>
                </a:lnTo>
                <a:lnTo>
                  <a:pt x="6621437" y="0"/>
                </a:lnTo>
                <a:close/>
              </a:path>
              <a:path w="12874625" h="165100">
                <a:moveTo>
                  <a:pt x="6950532" y="0"/>
                </a:moveTo>
                <a:lnTo>
                  <a:pt x="6940918" y="0"/>
                </a:lnTo>
                <a:lnTo>
                  <a:pt x="6940918" y="165100"/>
                </a:lnTo>
                <a:lnTo>
                  <a:pt x="6950532" y="165100"/>
                </a:lnTo>
                <a:lnTo>
                  <a:pt x="6950532" y="0"/>
                </a:lnTo>
                <a:close/>
              </a:path>
              <a:path w="12874625" h="165100">
                <a:moveTo>
                  <a:pt x="7279627" y="0"/>
                </a:moveTo>
                <a:lnTo>
                  <a:pt x="7270013" y="0"/>
                </a:lnTo>
                <a:lnTo>
                  <a:pt x="7270013" y="165100"/>
                </a:lnTo>
                <a:lnTo>
                  <a:pt x="7279627" y="165100"/>
                </a:lnTo>
                <a:lnTo>
                  <a:pt x="7279627" y="0"/>
                </a:lnTo>
                <a:close/>
              </a:path>
              <a:path w="12874625" h="165100">
                <a:moveTo>
                  <a:pt x="7608735" y="0"/>
                </a:moveTo>
                <a:lnTo>
                  <a:pt x="7599108" y="0"/>
                </a:lnTo>
                <a:lnTo>
                  <a:pt x="7599108" y="165100"/>
                </a:lnTo>
                <a:lnTo>
                  <a:pt x="7608735" y="165100"/>
                </a:lnTo>
                <a:lnTo>
                  <a:pt x="7608735" y="0"/>
                </a:lnTo>
                <a:close/>
              </a:path>
              <a:path w="12874625" h="165100">
                <a:moveTo>
                  <a:pt x="7937830" y="0"/>
                </a:moveTo>
                <a:lnTo>
                  <a:pt x="7928216" y="0"/>
                </a:lnTo>
                <a:lnTo>
                  <a:pt x="7928216" y="165100"/>
                </a:lnTo>
                <a:lnTo>
                  <a:pt x="7937830" y="165100"/>
                </a:lnTo>
                <a:lnTo>
                  <a:pt x="7937830" y="0"/>
                </a:lnTo>
                <a:close/>
              </a:path>
              <a:path w="12874625" h="165100">
                <a:moveTo>
                  <a:pt x="8266925" y="0"/>
                </a:moveTo>
                <a:lnTo>
                  <a:pt x="8257311" y="0"/>
                </a:lnTo>
                <a:lnTo>
                  <a:pt x="8257311" y="165100"/>
                </a:lnTo>
                <a:lnTo>
                  <a:pt x="8266925" y="165100"/>
                </a:lnTo>
                <a:lnTo>
                  <a:pt x="8266925" y="0"/>
                </a:lnTo>
                <a:close/>
              </a:path>
              <a:path w="12874625" h="165100">
                <a:moveTo>
                  <a:pt x="8596020" y="0"/>
                </a:moveTo>
                <a:lnTo>
                  <a:pt x="8586406" y="0"/>
                </a:lnTo>
                <a:lnTo>
                  <a:pt x="8586406" y="165100"/>
                </a:lnTo>
                <a:lnTo>
                  <a:pt x="8596020" y="165100"/>
                </a:lnTo>
                <a:lnTo>
                  <a:pt x="8596020" y="0"/>
                </a:lnTo>
                <a:close/>
              </a:path>
              <a:path w="12874625" h="165100">
                <a:moveTo>
                  <a:pt x="8925115" y="0"/>
                </a:moveTo>
                <a:lnTo>
                  <a:pt x="8915502" y="0"/>
                </a:lnTo>
                <a:lnTo>
                  <a:pt x="8915502" y="165100"/>
                </a:lnTo>
                <a:lnTo>
                  <a:pt x="8925115" y="165100"/>
                </a:lnTo>
                <a:lnTo>
                  <a:pt x="8925115" y="0"/>
                </a:lnTo>
                <a:close/>
              </a:path>
              <a:path w="12874625" h="165100">
                <a:moveTo>
                  <a:pt x="9254211" y="0"/>
                </a:moveTo>
                <a:lnTo>
                  <a:pt x="9244597" y="0"/>
                </a:lnTo>
                <a:lnTo>
                  <a:pt x="9244597" y="165100"/>
                </a:lnTo>
                <a:lnTo>
                  <a:pt x="9254211" y="165100"/>
                </a:lnTo>
                <a:lnTo>
                  <a:pt x="9254211" y="0"/>
                </a:lnTo>
                <a:close/>
              </a:path>
              <a:path w="12874625" h="165100">
                <a:moveTo>
                  <a:pt x="9583306" y="0"/>
                </a:moveTo>
                <a:lnTo>
                  <a:pt x="9573692" y="0"/>
                </a:lnTo>
                <a:lnTo>
                  <a:pt x="9573692" y="165100"/>
                </a:lnTo>
                <a:lnTo>
                  <a:pt x="9583306" y="165100"/>
                </a:lnTo>
                <a:lnTo>
                  <a:pt x="9583306" y="0"/>
                </a:lnTo>
                <a:close/>
              </a:path>
              <a:path w="12874625" h="165100">
                <a:moveTo>
                  <a:pt x="9912401" y="0"/>
                </a:moveTo>
                <a:lnTo>
                  <a:pt x="9902787" y="0"/>
                </a:lnTo>
                <a:lnTo>
                  <a:pt x="9902787" y="165100"/>
                </a:lnTo>
                <a:lnTo>
                  <a:pt x="9912401" y="165100"/>
                </a:lnTo>
                <a:lnTo>
                  <a:pt x="9912401" y="0"/>
                </a:lnTo>
                <a:close/>
              </a:path>
              <a:path w="12874625" h="165100">
                <a:moveTo>
                  <a:pt x="10241496" y="0"/>
                </a:moveTo>
                <a:lnTo>
                  <a:pt x="10231882" y="0"/>
                </a:lnTo>
                <a:lnTo>
                  <a:pt x="10231882" y="165100"/>
                </a:lnTo>
                <a:lnTo>
                  <a:pt x="10241496" y="165100"/>
                </a:lnTo>
                <a:lnTo>
                  <a:pt x="10241496" y="0"/>
                </a:lnTo>
                <a:close/>
              </a:path>
              <a:path w="12874625" h="165100">
                <a:moveTo>
                  <a:pt x="10570591" y="0"/>
                </a:moveTo>
                <a:lnTo>
                  <a:pt x="10560977" y="0"/>
                </a:lnTo>
                <a:lnTo>
                  <a:pt x="10560977" y="165100"/>
                </a:lnTo>
                <a:lnTo>
                  <a:pt x="10570591" y="165100"/>
                </a:lnTo>
                <a:lnTo>
                  <a:pt x="10570591" y="0"/>
                </a:lnTo>
                <a:close/>
              </a:path>
              <a:path w="12874625" h="165100">
                <a:moveTo>
                  <a:pt x="10899686" y="0"/>
                </a:moveTo>
                <a:lnTo>
                  <a:pt x="10890072" y="0"/>
                </a:lnTo>
                <a:lnTo>
                  <a:pt x="10890072" y="165100"/>
                </a:lnTo>
                <a:lnTo>
                  <a:pt x="10899686" y="165100"/>
                </a:lnTo>
                <a:lnTo>
                  <a:pt x="10899686" y="0"/>
                </a:lnTo>
                <a:close/>
              </a:path>
              <a:path w="12874625" h="165100">
                <a:moveTo>
                  <a:pt x="11228781" y="0"/>
                </a:moveTo>
                <a:lnTo>
                  <a:pt x="11219167" y="0"/>
                </a:lnTo>
                <a:lnTo>
                  <a:pt x="11219167" y="165100"/>
                </a:lnTo>
                <a:lnTo>
                  <a:pt x="11228781" y="165100"/>
                </a:lnTo>
                <a:lnTo>
                  <a:pt x="11228781" y="0"/>
                </a:lnTo>
                <a:close/>
              </a:path>
              <a:path w="12874625" h="165100">
                <a:moveTo>
                  <a:pt x="11557978" y="0"/>
                </a:moveTo>
                <a:lnTo>
                  <a:pt x="11548262" y="0"/>
                </a:lnTo>
                <a:lnTo>
                  <a:pt x="11548262" y="165100"/>
                </a:lnTo>
                <a:lnTo>
                  <a:pt x="11557978" y="165100"/>
                </a:lnTo>
                <a:lnTo>
                  <a:pt x="11557978" y="0"/>
                </a:lnTo>
                <a:close/>
              </a:path>
              <a:path w="12874625" h="165100">
                <a:moveTo>
                  <a:pt x="11887073" y="0"/>
                </a:moveTo>
                <a:lnTo>
                  <a:pt x="11877459" y="0"/>
                </a:lnTo>
                <a:lnTo>
                  <a:pt x="11877459" y="165100"/>
                </a:lnTo>
                <a:lnTo>
                  <a:pt x="11887073" y="165100"/>
                </a:lnTo>
                <a:lnTo>
                  <a:pt x="11887073" y="0"/>
                </a:lnTo>
                <a:close/>
              </a:path>
              <a:path w="12874625" h="165100">
                <a:moveTo>
                  <a:pt x="12216067" y="0"/>
                </a:moveTo>
                <a:lnTo>
                  <a:pt x="12206554" y="0"/>
                </a:lnTo>
                <a:lnTo>
                  <a:pt x="12206554" y="165100"/>
                </a:lnTo>
                <a:lnTo>
                  <a:pt x="12216067" y="165100"/>
                </a:lnTo>
                <a:lnTo>
                  <a:pt x="12216067" y="0"/>
                </a:lnTo>
                <a:close/>
              </a:path>
              <a:path w="12874625" h="165100">
                <a:moveTo>
                  <a:pt x="12545263" y="0"/>
                </a:moveTo>
                <a:lnTo>
                  <a:pt x="12535649" y="0"/>
                </a:lnTo>
                <a:lnTo>
                  <a:pt x="12535649" y="165100"/>
                </a:lnTo>
                <a:lnTo>
                  <a:pt x="12545263" y="165100"/>
                </a:lnTo>
                <a:lnTo>
                  <a:pt x="12545263" y="0"/>
                </a:lnTo>
                <a:close/>
              </a:path>
              <a:path w="12874625" h="165100">
                <a:moveTo>
                  <a:pt x="12874358" y="0"/>
                </a:moveTo>
                <a:lnTo>
                  <a:pt x="12864745" y="0"/>
                </a:lnTo>
                <a:lnTo>
                  <a:pt x="12864745" y="165100"/>
                </a:lnTo>
                <a:lnTo>
                  <a:pt x="12874358" y="165100"/>
                </a:lnTo>
                <a:lnTo>
                  <a:pt x="12874358" y="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7006395" y="2293410"/>
            <a:ext cx="8506460" cy="6141085"/>
          </a:xfrm>
          <a:custGeom>
            <a:avLst/>
            <a:gdLst/>
            <a:ahLst/>
            <a:cxnLst/>
            <a:rect l="l" t="t" r="r" b="b"/>
            <a:pathLst>
              <a:path w="8506460" h="6141084">
                <a:moveTo>
                  <a:pt x="34006" y="6133110"/>
                </a:moveTo>
                <a:lnTo>
                  <a:pt x="47078" y="5935584"/>
                </a:lnTo>
                <a:lnTo>
                  <a:pt x="41072" y="5839721"/>
                </a:lnTo>
                <a:lnTo>
                  <a:pt x="50760" y="5791264"/>
                </a:lnTo>
                <a:lnTo>
                  <a:pt x="45239" y="5703158"/>
                </a:lnTo>
                <a:lnTo>
                  <a:pt x="55378" y="5661889"/>
                </a:lnTo>
                <a:lnTo>
                  <a:pt x="50299" y="5580823"/>
                </a:lnTo>
                <a:lnTo>
                  <a:pt x="59690" y="5527618"/>
                </a:lnTo>
                <a:lnTo>
                  <a:pt x="33597" y="5111214"/>
                </a:lnTo>
                <a:lnTo>
                  <a:pt x="43084" y="5059541"/>
                </a:lnTo>
                <a:lnTo>
                  <a:pt x="14329" y="4600642"/>
                </a:lnTo>
                <a:lnTo>
                  <a:pt x="23749" y="4547897"/>
                </a:lnTo>
                <a:lnTo>
                  <a:pt x="10730" y="4340126"/>
                </a:lnTo>
                <a:lnTo>
                  <a:pt x="20151" y="4287395"/>
                </a:lnTo>
                <a:lnTo>
                  <a:pt x="7134" y="4079664"/>
                </a:lnTo>
                <a:lnTo>
                  <a:pt x="6841" y="3871911"/>
                </a:lnTo>
                <a:lnTo>
                  <a:pt x="3635" y="3820743"/>
                </a:lnTo>
                <a:lnTo>
                  <a:pt x="13104" y="3768783"/>
                </a:lnTo>
                <a:lnTo>
                  <a:pt x="280" y="3564141"/>
                </a:lnTo>
                <a:lnTo>
                  <a:pt x="9750" y="3512192"/>
                </a:lnTo>
                <a:lnTo>
                  <a:pt x="135" y="3358741"/>
                </a:lnTo>
                <a:lnTo>
                  <a:pt x="9605" y="3306800"/>
                </a:lnTo>
                <a:lnTo>
                  <a:pt x="84" y="3154860"/>
                </a:lnTo>
                <a:lnTo>
                  <a:pt x="9586" y="3103424"/>
                </a:lnTo>
                <a:lnTo>
                  <a:pt x="3240" y="3002144"/>
                </a:lnTo>
                <a:lnTo>
                  <a:pt x="9569" y="2900075"/>
                </a:lnTo>
                <a:lnTo>
                  <a:pt x="0" y="2544282"/>
                </a:lnTo>
                <a:lnTo>
                  <a:pt x="6260" y="2441115"/>
                </a:lnTo>
                <a:lnTo>
                  <a:pt x="2899" y="2184405"/>
                </a:lnTo>
                <a:lnTo>
                  <a:pt x="9160" y="2081243"/>
                </a:lnTo>
                <a:lnTo>
                  <a:pt x="12476" y="1728014"/>
                </a:lnTo>
                <a:lnTo>
                  <a:pt x="5850" y="1216125"/>
                </a:lnTo>
                <a:lnTo>
                  <a:pt x="11897" y="1109560"/>
                </a:lnTo>
                <a:lnTo>
                  <a:pt x="5270" y="1003785"/>
                </a:lnTo>
                <a:lnTo>
                  <a:pt x="14631" y="950101"/>
                </a:lnTo>
                <a:lnTo>
                  <a:pt x="4731" y="792117"/>
                </a:lnTo>
                <a:lnTo>
                  <a:pt x="10864" y="686915"/>
                </a:lnTo>
                <a:lnTo>
                  <a:pt x="4322" y="582507"/>
                </a:lnTo>
                <a:lnTo>
                  <a:pt x="13726" y="529511"/>
                </a:lnTo>
                <a:lnTo>
                  <a:pt x="3914" y="372930"/>
                </a:lnTo>
                <a:lnTo>
                  <a:pt x="13320" y="319954"/>
                </a:lnTo>
                <a:lnTo>
                  <a:pt x="9434" y="257949"/>
                </a:lnTo>
                <a:lnTo>
                  <a:pt x="21480" y="247113"/>
                </a:lnTo>
                <a:lnTo>
                  <a:pt x="33632" y="237969"/>
                </a:lnTo>
                <a:lnTo>
                  <a:pt x="33334" y="233212"/>
                </a:lnTo>
                <a:lnTo>
                  <a:pt x="58374" y="226670"/>
                </a:lnTo>
                <a:lnTo>
                  <a:pt x="83510" y="221662"/>
                </a:lnTo>
                <a:lnTo>
                  <a:pt x="108722" y="217863"/>
                </a:lnTo>
                <a:lnTo>
                  <a:pt x="133989" y="214949"/>
                </a:lnTo>
                <a:lnTo>
                  <a:pt x="197240" y="208997"/>
                </a:lnTo>
                <a:lnTo>
                  <a:pt x="247825" y="203975"/>
                </a:lnTo>
                <a:lnTo>
                  <a:pt x="298417" y="199060"/>
                </a:lnTo>
                <a:lnTo>
                  <a:pt x="349013" y="194219"/>
                </a:lnTo>
                <a:lnTo>
                  <a:pt x="500811" y="179839"/>
                </a:lnTo>
                <a:lnTo>
                  <a:pt x="551413" y="175087"/>
                </a:lnTo>
                <a:lnTo>
                  <a:pt x="652611" y="165490"/>
                </a:lnTo>
                <a:lnTo>
                  <a:pt x="804403" y="151011"/>
                </a:lnTo>
                <a:lnTo>
                  <a:pt x="905601" y="141419"/>
                </a:lnTo>
                <a:lnTo>
                  <a:pt x="956203" y="136670"/>
                </a:lnTo>
                <a:lnTo>
                  <a:pt x="1006808" y="131966"/>
                </a:lnTo>
                <a:lnTo>
                  <a:pt x="1044741" y="128112"/>
                </a:lnTo>
                <a:lnTo>
                  <a:pt x="1095353" y="123528"/>
                </a:lnTo>
                <a:lnTo>
                  <a:pt x="1145970" y="119018"/>
                </a:lnTo>
                <a:lnTo>
                  <a:pt x="1196593" y="114593"/>
                </a:lnTo>
                <a:lnTo>
                  <a:pt x="1247221" y="110262"/>
                </a:lnTo>
                <a:lnTo>
                  <a:pt x="1348481" y="101650"/>
                </a:lnTo>
                <a:lnTo>
                  <a:pt x="1399112" y="97366"/>
                </a:lnTo>
                <a:lnTo>
                  <a:pt x="1449745" y="93118"/>
                </a:lnTo>
                <a:lnTo>
                  <a:pt x="1500382" y="88919"/>
                </a:lnTo>
                <a:lnTo>
                  <a:pt x="1551022" y="84785"/>
                </a:lnTo>
                <a:lnTo>
                  <a:pt x="1601668" y="80730"/>
                </a:lnTo>
                <a:lnTo>
                  <a:pt x="1652319" y="76769"/>
                </a:lnTo>
                <a:lnTo>
                  <a:pt x="1702978" y="72917"/>
                </a:lnTo>
                <a:lnTo>
                  <a:pt x="1753644" y="69188"/>
                </a:lnTo>
                <a:lnTo>
                  <a:pt x="1804318" y="65597"/>
                </a:lnTo>
                <a:lnTo>
                  <a:pt x="1855002" y="62160"/>
                </a:lnTo>
                <a:lnTo>
                  <a:pt x="1956403" y="55801"/>
                </a:lnTo>
                <a:lnTo>
                  <a:pt x="2007122" y="52910"/>
                </a:lnTo>
                <a:lnTo>
                  <a:pt x="2057856" y="50264"/>
                </a:lnTo>
                <a:lnTo>
                  <a:pt x="2108606" y="47886"/>
                </a:lnTo>
                <a:lnTo>
                  <a:pt x="2159372" y="45747"/>
                </a:lnTo>
                <a:lnTo>
                  <a:pt x="2222826" y="43025"/>
                </a:lnTo>
                <a:lnTo>
                  <a:pt x="2273616" y="41281"/>
                </a:lnTo>
                <a:lnTo>
                  <a:pt x="2324416" y="39693"/>
                </a:lnTo>
                <a:lnTo>
                  <a:pt x="2375224" y="38232"/>
                </a:lnTo>
                <a:lnTo>
                  <a:pt x="2426039" y="36871"/>
                </a:lnTo>
                <a:lnTo>
                  <a:pt x="2476858" y="35582"/>
                </a:lnTo>
                <a:lnTo>
                  <a:pt x="2629324" y="31869"/>
                </a:lnTo>
                <a:lnTo>
                  <a:pt x="2680143" y="30590"/>
                </a:lnTo>
                <a:lnTo>
                  <a:pt x="2781774" y="27900"/>
                </a:lnTo>
                <a:lnTo>
                  <a:pt x="2832593" y="26615"/>
                </a:lnTo>
                <a:lnTo>
                  <a:pt x="2883416" y="25383"/>
                </a:lnTo>
                <a:lnTo>
                  <a:pt x="2934241" y="24201"/>
                </a:lnTo>
                <a:lnTo>
                  <a:pt x="2985070" y="23064"/>
                </a:lnTo>
                <a:lnTo>
                  <a:pt x="3035901" y="21968"/>
                </a:lnTo>
                <a:lnTo>
                  <a:pt x="3086734" y="20907"/>
                </a:lnTo>
                <a:lnTo>
                  <a:pt x="3137569" y="19879"/>
                </a:lnTo>
                <a:lnTo>
                  <a:pt x="3239244" y="17902"/>
                </a:lnTo>
                <a:lnTo>
                  <a:pt x="3340929" y="16069"/>
                </a:lnTo>
                <a:lnTo>
                  <a:pt x="3391776" y="15231"/>
                </a:lnTo>
                <a:lnTo>
                  <a:pt x="3455301" y="13643"/>
                </a:lnTo>
                <a:lnTo>
                  <a:pt x="3506154" y="12902"/>
                </a:lnTo>
                <a:lnTo>
                  <a:pt x="3557011" y="12222"/>
                </a:lnTo>
                <a:lnTo>
                  <a:pt x="3607872" y="11611"/>
                </a:lnTo>
                <a:lnTo>
                  <a:pt x="3658739" y="11076"/>
                </a:lnTo>
                <a:lnTo>
                  <a:pt x="3709610" y="10625"/>
                </a:lnTo>
                <a:lnTo>
                  <a:pt x="3773162" y="9472"/>
                </a:lnTo>
                <a:lnTo>
                  <a:pt x="3925798" y="8464"/>
                </a:lnTo>
                <a:lnTo>
                  <a:pt x="3976679" y="8175"/>
                </a:lnTo>
                <a:lnTo>
                  <a:pt x="4027565" y="7942"/>
                </a:lnTo>
                <a:lnTo>
                  <a:pt x="4078454" y="7788"/>
                </a:lnTo>
                <a:lnTo>
                  <a:pt x="4129351" y="7730"/>
                </a:lnTo>
                <a:lnTo>
                  <a:pt x="4180254" y="7791"/>
                </a:lnTo>
                <a:lnTo>
                  <a:pt x="4243841" y="7196"/>
                </a:lnTo>
                <a:lnTo>
                  <a:pt x="4294763" y="7553"/>
                </a:lnTo>
                <a:lnTo>
                  <a:pt x="4345696" y="8089"/>
                </a:lnTo>
                <a:lnTo>
                  <a:pt x="4396625" y="8551"/>
                </a:lnTo>
                <a:lnTo>
                  <a:pt x="4447561" y="9129"/>
                </a:lnTo>
                <a:lnTo>
                  <a:pt x="4485828" y="10604"/>
                </a:lnTo>
                <a:lnTo>
                  <a:pt x="4536776" y="11373"/>
                </a:lnTo>
                <a:lnTo>
                  <a:pt x="4587728" y="12215"/>
                </a:lnTo>
                <a:lnTo>
                  <a:pt x="4638684" y="13115"/>
                </a:lnTo>
                <a:lnTo>
                  <a:pt x="4689643" y="14060"/>
                </a:lnTo>
                <a:lnTo>
                  <a:pt x="4880813" y="18783"/>
                </a:lnTo>
                <a:lnTo>
                  <a:pt x="4931772" y="19729"/>
                </a:lnTo>
                <a:lnTo>
                  <a:pt x="4982728" y="20633"/>
                </a:lnTo>
                <a:lnTo>
                  <a:pt x="5084647" y="22538"/>
                </a:lnTo>
                <a:lnTo>
                  <a:pt x="5237555" y="25879"/>
                </a:lnTo>
                <a:lnTo>
                  <a:pt x="5288522" y="26954"/>
                </a:lnTo>
                <a:lnTo>
                  <a:pt x="5339485" y="27964"/>
                </a:lnTo>
                <a:lnTo>
                  <a:pt x="5390442" y="28880"/>
                </a:lnTo>
                <a:lnTo>
                  <a:pt x="5441391" y="29674"/>
                </a:lnTo>
                <a:lnTo>
                  <a:pt x="5492331" y="30318"/>
                </a:lnTo>
                <a:lnTo>
                  <a:pt x="5555935" y="29990"/>
                </a:lnTo>
                <a:lnTo>
                  <a:pt x="5606851" y="30251"/>
                </a:lnTo>
                <a:lnTo>
                  <a:pt x="5657750" y="30244"/>
                </a:lnTo>
                <a:lnTo>
                  <a:pt x="5695969" y="30951"/>
                </a:lnTo>
                <a:lnTo>
                  <a:pt x="5746858" y="30781"/>
                </a:lnTo>
                <a:lnTo>
                  <a:pt x="5797742" y="30525"/>
                </a:lnTo>
                <a:lnTo>
                  <a:pt x="5848620" y="30179"/>
                </a:lnTo>
                <a:lnTo>
                  <a:pt x="5899492" y="29741"/>
                </a:lnTo>
                <a:lnTo>
                  <a:pt x="5950358" y="29208"/>
                </a:lnTo>
                <a:lnTo>
                  <a:pt x="6001218" y="28577"/>
                </a:lnTo>
                <a:lnTo>
                  <a:pt x="6052072" y="27843"/>
                </a:lnTo>
                <a:lnTo>
                  <a:pt x="6102919" y="27006"/>
                </a:lnTo>
                <a:lnTo>
                  <a:pt x="6153760" y="26060"/>
                </a:lnTo>
                <a:lnTo>
                  <a:pt x="6204593" y="25004"/>
                </a:lnTo>
                <a:lnTo>
                  <a:pt x="6255419" y="23834"/>
                </a:lnTo>
                <a:lnTo>
                  <a:pt x="6306239" y="22559"/>
                </a:lnTo>
                <a:lnTo>
                  <a:pt x="6357048" y="21105"/>
                </a:lnTo>
                <a:lnTo>
                  <a:pt x="6407847" y="19504"/>
                </a:lnTo>
                <a:lnTo>
                  <a:pt x="6458639" y="17789"/>
                </a:lnTo>
                <a:lnTo>
                  <a:pt x="6509426" y="15990"/>
                </a:lnTo>
                <a:lnTo>
                  <a:pt x="6661775" y="10414"/>
                </a:lnTo>
                <a:lnTo>
                  <a:pt x="6712562" y="8602"/>
                </a:lnTo>
                <a:lnTo>
                  <a:pt x="6763352" y="6865"/>
                </a:lnTo>
                <a:lnTo>
                  <a:pt x="6814150" y="5237"/>
                </a:lnTo>
                <a:lnTo>
                  <a:pt x="6864956" y="3748"/>
                </a:lnTo>
                <a:lnTo>
                  <a:pt x="6915773" y="2431"/>
                </a:lnTo>
                <a:lnTo>
                  <a:pt x="6966603" y="1317"/>
                </a:lnTo>
                <a:lnTo>
                  <a:pt x="7017448" y="438"/>
                </a:lnTo>
                <a:lnTo>
                  <a:pt x="7068320" y="0"/>
                </a:lnTo>
                <a:lnTo>
                  <a:pt x="7119243" y="380"/>
                </a:lnTo>
                <a:lnTo>
                  <a:pt x="7170209" y="1426"/>
                </a:lnTo>
                <a:lnTo>
                  <a:pt x="7221206" y="2981"/>
                </a:lnTo>
                <a:lnTo>
                  <a:pt x="7259550" y="5685"/>
                </a:lnTo>
                <a:lnTo>
                  <a:pt x="7310582" y="7793"/>
                </a:lnTo>
                <a:lnTo>
                  <a:pt x="7361616" y="9946"/>
                </a:lnTo>
                <a:lnTo>
                  <a:pt x="7412644" y="11989"/>
                </a:lnTo>
                <a:lnTo>
                  <a:pt x="7450980" y="14559"/>
                </a:lnTo>
                <a:lnTo>
                  <a:pt x="7514687" y="15889"/>
                </a:lnTo>
                <a:lnTo>
                  <a:pt x="7565730" y="18177"/>
                </a:lnTo>
                <a:lnTo>
                  <a:pt x="7616776" y="20509"/>
                </a:lnTo>
                <a:lnTo>
                  <a:pt x="7667817" y="22767"/>
                </a:lnTo>
                <a:lnTo>
                  <a:pt x="7718846" y="24829"/>
                </a:lnTo>
                <a:lnTo>
                  <a:pt x="7769855" y="26576"/>
                </a:lnTo>
                <a:lnTo>
                  <a:pt x="7820837" y="27889"/>
                </a:lnTo>
                <a:lnTo>
                  <a:pt x="7871781" y="28591"/>
                </a:lnTo>
                <a:lnTo>
                  <a:pt x="7922719" y="29209"/>
                </a:lnTo>
                <a:lnTo>
                  <a:pt x="7973653" y="29756"/>
                </a:lnTo>
                <a:lnTo>
                  <a:pt x="8011908" y="31037"/>
                </a:lnTo>
                <a:lnTo>
                  <a:pt x="8062835" y="31476"/>
                </a:lnTo>
                <a:lnTo>
                  <a:pt x="8113760" y="31881"/>
                </a:lnTo>
                <a:lnTo>
                  <a:pt x="8215607" y="32636"/>
                </a:lnTo>
                <a:lnTo>
                  <a:pt x="8368380" y="33817"/>
                </a:lnTo>
                <a:lnTo>
                  <a:pt x="8406633" y="35067"/>
                </a:lnTo>
                <a:lnTo>
                  <a:pt x="8457564" y="35575"/>
                </a:lnTo>
                <a:lnTo>
                  <a:pt x="8484568" y="466522"/>
                </a:lnTo>
                <a:lnTo>
                  <a:pt x="8445994" y="460150"/>
                </a:lnTo>
                <a:lnTo>
                  <a:pt x="8343482" y="448777"/>
                </a:lnTo>
                <a:lnTo>
                  <a:pt x="8304909" y="442416"/>
                </a:lnTo>
                <a:lnTo>
                  <a:pt x="8253675" y="437079"/>
                </a:lnTo>
                <a:lnTo>
                  <a:pt x="8202462" y="432087"/>
                </a:lnTo>
                <a:lnTo>
                  <a:pt x="8163824" y="424694"/>
                </a:lnTo>
                <a:lnTo>
                  <a:pt x="8124835" y="411693"/>
                </a:lnTo>
                <a:lnTo>
                  <a:pt x="8085431" y="392084"/>
                </a:lnTo>
                <a:lnTo>
                  <a:pt x="8045551" y="364870"/>
                </a:lnTo>
                <a:lnTo>
                  <a:pt x="8005615" y="336759"/>
                </a:lnTo>
                <a:lnTo>
                  <a:pt x="7966265" y="318005"/>
                </a:lnTo>
                <a:lnTo>
                  <a:pt x="7927486" y="308357"/>
                </a:lnTo>
                <a:lnTo>
                  <a:pt x="7876586" y="308356"/>
                </a:lnTo>
                <a:lnTo>
                  <a:pt x="7838901" y="316162"/>
                </a:lnTo>
                <a:lnTo>
                  <a:pt x="7789063" y="333112"/>
                </a:lnTo>
                <a:lnTo>
                  <a:pt x="7752408" y="357366"/>
                </a:lnTo>
                <a:lnTo>
                  <a:pt x="7716245" y="389465"/>
                </a:lnTo>
                <a:lnTo>
                  <a:pt x="7693233" y="428365"/>
                </a:lnTo>
                <a:lnTo>
                  <a:pt x="7682968" y="467633"/>
                </a:lnTo>
                <a:lnTo>
                  <a:pt x="7672868" y="509517"/>
                </a:lnTo>
                <a:lnTo>
                  <a:pt x="7713743" y="1161833"/>
                </a:lnTo>
                <a:lnTo>
                  <a:pt x="7701495" y="1169456"/>
                </a:lnTo>
                <a:lnTo>
                  <a:pt x="7665180" y="1199135"/>
                </a:lnTo>
                <a:lnTo>
                  <a:pt x="7629310" y="1235906"/>
                </a:lnTo>
                <a:lnTo>
                  <a:pt x="7606577" y="1279263"/>
                </a:lnTo>
                <a:lnTo>
                  <a:pt x="7587533" y="1381489"/>
                </a:lnTo>
                <a:lnTo>
                  <a:pt x="7632754" y="2103179"/>
                </a:lnTo>
                <a:lnTo>
                  <a:pt x="7621465" y="2126082"/>
                </a:lnTo>
                <a:lnTo>
                  <a:pt x="7611567" y="2171200"/>
                </a:lnTo>
                <a:lnTo>
                  <a:pt x="7601934" y="2220547"/>
                </a:lnTo>
                <a:lnTo>
                  <a:pt x="7639916" y="2826690"/>
                </a:lnTo>
                <a:lnTo>
                  <a:pt x="7628138" y="2841803"/>
                </a:lnTo>
                <a:lnTo>
                  <a:pt x="7604898" y="2877072"/>
                </a:lnTo>
                <a:lnTo>
                  <a:pt x="7594884" y="2920340"/>
                </a:lnTo>
                <a:lnTo>
                  <a:pt x="7637696" y="3603572"/>
                </a:lnTo>
                <a:lnTo>
                  <a:pt x="7613559" y="3624522"/>
                </a:lnTo>
                <a:lnTo>
                  <a:pt x="7577815" y="3663306"/>
                </a:lnTo>
                <a:lnTo>
                  <a:pt x="7555259" y="3709493"/>
                </a:lnTo>
                <a:lnTo>
                  <a:pt x="7607297" y="4539951"/>
                </a:lnTo>
                <a:lnTo>
                  <a:pt x="7597400" y="4585080"/>
                </a:lnTo>
                <a:lnTo>
                  <a:pt x="7682482" y="5942902"/>
                </a:lnTo>
                <a:lnTo>
                  <a:pt x="7669764" y="5943007"/>
                </a:lnTo>
                <a:lnTo>
                  <a:pt x="7618904" y="5943650"/>
                </a:lnTo>
                <a:lnTo>
                  <a:pt x="7568059" y="5944507"/>
                </a:lnTo>
                <a:lnTo>
                  <a:pt x="7517225" y="5945567"/>
                </a:lnTo>
                <a:lnTo>
                  <a:pt x="7466404" y="5946822"/>
                </a:lnTo>
                <a:lnTo>
                  <a:pt x="7415595" y="5948259"/>
                </a:lnTo>
                <a:lnTo>
                  <a:pt x="7364796" y="5949869"/>
                </a:lnTo>
                <a:lnTo>
                  <a:pt x="7326683" y="5950847"/>
                </a:lnTo>
                <a:lnTo>
                  <a:pt x="7275904" y="5952772"/>
                </a:lnTo>
                <a:lnTo>
                  <a:pt x="7225133" y="5954839"/>
                </a:lnTo>
                <a:lnTo>
                  <a:pt x="7174372" y="5957037"/>
                </a:lnTo>
                <a:lnTo>
                  <a:pt x="7123617" y="5959356"/>
                </a:lnTo>
                <a:lnTo>
                  <a:pt x="7072870" y="5961787"/>
                </a:lnTo>
                <a:lnTo>
                  <a:pt x="7022129" y="5964317"/>
                </a:lnTo>
                <a:lnTo>
                  <a:pt x="6971393" y="5966939"/>
                </a:lnTo>
                <a:lnTo>
                  <a:pt x="6920663" y="5969640"/>
                </a:lnTo>
                <a:lnTo>
                  <a:pt x="6869937" y="5972410"/>
                </a:lnTo>
                <a:lnTo>
                  <a:pt x="6819215" y="5975240"/>
                </a:lnTo>
                <a:lnTo>
                  <a:pt x="6768495" y="5978119"/>
                </a:lnTo>
                <a:lnTo>
                  <a:pt x="6717779" y="5981037"/>
                </a:lnTo>
                <a:lnTo>
                  <a:pt x="6527598" y="5992093"/>
                </a:lnTo>
                <a:lnTo>
                  <a:pt x="6476881" y="5995003"/>
                </a:lnTo>
                <a:lnTo>
                  <a:pt x="6426157" y="5997819"/>
                </a:lnTo>
                <a:lnTo>
                  <a:pt x="6375429" y="6000549"/>
                </a:lnTo>
                <a:lnTo>
                  <a:pt x="6312020" y="6003996"/>
                </a:lnTo>
                <a:lnTo>
                  <a:pt x="6261282" y="6006579"/>
                </a:lnTo>
                <a:lnTo>
                  <a:pt x="6210541" y="6009102"/>
                </a:lnTo>
                <a:lnTo>
                  <a:pt x="6159796" y="6011572"/>
                </a:lnTo>
                <a:lnTo>
                  <a:pt x="6109048" y="6013998"/>
                </a:lnTo>
                <a:lnTo>
                  <a:pt x="6058299" y="6016388"/>
                </a:lnTo>
                <a:lnTo>
                  <a:pt x="5956794" y="6021095"/>
                </a:lnTo>
                <a:lnTo>
                  <a:pt x="5804534" y="6028095"/>
                </a:lnTo>
                <a:lnTo>
                  <a:pt x="5652279" y="6035180"/>
                </a:lnTo>
                <a:lnTo>
                  <a:pt x="5550771" y="6039831"/>
                </a:lnTo>
                <a:lnTo>
                  <a:pt x="5436582" y="6045178"/>
                </a:lnTo>
                <a:lnTo>
                  <a:pt x="5335062" y="6049631"/>
                </a:lnTo>
                <a:lnTo>
                  <a:pt x="5233535" y="6053985"/>
                </a:lnTo>
                <a:lnTo>
                  <a:pt x="5132003" y="6058238"/>
                </a:lnTo>
                <a:lnTo>
                  <a:pt x="5030464" y="6062392"/>
                </a:lnTo>
                <a:lnTo>
                  <a:pt x="4979690" y="6064399"/>
                </a:lnTo>
                <a:lnTo>
                  <a:pt x="4928911" y="6066331"/>
                </a:lnTo>
                <a:lnTo>
                  <a:pt x="4878127" y="6068172"/>
                </a:lnTo>
                <a:lnTo>
                  <a:pt x="4827336" y="6069908"/>
                </a:lnTo>
                <a:lnTo>
                  <a:pt x="4776538" y="6071524"/>
                </a:lnTo>
                <a:lnTo>
                  <a:pt x="4725731" y="6073004"/>
                </a:lnTo>
                <a:lnTo>
                  <a:pt x="4674914" y="6074333"/>
                </a:lnTo>
                <a:lnTo>
                  <a:pt x="4624092" y="6075560"/>
                </a:lnTo>
                <a:lnTo>
                  <a:pt x="4573265" y="6076730"/>
                </a:lnTo>
                <a:lnTo>
                  <a:pt x="4522435" y="6077836"/>
                </a:lnTo>
                <a:lnTo>
                  <a:pt x="4471600" y="6078874"/>
                </a:lnTo>
                <a:lnTo>
                  <a:pt x="4420761" y="6079837"/>
                </a:lnTo>
                <a:lnTo>
                  <a:pt x="4369917" y="6080721"/>
                </a:lnTo>
                <a:lnTo>
                  <a:pt x="4319067" y="6081520"/>
                </a:lnTo>
                <a:lnTo>
                  <a:pt x="4268212" y="6082228"/>
                </a:lnTo>
                <a:lnTo>
                  <a:pt x="4217351" y="6082841"/>
                </a:lnTo>
                <a:lnTo>
                  <a:pt x="4166483" y="6083353"/>
                </a:lnTo>
                <a:lnTo>
                  <a:pt x="4115608" y="6083745"/>
                </a:lnTo>
                <a:lnTo>
                  <a:pt x="4064725" y="6084009"/>
                </a:lnTo>
                <a:lnTo>
                  <a:pt x="4013836" y="6084172"/>
                </a:lnTo>
                <a:lnTo>
                  <a:pt x="3962942" y="6084258"/>
                </a:lnTo>
                <a:lnTo>
                  <a:pt x="3912044" y="6084293"/>
                </a:lnTo>
                <a:lnTo>
                  <a:pt x="3810246" y="6084306"/>
                </a:lnTo>
                <a:lnTo>
                  <a:pt x="3759348" y="6084335"/>
                </a:lnTo>
                <a:lnTo>
                  <a:pt x="3708453" y="6084412"/>
                </a:lnTo>
                <a:lnTo>
                  <a:pt x="3657563" y="6084561"/>
                </a:lnTo>
                <a:lnTo>
                  <a:pt x="3606679" y="6084809"/>
                </a:lnTo>
                <a:lnTo>
                  <a:pt x="3555805" y="6085224"/>
                </a:lnTo>
                <a:lnTo>
                  <a:pt x="3504933" y="6085666"/>
                </a:lnTo>
                <a:lnTo>
                  <a:pt x="3454063" y="6086133"/>
                </a:lnTo>
                <a:lnTo>
                  <a:pt x="3403194" y="6086626"/>
                </a:lnTo>
                <a:lnTo>
                  <a:pt x="3352327" y="6087144"/>
                </a:lnTo>
                <a:lnTo>
                  <a:pt x="3263272" y="6087463"/>
                </a:lnTo>
                <a:lnTo>
                  <a:pt x="3161549" y="6088677"/>
                </a:lnTo>
                <a:lnTo>
                  <a:pt x="3059832" y="6089991"/>
                </a:lnTo>
                <a:lnTo>
                  <a:pt x="2958121" y="6091403"/>
                </a:lnTo>
                <a:lnTo>
                  <a:pt x="2907264" y="6092078"/>
                </a:lnTo>
                <a:lnTo>
                  <a:pt x="2856411" y="6092813"/>
                </a:lnTo>
                <a:lnTo>
                  <a:pt x="2805560" y="6093604"/>
                </a:lnTo>
                <a:lnTo>
                  <a:pt x="2754713" y="6094445"/>
                </a:lnTo>
                <a:lnTo>
                  <a:pt x="2703869" y="6095332"/>
                </a:lnTo>
                <a:lnTo>
                  <a:pt x="2653028" y="6096260"/>
                </a:lnTo>
                <a:lnTo>
                  <a:pt x="2602189" y="6097226"/>
                </a:lnTo>
                <a:lnTo>
                  <a:pt x="2551352" y="6098225"/>
                </a:lnTo>
                <a:lnTo>
                  <a:pt x="2449683" y="6100301"/>
                </a:lnTo>
                <a:lnTo>
                  <a:pt x="2348008" y="6102294"/>
                </a:lnTo>
                <a:lnTo>
                  <a:pt x="2246338" y="6104351"/>
                </a:lnTo>
                <a:lnTo>
                  <a:pt x="2195505" y="6105419"/>
                </a:lnTo>
                <a:lnTo>
                  <a:pt x="2144675" y="6106521"/>
                </a:lnTo>
                <a:lnTo>
                  <a:pt x="2093847" y="6107663"/>
                </a:lnTo>
                <a:lnTo>
                  <a:pt x="2030346" y="6109647"/>
                </a:lnTo>
                <a:lnTo>
                  <a:pt x="1979524" y="6110889"/>
                </a:lnTo>
                <a:lnTo>
                  <a:pt x="1928706" y="6112190"/>
                </a:lnTo>
                <a:lnTo>
                  <a:pt x="1877892" y="6113556"/>
                </a:lnTo>
                <a:lnTo>
                  <a:pt x="1827089" y="6115095"/>
                </a:lnTo>
                <a:lnTo>
                  <a:pt x="1776291" y="6116711"/>
                </a:lnTo>
                <a:lnTo>
                  <a:pt x="1725496" y="6118387"/>
                </a:lnTo>
                <a:lnTo>
                  <a:pt x="1674704" y="6120109"/>
                </a:lnTo>
                <a:lnTo>
                  <a:pt x="1484222" y="6126347"/>
                </a:lnTo>
                <a:lnTo>
                  <a:pt x="1433430" y="6128063"/>
                </a:lnTo>
                <a:lnTo>
                  <a:pt x="1382634" y="6129731"/>
                </a:lnTo>
                <a:lnTo>
                  <a:pt x="1331835" y="6131336"/>
                </a:lnTo>
                <a:lnTo>
                  <a:pt x="1281031" y="6132861"/>
                </a:lnTo>
                <a:lnTo>
                  <a:pt x="1230221" y="6134292"/>
                </a:lnTo>
                <a:lnTo>
                  <a:pt x="1179404" y="6135613"/>
                </a:lnTo>
                <a:lnTo>
                  <a:pt x="1128580" y="6136807"/>
                </a:lnTo>
                <a:lnTo>
                  <a:pt x="1077747" y="6137877"/>
                </a:lnTo>
                <a:lnTo>
                  <a:pt x="1026903" y="6138771"/>
                </a:lnTo>
                <a:lnTo>
                  <a:pt x="988725" y="6138711"/>
                </a:lnTo>
                <a:lnTo>
                  <a:pt x="937862" y="6139299"/>
                </a:lnTo>
                <a:lnTo>
                  <a:pt x="886991" y="6139757"/>
                </a:lnTo>
                <a:lnTo>
                  <a:pt x="836113" y="6140100"/>
                </a:lnTo>
                <a:lnTo>
                  <a:pt x="785229" y="6140343"/>
                </a:lnTo>
                <a:lnTo>
                  <a:pt x="734339" y="6140502"/>
                </a:lnTo>
                <a:lnTo>
                  <a:pt x="696120" y="6139797"/>
                </a:lnTo>
                <a:lnTo>
                  <a:pt x="645223" y="6139831"/>
                </a:lnTo>
                <a:lnTo>
                  <a:pt x="543421" y="6139799"/>
                </a:lnTo>
                <a:lnTo>
                  <a:pt x="492513" y="6139664"/>
                </a:lnTo>
                <a:lnTo>
                  <a:pt x="441594" y="6139356"/>
                </a:lnTo>
                <a:lnTo>
                  <a:pt x="390666" y="6138894"/>
                </a:lnTo>
                <a:lnTo>
                  <a:pt x="339729" y="6138299"/>
                </a:lnTo>
                <a:lnTo>
                  <a:pt x="301460" y="6136799"/>
                </a:lnTo>
                <a:lnTo>
                  <a:pt x="250510" y="6136001"/>
                </a:lnTo>
                <a:lnTo>
                  <a:pt x="148599" y="6134216"/>
                </a:lnTo>
                <a:lnTo>
                  <a:pt x="84965" y="6134064"/>
                </a:lnTo>
                <a:lnTo>
                  <a:pt x="34006" y="6133110"/>
                </a:lnTo>
                <a:close/>
              </a:path>
              <a:path w="8506460" h="6141084">
                <a:moveTo>
                  <a:pt x="7713743" y="1161833"/>
                </a:moveTo>
                <a:lnTo>
                  <a:pt x="7678136" y="593586"/>
                </a:lnTo>
                <a:lnTo>
                  <a:pt x="7705992" y="631996"/>
                </a:lnTo>
                <a:lnTo>
                  <a:pt x="7733639" y="667062"/>
                </a:lnTo>
                <a:lnTo>
                  <a:pt x="7760984" y="697294"/>
                </a:lnTo>
                <a:lnTo>
                  <a:pt x="7800607" y="720407"/>
                </a:lnTo>
                <a:lnTo>
                  <a:pt x="7839740" y="735706"/>
                </a:lnTo>
                <a:lnTo>
                  <a:pt x="7878290" y="741701"/>
                </a:lnTo>
                <a:lnTo>
                  <a:pt x="7928990" y="738505"/>
                </a:lnTo>
                <a:lnTo>
                  <a:pt x="7979188" y="727305"/>
                </a:lnTo>
                <a:lnTo>
                  <a:pt x="8016154" y="708025"/>
                </a:lnTo>
                <a:lnTo>
                  <a:pt x="8065185" y="678206"/>
                </a:lnTo>
                <a:lnTo>
                  <a:pt x="8077382" y="669776"/>
                </a:lnTo>
                <a:lnTo>
                  <a:pt x="8089746" y="664020"/>
                </a:lnTo>
                <a:lnTo>
                  <a:pt x="8102270" y="660816"/>
                </a:lnTo>
                <a:lnTo>
                  <a:pt x="8127622" y="659245"/>
                </a:lnTo>
                <a:lnTo>
                  <a:pt x="8165914" y="661122"/>
                </a:lnTo>
                <a:lnTo>
                  <a:pt x="8216952" y="663332"/>
                </a:lnTo>
                <a:lnTo>
                  <a:pt x="8268032" y="666215"/>
                </a:lnTo>
                <a:lnTo>
                  <a:pt x="8306451" y="670112"/>
                </a:lnTo>
                <a:lnTo>
                  <a:pt x="8357556" y="673383"/>
                </a:lnTo>
                <a:lnTo>
                  <a:pt x="8408688" y="677097"/>
                </a:lnTo>
                <a:lnTo>
                  <a:pt x="8447172" y="682028"/>
                </a:lnTo>
                <a:lnTo>
                  <a:pt x="8498356" y="686565"/>
                </a:lnTo>
                <a:lnTo>
                  <a:pt x="8501589" y="738157"/>
                </a:lnTo>
                <a:lnTo>
                  <a:pt x="8490491" y="764124"/>
                </a:lnTo>
                <a:lnTo>
                  <a:pt x="8492002" y="788235"/>
                </a:lnTo>
                <a:lnTo>
                  <a:pt x="8469459" y="834621"/>
                </a:lnTo>
                <a:lnTo>
                  <a:pt x="8459586" y="880146"/>
                </a:lnTo>
                <a:lnTo>
                  <a:pt x="8437035" y="926402"/>
                </a:lnTo>
                <a:lnTo>
                  <a:pt x="8417271" y="1017146"/>
                </a:lnTo>
                <a:lnTo>
                  <a:pt x="8394709" y="1063229"/>
                </a:lnTo>
                <a:lnTo>
                  <a:pt x="8384819" y="1108465"/>
                </a:lnTo>
                <a:lnTo>
                  <a:pt x="8362250" y="1154448"/>
                </a:lnTo>
                <a:lnTo>
                  <a:pt x="8352354" y="1199590"/>
                </a:lnTo>
                <a:lnTo>
                  <a:pt x="8340212" y="1208891"/>
                </a:lnTo>
                <a:lnTo>
                  <a:pt x="8303119" y="1226163"/>
                </a:lnTo>
                <a:lnTo>
                  <a:pt x="8252481" y="1230334"/>
                </a:lnTo>
                <a:lnTo>
                  <a:pt x="8201816" y="1234076"/>
                </a:lnTo>
                <a:lnTo>
                  <a:pt x="8138439" y="1238025"/>
                </a:lnTo>
                <a:lnTo>
                  <a:pt x="8087690" y="1240432"/>
                </a:lnTo>
                <a:lnTo>
                  <a:pt x="8036884" y="1241931"/>
                </a:lnTo>
                <a:lnTo>
                  <a:pt x="8011311" y="1239954"/>
                </a:lnTo>
                <a:lnTo>
                  <a:pt x="7998113" y="1232404"/>
                </a:lnTo>
                <a:lnTo>
                  <a:pt x="7984737" y="1222011"/>
                </a:lnTo>
                <a:lnTo>
                  <a:pt x="7971304" y="1210712"/>
                </a:lnTo>
                <a:lnTo>
                  <a:pt x="7943855" y="1178821"/>
                </a:lnTo>
                <a:lnTo>
                  <a:pt x="7916693" y="1151488"/>
                </a:lnTo>
                <a:lnTo>
                  <a:pt x="7877325" y="1132450"/>
                </a:lnTo>
                <a:lnTo>
                  <a:pt x="7838612" y="1123856"/>
                </a:lnTo>
                <a:lnTo>
                  <a:pt x="7788062" y="1129441"/>
                </a:lnTo>
                <a:lnTo>
                  <a:pt x="7738237" y="1146585"/>
                </a:lnTo>
                <a:lnTo>
                  <a:pt x="7713743" y="1161833"/>
                </a:lnTo>
                <a:close/>
              </a:path>
              <a:path w="8506460" h="6141084">
                <a:moveTo>
                  <a:pt x="7632754" y="2103179"/>
                </a:moveTo>
                <a:lnTo>
                  <a:pt x="7590524" y="1429230"/>
                </a:lnTo>
                <a:lnTo>
                  <a:pt x="7618626" y="1471556"/>
                </a:lnTo>
                <a:lnTo>
                  <a:pt x="7646466" y="1509694"/>
                </a:lnTo>
                <a:lnTo>
                  <a:pt x="7686695" y="1542484"/>
                </a:lnTo>
                <a:lnTo>
                  <a:pt x="7725994" y="1560433"/>
                </a:lnTo>
                <a:lnTo>
                  <a:pt x="7777356" y="1567805"/>
                </a:lnTo>
                <a:lnTo>
                  <a:pt x="7828129" y="1565788"/>
                </a:lnTo>
                <a:lnTo>
                  <a:pt x="7878339" y="1554776"/>
                </a:lnTo>
                <a:lnTo>
                  <a:pt x="7915335" y="1535959"/>
                </a:lnTo>
                <a:lnTo>
                  <a:pt x="7964491" y="1508142"/>
                </a:lnTo>
                <a:lnTo>
                  <a:pt x="7976418" y="1495412"/>
                </a:lnTo>
                <a:lnTo>
                  <a:pt x="8001180" y="1484434"/>
                </a:lnTo>
                <a:lnTo>
                  <a:pt x="8038629" y="1472852"/>
                </a:lnTo>
                <a:lnTo>
                  <a:pt x="8101907" y="1467312"/>
                </a:lnTo>
                <a:lnTo>
                  <a:pt x="8139912" y="1464613"/>
                </a:lnTo>
                <a:lnTo>
                  <a:pt x="8215970" y="1459954"/>
                </a:lnTo>
                <a:lnTo>
                  <a:pt x="8279351" y="1456077"/>
                </a:lnTo>
                <a:lnTo>
                  <a:pt x="8317362" y="1453465"/>
                </a:lnTo>
                <a:lnTo>
                  <a:pt x="8342819" y="1453578"/>
                </a:lnTo>
                <a:lnTo>
                  <a:pt x="8355939" y="1459872"/>
                </a:lnTo>
                <a:lnTo>
                  <a:pt x="8369515" y="1473466"/>
                </a:lnTo>
                <a:lnTo>
                  <a:pt x="8400602" y="1969573"/>
                </a:lnTo>
                <a:lnTo>
                  <a:pt x="8390928" y="2018265"/>
                </a:lnTo>
                <a:lnTo>
                  <a:pt x="8396971" y="2114698"/>
                </a:lnTo>
                <a:lnTo>
                  <a:pt x="8385871" y="2140629"/>
                </a:lnTo>
                <a:lnTo>
                  <a:pt x="8361006" y="2149964"/>
                </a:lnTo>
                <a:lnTo>
                  <a:pt x="8310077" y="2149493"/>
                </a:lnTo>
                <a:lnTo>
                  <a:pt x="8259038" y="2147281"/>
                </a:lnTo>
                <a:lnTo>
                  <a:pt x="8220712" y="2144853"/>
                </a:lnTo>
                <a:lnTo>
                  <a:pt x="8118745" y="2142186"/>
                </a:lnTo>
                <a:lnTo>
                  <a:pt x="8080421" y="2139795"/>
                </a:lnTo>
                <a:lnTo>
                  <a:pt x="8028868" y="2129372"/>
                </a:lnTo>
                <a:lnTo>
                  <a:pt x="7988197" y="2089536"/>
                </a:lnTo>
                <a:lnTo>
                  <a:pt x="7973073" y="2051246"/>
                </a:lnTo>
                <a:lnTo>
                  <a:pt x="7933084" y="2022297"/>
                </a:lnTo>
                <a:lnTo>
                  <a:pt x="7906271" y="2000540"/>
                </a:lnTo>
                <a:lnTo>
                  <a:pt x="7854623" y="1988590"/>
                </a:lnTo>
                <a:lnTo>
                  <a:pt x="7816179" y="1984299"/>
                </a:lnTo>
                <a:lnTo>
                  <a:pt x="7765604" y="1989488"/>
                </a:lnTo>
                <a:lnTo>
                  <a:pt x="7728481" y="2006267"/>
                </a:lnTo>
                <a:lnTo>
                  <a:pt x="7679614" y="2038698"/>
                </a:lnTo>
                <a:lnTo>
                  <a:pt x="7644044" y="2080276"/>
                </a:lnTo>
                <a:lnTo>
                  <a:pt x="7632754" y="2103179"/>
                </a:lnTo>
                <a:close/>
              </a:path>
              <a:path w="8506460" h="6141084">
                <a:moveTo>
                  <a:pt x="7639916" y="2826690"/>
                </a:moveTo>
                <a:lnTo>
                  <a:pt x="7601934" y="2220547"/>
                </a:lnTo>
                <a:lnTo>
                  <a:pt x="7617398" y="2264250"/>
                </a:lnTo>
                <a:lnTo>
                  <a:pt x="7632602" y="2303815"/>
                </a:lnTo>
                <a:lnTo>
                  <a:pt x="7660216" y="2338366"/>
                </a:lnTo>
                <a:lnTo>
                  <a:pt x="7700237" y="2367820"/>
                </a:lnTo>
                <a:lnTo>
                  <a:pt x="7739741" y="2389040"/>
                </a:lnTo>
                <a:lnTo>
                  <a:pt x="7778651" y="2400764"/>
                </a:lnTo>
                <a:lnTo>
                  <a:pt x="7829565" y="2401002"/>
                </a:lnTo>
                <a:lnTo>
                  <a:pt x="7867060" y="2390146"/>
                </a:lnTo>
                <a:lnTo>
                  <a:pt x="7903734" y="2366206"/>
                </a:lnTo>
                <a:lnTo>
                  <a:pt x="7952715" y="2335582"/>
                </a:lnTo>
                <a:lnTo>
                  <a:pt x="8002763" y="2321988"/>
                </a:lnTo>
                <a:lnTo>
                  <a:pt x="8040845" y="2320520"/>
                </a:lnTo>
                <a:lnTo>
                  <a:pt x="8091956" y="2323890"/>
                </a:lnTo>
                <a:lnTo>
                  <a:pt x="8143108" y="2327908"/>
                </a:lnTo>
                <a:lnTo>
                  <a:pt x="8194251" y="2331799"/>
                </a:lnTo>
                <a:lnTo>
                  <a:pt x="8245359" y="2335118"/>
                </a:lnTo>
                <a:lnTo>
                  <a:pt x="8296402" y="2337416"/>
                </a:lnTo>
                <a:lnTo>
                  <a:pt x="8347354" y="2338249"/>
                </a:lnTo>
                <a:lnTo>
                  <a:pt x="8373031" y="2341875"/>
                </a:lnTo>
                <a:lnTo>
                  <a:pt x="8399125" y="2352154"/>
                </a:lnTo>
                <a:lnTo>
                  <a:pt x="8402206" y="2401317"/>
                </a:lnTo>
                <a:lnTo>
                  <a:pt x="8371017" y="2512805"/>
                </a:lnTo>
                <a:lnTo>
                  <a:pt x="8360492" y="2547920"/>
                </a:lnTo>
                <a:lnTo>
                  <a:pt x="8337848" y="2592690"/>
                </a:lnTo>
                <a:lnTo>
                  <a:pt x="8318072" y="2683242"/>
                </a:lnTo>
                <a:lnTo>
                  <a:pt x="8298617" y="2778911"/>
                </a:lnTo>
                <a:lnTo>
                  <a:pt x="8301724" y="2828487"/>
                </a:lnTo>
                <a:lnTo>
                  <a:pt x="8292281" y="2880877"/>
                </a:lnTo>
                <a:lnTo>
                  <a:pt x="8254082" y="2880489"/>
                </a:lnTo>
                <a:lnTo>
                  <a:pt x="8203219" y="2881062"/>
                </a:lnTo>
                <a:lnTo>
                  <a:pt x="8152351" y="2881572"/>
                </a:lnTo>
                <a:lnTo>
                  <a:pt x="8101465" y="2881788"/>
                </a:lnTo>
                <a:lnTo>
                  <a:pt x="8063221" y="2880685"/>
                </a:lnTo>
                <a:lnTo>
                  <a:pt x="8012255" y="2879621"/>
                </a:lnTo>
                <a:lnTo>
                  <a:pt x="7972463" y="2853818"/>
                </a:lnTo>
                <a:lnTo>
                  <a:pt x="7931331" y="2806617"/>
                </a:lnTo>
                <a:lnTo>
                  <a:pt x="7891625" y="2782178"/>
                </a:lnTo>
                <a:lnTo>
                  <a:pt x="7852475" y="2766612"/>
                </a:lnTo>
                <a:lnTo>
                  <a:pt x="7801185" y="2760395"/>
                </a:lnTo>
                <a:lnTo>
                  <a:pt x="7763088" y="2761624"/>
                </a:lnTo>
                <a:lnTo>
                  <a:pt x="7725486" y="2770775"/>
                </a:lnTo>
                <a:lnTo>
                  <a:pt x="7688362" y="2787532"/>
                </a:lnTo>
                <a:lnTo>
                  <a:pt x="7651694" y="2811578"/>
                </a:lnTo>
                <a:lnTo>
                  <a:pt x="7639916" y="2826690"/>
                </a:lnTo>
                <a:close/>
              </a:path>
              <a:path w="8506460" h="6141084">
                <a:moveTo>
                  <a:pt x="7607297" y="4539951"/>
                </a:moveTo>
                <a:lnTo>
                  <a:pt x="7561904" y="3815537"/>
                </a:lnTo>
                <a:lnTo>
                  <a:pt x="7577436" y="3860328"/>
                </a:lnTo>
                <a:lnTo>
                  <a:pt x="7605247" y="3898018"/>
                </a:lnTo>
                <a:lnTo>
                  <a:pt x="7632696" y="3929916"/>
                </a:lnTo>
                <a:lnTo>
                  <a:pt x="7685164" y="3954946"/>
                </a:lnTo>
                <a:lnTo>
                  <a:pt x="7737065" y="3970925"/>
                </a:lnTo>
                <a:lnTo>
                  <a:pt x="7787798" y="3968278"/>
                </a:lnTo>
                <a:lnTo>
                  <a:pt x="7824778" y="3949206"/>
                </a:lnTo>
                <a:lnTo>
                  <a:pt x="7860767" y="3914320"/>
                </a:lnTo>
                <a:lnTo>
                  <a:pt x="7896562" y="3876351"/>
                </a:lnTo>
                <a:lnTo>
                  <a:pt x="7946187" y="3856008"/>
                </a:lnTo>
                <a:lnTo>
                  <a:pt x="7983936" y="3849208"/>
                </a:lnTo>
                <a:lnTo>
                  <a:pt x="8022128" y="3849485"/>
                </a:lnTo>
                <a:lnTo>
                  <a:pt x="8073083" y="3850371"/>
                </a:lnTo>
                <a:lnTo>
                  <a:pt x="8124019" y="3850950"/>
                </a:lnTo>
                <a:lnTo>
                  <a:pt x="8162347" y="3853404"/>
                </a:lnTo>
                <a:lnTo>
                  <a:pt x="8213395" y="3855765"/>
                </a:lnTo>
                <a:lnTo>
                  <a:pt x="8264463" y="3858447"/>
                </a:lnTo>
                <a:lnTo>
                  <a:pt x="8302852" y="3861866"/>
                </a:lnTo>
                <a:lnTo>
                  <a:pt x="8353888" y="3864054"/>
                </a:lnTo>
                <a:lnTo>
                  <a:pt x="8379544" y="3867341"/>
                </a:lnTo>
                <a:lnTo>
                  <a:pt x="8392856" y="3876699"/>
                </a:lnTo>
                <a:lnTo>
                  <a:pt x="8419344" y="3893271"/>
                </a:lnTo>
                <a:lnTo>
                  <a:pt x="8421154" y="3922168"/>
                </a:lnTo>
                <a:lnTo>
                  <a:pt x="8437130" y="3974051"/>
                </a:lnTo>
                <a:lnTo>
                  <a:pt x="8443493" y="4075587"/>
                </a:lnTo>
                <a:lnTo>
                  <a:pt x="8404974" y="4273177"/>
                </a:lnTo>
                <a:lnTo>
                  <a:pt x="8382643" y="4322943"/>
                </a:lnTo>
                <a:lnTo>
                  <a:pt x="8373006" y="4372217"/>
                </a:lnTo>
                <a:lnTo>
                  <a:pt x="8373502" y="4380136"/>
                </a:lnTo>
                <a:lnTo>
                  <a:pt x="8361292" y="4388360"/>
                </a:lnTo>
                <a:lnTo>
                  <a:pt x="8361655" y="4394153"/>
                </a:lnTo>
                <a:lnTo>
                  <a:pt x="8349169" y="4397959"/>
                </a:lnTo>
                <a:lnTo>
                  <a:pt x="8298912" y="4408223"/>
                </a:lnTo>
                <a:lnTo>
                  <a:pt x="8248648" y="4418363"/>
                </a:lnTo>
                <a:lnTo>
                  <a:pt x="8185698" y="4429120"/>
                </a:lnTo>
                <a:lnTo>
                  <a:pt x="8135408" y="4438853"/>
                </a:lnTo>
                <a:lnTo>
                  <a:pt x="8085100" y="4448302"/>
                </a:lnTo>
                <a:lnTo>
                  <a:pt x="8034772" y="4457415"/>
                </a:lnTo>
                <a:lnTo>
                  <a:pt x="7984419" y="4466138"/>
                </a:lnTo>
                <a:lnTo>
                  <a:pt x="7959031" y="4467129"/>
                </a:lnTo>
                <a:lnTo>
                  <a:pt x="7946079" y="4463501"/>
                </a:lnTo>
                <a:lnTo>
                  <a:pt x="7932942" y="4456924"/>
                </a:lnTo>
                <a:lnTo>
                  <a:pt x="7919675" y="4448273"/>
                </a:lnTo>
                <a:lnTo>
                  <a:pt x="7867376" y="4425945"/>
                </a:lnTo>
                <a:lnTo>
                  <a:pt x="7828382" y="4412876"/>
                </a:lnTo>
                <a:lnTo>
                  <a:pt x="7777351" y="4410782"/>
                </a:lnTo>
                <a:lnTo>
                  <a:pt x="7739642" y="4418202"/>
                </a:lnTo>
                <a:lnTo>
                  <a:pt x="7689911" y="4436851"/>
                </a:lnTo>
                <a:lnTo>
                  <a:pt x="7653517" y="4465268"/>
                </a:lnTo>
                <a:lnTo>
                  <a:pt x="7630177" y="4498945"/>
                </a:lnTo>
                <a:lnTo>
                  <a:pt x="7607297" y="4539951"/>
                </a:lnTo>
                <a:close/>
              </a:path>
              <a:path w="8506460" h="6141084">
                <a:moveTo>
                  <a:pt x="7682482" y="5942902"/>
                </a:moveTo>
                <a:lnTo>
                  <a:pt x="7600335" y="4631919"/>
                </a:lnTo>
                <a:lnTo>
                  <a:pt x="7615950" y="4678055"/>
                </a:lnTo>
                <a:lnTo>
                  <a:pt x="7631421" y="4721871"/>
                </a:lnTo>
                <a:lnTo>
                  <a:pt x="7671844" y="4757748"/>
                </a:lnTo>
                <a:lnTo>
                  <a:pt x="7699037" y="4785573"/>
                </a:lnTo>
                <a:lnTo>
                  <a:pt x="7738311" y="4803119"/>
                </a:lnTo>
                <a:lnTo>
                  <a:pt x="7776951" y="4810540"/>
                </a:lnTo>
                <a:lnTo>
                  <a:pt x="7827591" y="4806402"/>
                </a:lnTo>
                <a:lnTo>
                  <a:pt x="7864842" y="4791653"/>
                </a:lnTo>
                <a:lnTo>
                  <a:pt x="7901832" y="4772752"/>
                </a:lnTo>
                <a:lnTo>
                  <a:pt x="7925844" y="4749809"/>
                </a:lnTo>
                <a:lnTo>
                  <a:pt x="7949818" y="4726257"/>
                </a:lnTo>
                <a:lnTo>
                  <a:pt x="7986694" y="4705530"/>
                </a:lnTo>
                <a:lnTo>
                  <a:pt x="8011168" y="4689951"/>
                </a:lnTo>
                <a:lnTo>
                  <a:pt x="8048487" y="4676298"/>
                </a:lnTo>
                <a:lnTo>
                  <a:pt x="8085925" y="4664537"/>
                </a:lnTo>
                <a:lnTo>
                  <a:pt x="8123429" y="4653841"/>
                </a:lnTo>
                <a:lnTo>
                  <a:pt x="8160882" y="4642314"/>
                </a:lnTo>
                <a:lnTo>
                  <a:pt x="8211087" y="4631237"/>
                </a:lnTo>
                <a:lnTo>
                  <a:pt x="8261306" y="4620371"/>
                </a:lnTo>
                <a:lnTo>
                  <a:pt x="8298798" y="4609476"/>
                </a:lnTo>
                <a:lnTo>
                  <a:pt x="8336631" y="4604026"/>
                </a:lnTo>
                <a:lnTo>
                  <a:pt x="8362390" y="4608954"/>
                </a:lnTo>
                <a:lnTo>
                  <a:pt x="8376208" y="4626393"/>
                </a:lnTo>
                <a:lnTo>
                  <a:pt x="8390893" y="4657681"/>
                </a:lnTo>
                <a:lnTo>
                  <a:pt x="8394037" y="4707862"/>
                </a:lnTo>
                <a:lnTo>
                  <a:pt x="8409855" y="4757219"/>
                </a:lnTo>
                <a:lnTo>
                  <a:pt x="8412997" y="4807353"/>
                </a:lnTo>
                <a:lnTo>
                  <a:pt x="8428813" y="4856687"/>
                </a:lnTo>
                <a:lnTo>
                  <a:pt x="8431954" y="4906821"/>
                </a:lnTo>
                <a:lnTo>
                  <a:pt x="8447772" y="4956178"/>
                </a:lnTo>
                <a:lnTo>
                  <a:pt x="8450916" y="5006358"/>
                </a:lnTo>
                <a:lnTo>
                  <a:pt x="8466738" y="5055781"/>
                </a:lnTo>
                <a:lnTo>
                  <a:pt x="8469911" y="5106418"/>
                </a:lnTo>
                <a:lnTo>
                  <a:pt x="8485807" y="5157020"/>
                </a:lnTo>
                <a:lnTo>
                  <a:pt x="8492476" y="5263448"/>
                </a:lnTo>
                <a:lnTo>
                  <a:pt x="8479864" y="5265263"/>
                </a:lnTo>
                <a:lnTo>
                  <a:pt x="8454576" y="5267834"/>
                </a:lnTo>
                <a:lnTo>
                  <a:pt x="8441948" y="5269377"/>
                </a:lnTo>
                <a:lnTo>
                  <a:pt x="8429292" y="5270491"/>
                </a:lnTo>
                <a:lnTo>
                  <a:pt x="8378603" y="5273843"/>
                </a:lnTo>
                <a:lnTo>
                  <a:pt x="8327917" y="5277250"/>
                </a:lnTo>
                <a:lnTo>
                  <a:pt x="8302572" y="5278929"/>
                </a:lnTo>
                <a:lnTo>
                  <a:pt x="8175814" y="5286759"/>
                </a:lnTo>
                <a:lnTo>
                  <a:pt x="8112401" y="5290140"/>
                </a:lnTo>
                <a:lnTo>
                  <a:pt x="8061634" y="5292260"/>
                </a:lnTo>
                <a:lnTo>
                  <a:pt x="8048805" y="5290594"/>
                </a:lnTo>
                <a:lnTo>
                  <a:pt x="8023071" y="5286062"/>
                </a:lnTo>
                <a:lnTo>
                  <a:pt x="8009807" y="5277460"/>
                </a:lnTo>
                <a:lnTo>
                  <a:pt x="7956010" y="5231211"/>
                </a:lnTo>
                <a:lnTo>
                  <a:pt x="7903889" y="5211729"/>
                </a:lnTo>
                <a:lnTo>
                  <a:pt x="7865259" y="5204460"/>
                </a:lnTo>
                <a:lnTo>
                  <a:pt x="7827351" y="5208726"/>
                </a:lnTo>
                <a:lnTo>
                  <a:pt x="7790075" y="5223053"/>
                </a:lnTo>
                <a:lnTo>
                  <a:pt x="7753336" y="5245969"/>
                </a:lnTo>
                <a:lnTo>
                  <a:pt x="7717043" y="5276001"/>
                </a:lnTo>
                <a:lnTo>
                  <a:pt x="7694046" y="5315152"/>
                </a:lnTo>
                <a:lnTo>
                  <a:pt x="7671287" y="5358097"/>
                </a:lnTo>
                <a:lnTo>
                  <a:pt x="7661352" y="5402617"/>
                </a:lnTo>
                <a:lnTo>
                  <a:pt x="7695201" y="5942797"/>
                </a:lnTo>
                <a:lnTo>
                  <a:pt x="7682482" y="5942902"/>
                </a:lnTo>
                <a:close/>
              </a:path>
              <a:path w="8506460" h="6141084">
                <a:moveTo>
                  <a:pt x="7637696" y="3603572"/>
                </a:moveTo>
                <a:lnTo>
                  <a:pt x="7601082" y="3019245"/>
                </a:lnTo>
                <a:lnTo>
                  <a:pt x="7616904" y="3068668"/>
                </a:lnTo>
                <a:lnTo>
                  <a:pt x="7645173" y="3113664"/>
                </a:lnTo>
                <a:lnTo>
                  <a:pt x="7673020" y="3151920"/>
                </a:lnTo>
                <a:lnTo>
                  <a:pt x="7725511" y="3177312"/>
                </a:lnTo>
                <a:lnTo>
                  <a:pt x="7764594" y="3191807"/>
                </a:lnTo>
                <a:lnTo>
                  <a:pt x="7815582" y="3193229"/>
                </a:lnTo>
                <a:lnTo>
                  <a:pt x="7853090" y="3182580"/>
                </a:lnTo>
                <a:lnTo>
                  <a:pt x="7902430" y="3157686"/>
                </a:lnTo>
                <a:lnTo>
                  <a:pt x="7961919" y="3091698"/>
                </a:lnTo>
                <a:lnTo>
                  <a:pt x="7999082" y="3075543"/>
                </a:lnTo>
                <a:lnTo>
                  <a:pt x="8024181" y="3069958"/>
                </a:lnTo>
                <a:lnTo>
                  <a:pt x="8062399" y="3070637"/>
                </a:lnTo>
                <a:lnTo>
                  <a:pt x="8113364" y="3071690"/>
                </a:lnTo>
                <a:lnTo>
                  <a:pt x="8164136" y="3069644"/>
                </a:lnTo>
                <a:lnTo>
                  <a:pt x="8214791" y="3065740"/>
                </a:lnTo>
                <a:lnTo>
                  <a:pt x="8252732" y="3062011"/>
                </a:lnTo>
                <a:lnTo>
                  <a:pt x="8316062" y="3057315"/>
                </a:lnTo>
                <a:lnTo>
                  <a:pt x="8378968" y="3655073"/>
                </a:lnTo>
                <a:lnTo>
                  <a:pt x="8315259" y="3653721"/>
                </a:lnTo>
                <a:lnTo>
                  <a:pt x="8264231" y="3651674"/>
                </a:lnTo>
                <a:lnTo>
                  <a:pt x="8213195" y="3649499"/>
                </a:lnTo>
                <a:lnTo>
                  <a:pt x="8149462" y="3647762"/>
                </a:lnTo>
                <a:lnTo>
                  <a:pt x="8111143" y="3645459"/>
                </a:lnTo>
                <a:lnTo>
                  <a:pt x="8072797" y="3642726"/>
                </a:lnTo>
                <a:lnTo>
                  <a:pt x="8034425" y="3639589"/>
                </a:lnTo>
                <a:lnTo>
                  <a:pt x="7996030" y="3636071"/>
                </a:lnTo>
                <a:lnTo>
                  <a:pt x="7957631" y="3632480"/>
                </a:lnTo>
                <a:lnTo>
                  <a:pt x="7919072" y="3626353"/>
                </a:lnTo>
                <a:lnTo>
                  <a:pt x="7880150" y="3614430"/>
                </a:lnTo>
                <a:lnTo>
                  <a:pt x="7840661" y="3593452"/>
                </a:lnTo>
                <a:lnTo>
                  <a:pt x="7800859" y="3567491"/>
                </a:lnTo>
                <a:lnTo>
                  <a:pt x="7749509" y="3560294"/>
                </a:lnTo>
                <a:lnTo>
                  <a:pt x="7699179" y="3569389"/>
                </a:lnTo>
                <a:lnTo>
                  <a:pt x="7649765" y="3593096"/>
                </a:lnTo>
                <a:lnTo>
                  <a:pt x="7637696" y="3603572"/>
                </a:lnTo>
                <a:close/>
              </a:path>
              <a:path w="8506460" h="6141084">
                <a:moveTo>
                  <a:pt x="7695201" y="5942797"/>
                </a:moveTo>
                <a:lnTo>
                  <a:pt x="7664151" y="5447285"/>
                </a:lnTo>
                <a:lnTo>
                  <a:pt x="7679595" y="5490678"/>
                </a:lnTo>
                <a:lnTo>
                  <a:pt x="7694920" y="5532165"/>
                </a:lnTo>
                <a:lnTo>
                  <a:pt x="7722711" y="5569526"/>
                </a:lnTo>
                <a:lnTo>
                  <a:pt x="7762772" y="5599643"/>
                </a:lnTo>
                <a:lnTo>
                  <a:pt x="7802261" y="5620612"/>
                </a:lnTo>
                <a:lnTo>
                  <a:pt x="7841145" y="5631930"/>
                </a:lnTo>
                <a:lnTo>
                  <a:pt x="7879393" y="5633092"/>
                </a:lnTo>
                <a:lnTo>
                  <a:pt x="7916972" y="5623595"/>
                </a:lnTo>
                <a:lnTo>
                  <a:pt x="7953852" y="5602936"/>
                </a:lnTo>
                <a:lnTo>
                  <a:pt x="7990002" y="5570610"/>
                </a:lnTo>
                <a:lnTo>
                  <a:pt x="8026124" y="5537860"/>
                </a:lnTo>
                <a:lnTo>
                  <a:pt x="8063016" y="5517386"/>
                </a:lnTo>
                <a:lnTo>
                  <a:pt x="8100444" y="5505470"/>
                </a:lnTo>
                <a:lnTo>
                  <a:pt x="8150850" y="5497598"/>
                </a:lnTo>
                <a:lnTo>
                  <a:pt x="8188652" y="5491640"/>
                </a:lnTo>
                <a:lnTo>
                  <a:pt x="8226539" y="5487050"/>
                </a:lnTo>
                <a:lnTo>
                  <a:pt x="8264555" y="5484516"/>
                </a:lnTo>
                <a:lnTo>
                  <a:pt x="8302627" y="5482880"/>
                </a:lnTo>
                <a:lnTo>
                  <a:pt x="8340683" y="5480986"/>
                </a:lnTo>
                <a:lnTo>
                  <a:pt x="8480110" y="5472249"/>
                </a:lnTo>
                <a:lnTo>
                  <a:pt x="8505889" y="5883656"/>
                </a:lnTo>
                <a:lnTo>
                  <a:pt x="8493398" y="5887399"/>
                </a:lnTo>
                <a:lnTo>
                  <a:pt x="8493642" y="5891278"/>
                </a:lnTo>
                <a:lnTo>
                  <a:pt x="8443020" y="5895710"/>
                </a:lnTo>
                <a:lnTo>
                  <a:pt x="8392423" y="5900552"/>
                </a:lnTo>
                <a:lnTo>
                  <a:pt x="8329169" y="5906460"/>
                </a:lnTo>
                <a:lnTo>
                  <a:pt x="8228028" y="5916958"/>
                </a:lnTo>
                <a:lnTo>
                  <a:pt x="8177448" y="5922069"/>
                </a:lnTo>
                <a:lnTo>
                  <a:pt x="8126851" y="5926904"/>
                </a:lnTo>
                <a:lnTo>
                  <a:pt x="8076229" y="5931327"/>
                </a:lnTo>
                <a:lnTo>
                  <a:pt x="8025572" y="5935201"/>
                </a:lnTo>
                <a:lnTo>
                  <a:pt x="7974872" y="5938388"/>
                </a:lnTo>
                <a:lnTo>
                  <a:pt x="7924121" y="5940753"/>
                </a:lnTo>
                <a:lnTo>
                  <a:pt x="7873309" y="5942158"/>
                </a:lnTo>
                <a:lnTo>
                  <a:pt x="7822429" y="5942465"/>
                </a:lnTo>
                <a:lnTo>
                  <a:pt x="7771525" y="5942404"/>
                </a:lnTo>
                <a:lnTo>
                  <a:pt x="7720637" y="5942588"/>
                </a:lnTo>
                <a:lnTo>
                  <a:pt x="7695201" y="5942797"/>
                </a:lnTo>
                <a:close/>
              </a:path>
            </a:pathLst>
          </a:custGeom>
          <a:solidFill>
            <a:srgbClr val="6470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7639283" y="2301972"/>
            <a:ext cx="6178550" cy="6132195"/>
          </a:xfrm>
          <a:custGeom>
            <a:avLst/>
            <a:gdLst/>
            <a:ahLst/>
            <a:cxnLst/>
            <a:rect l="l" t="t" r="r" b="b"/>
            <a:pathLst>
              <a:path w="6178550" h="6132195">
                <a:moveTo>
                  <a:pt x="3343349" y="6076051"/>
                </a:moveTo>
                <a:lnTo>
                  <a:pt x="3341005" y="5923992"/>
                </a:lnTo>
                <a:lnTo>
                  <a:pt x="3319345" y="5205685"/>
                </a:lnTo>
                <a:lnTo>
                  <a:pt x="3024690" y="2919"/>
                </a:lnTo>
                <a:lnTo>
                  <a:pt x="3104912" y="1937"/>
                </a:lnTo>
                <a:lnTo>
                  <a:pt x="3118822" y="1798"/>
                </a:lnTo>
                <a:lnTo>
                  <a:pt x="3416509" y="4991122"/>
                </a:lnTo>
                <a:lnTo>
                  <a:pt x="3442552" y="5759647"/>
                </a:lnTo>
                <a:lnTo>
                  <a:pt x="3447816" y="6075690"/>
                </a:lnTo>
                <a:lnTo>
                  <a:pt x="3421702" y="6075817"/>
                </a:lnTo>
                <a:lnTo>
                  <a:pt x="3343349" y="6076051"/>
                </a:lnTo>
                <a:close/>
              </a:path>
              <a:path w="6178550" h="6132195">
                <a:moveTo>
                  <a:pt x="685343" y="95603"/>
                </a:moveTo>
                <a:lnTo>
                  <a:pt x="780362" y="87561"/>
                </a:lnTo>
                <a:lnTo>
                  <a:pt x="808277" y="516149"/>
                </a:lnTo>
                <a:lnTo>
                  <a:pt x="846783" y="986824"/>
                </a:lnTo>
                <a:lnTo>
                  <a:pt x="1017203" y="3533537"/>
                </a:lnTo>
                <a:lnTo>
                  <a:pt x="1027663" y="3727956"/>
                </a:lnTo>
                <a:lnTo>
                  <a:pt x="1099553" y="6057445"/>
                </a:lnTo>
                <a:lnTo>
                  <a:pt x="1100620" y="6109741"/>
                </a:lnTo>
                <a:lnTo>
                  <a:pt x="1077430" y="6110503"/>
                </a:lnTo>
                <a:lnTo>
                  <a:pt x="776077" y="1301255"/>
                </a:lnTo>
                <a:lnTo>
                  <a:pt x="685343" y="95603"/>
                </a:lnTo>
                <a:close/>
              </a:path>
              <a:path w="6178550" h="6132195">
                <a:moveTo>
                  <a:pt x="996045" y="6113175"/>
                </a:moveTo>
                <a:lnTo>
                  <a:pt x="929326" y="3903809"/>
                </a:lnTo>
                <a:lnTo>
                  <a:pt x="776077" y="1301255"/>
                </a:lnTo>
                <a:lnTo>
                  <a:pt x="1077430" y="6110503"/>
                </a:lnTo>
                <a:lnTo>
                  <a:pt x="996045" y="6113175"/>
                </a:lnTo>
                <a:close/>
              </a:path>
              <a:path w="6178550" h="6132195">
                <a:moveTo>
                  <a:pt x="6072976" y="5973188"/>
                </a:moveTo>
                <a:lnTo>
                  <a:pt x="5991211" y="3723894"/>
                </a:lnTo>
                <a:lnTo>
                  <a:pt x="5867906" y="1520192"/>
                </a:lnTo>
                <a:lnTo>
                  <a:pt x="5803448" y="10190"/>
                </a:lnTo>
                <a:lnTo>
                  <a:pt x="5904871" y="6504"/>
                </a:lnTo>
                <a:lnTo>
                  <a:pt x="6109960" y="4037826"/>
                </a:lnTo>
                <a:lnTo>
                  <a:pt x="6178024" y="5967188"/>
                </a:lnTo>
                <a:lnTo>
                  <a:pt x="6072976" y="5973188"/>
                </a:lnTo>
                <a:close/>
              </a:path>
              <a:path w="6178550" h="6132195">
                <a:moveTo>
                  <a:pt x="4609499" y="2161331"/>
                </a:moveTo>
                <a:lnTo>
                  <a:pt x="4516730" y="680848"/>
                </a:lnTo>
                <a:lnTo>
                  <a:pt x="4529423" y="868599"/>
                </a:lnTo>
                <a:lnTo>
                  <a:pt x="4582122" y="1607187"/>
                </a:lnTo>
                <a:lnTo>
                  <a:pt x="4607873" y="2120584"/>
                </a:lnTo>
                <a:lnTo>
                  <a:pt x="4609499" y="2161331"/>
                </a:lnTo>
                <a:close/>
              </a:path>
              <a:path w="6178550" h="6132195">
                <a:moveTo>
                  <a:pt x="4375399" y="13032"/>
                </a:moveTo>
                <a:lnTo>
                  <a:pt x="4381570" y="13154"/>
                </a:lnTo>
                <a:lnTo>
                  <a:pt x="4387026" y="13299"/>
                </a:lnTo>
                <a:lnTo>
                  <a:pt x="4468786" y="14927"/>
                </a:lnTo>
                <a:lnTo>
                  <a:pt x="4498368" y="372999"/>
                </a:lnTo>
                <a:lnTo>
                  <a:pt x="4501791" y="423905"/>
                </a:lnTo>
                <a:lnTo>
                  <a:pt x="4504414" y="469495"/>
                </a:lnTo>
                <a:lnTo>
                  <a:pt x="4609499" y="2161331"/>
                </a:lnTo>
                <a:lnTo>
                  <a:pt x="4693913" y="4159446"/>
                </a:lnTo>
                <a:lnTo>
                  <a:pt x="4712226" y="5079708"/>
                </a:lnTo>
                <a:lnTo>
                  <a:pt x="4714021" y="5318697"/>
                </a:lnTo>
                <a:lnTo>
                  <a:pt x="4409573" y="460044"/>
                </a:lnTo>
                <a:lnTo>
                  <a:pt x="4395461" y="261265"/>
                </a:lnTo>
                <a:lnTo>
                  <a:pt x="4375399" y="13032"/>
                </a:lnTo>
                <a:close/>
              </a:path>
              <a:path w="6178550" h="6132195">
                <a:moveTo>
                  <a:pt x="4608084" y="6044838"/>
                </a:moveTo>
                <a:lnTo>
                  <a:pt x="4609392" y="5208285"/>
                </a:lnTo>
                <a:lnTo>
                  <a:pt x="4591737" y="4240975"/>
                </a:lnTo>
                <a:lnTo>
                  <a:pt x="4423776" y="713133"/>
                </a:lnTo>
                <a:lnTo>
                  <a:pt x="4409573" y="460044"/>
                </a:lnTo>
                <a:lnTo>
                  <a:pt x="4714021" y="5318697"/>
                </a:lnTo>
                <a:lnTo>
                  <a:pt x="4714137" y="5346972"/>
                </a:lnTo>
                <a:lnTo>
                  <a:pt x="4712020" y="6029250"/>
                </a:lnTo>
                <a:lnTo>
                  <a:pt x="4712056" y="6040227"/>
                </a:lnTo>
                <a:lnTo>
                  <a:pt x="4608084" y="6044838"/>
                </a:lnTo>
                <a:close/>
              </a:path>
              <a:path w="6178550" h="6132195">
                <a:moveTo>
                  <a:pt x="2261941" y="17082"/>
                </a:moveTo>
                <a:lnTo>
                  <a:pt x="2357458" y="14738"/>
                </a:lnTo>
                <a:lnTo>
                  <a:pt x="2371154" y="223622"/>
                </a:lnTo>
                <a:lnTo>
                  <a:pt x="2399866" y="693773"/>
                </a:lnTo>
                <a:lnTo>
                  <a:pt x="2397778" y="693902"/>
                </a:lnTo>
                <a:lnTo>
                  <a:pt x="2451343" y="1548743"/>
                </a:lnTo>
                <a:lnTo>
                  <a:pt x="2578819" y="4677940"/>
                </a:lnTo>
                <a:lnTo>
                  <a:pt x="2590485" y="5202069"/>
                </a:lnTo>
                <a:lnTo>
                  <a:pt x="2284843" y="324367"/>
                </a:lnTo>
                <a:lnTo>
                  <a:pt x="2261941" y="17082"/>
                </a:lnTo>
                <a:close/>
              </a:path>
              <a:path w="6178550" h="6132195">
                <a:moveTo>
                  <a:pt x="2451343" y="1548743"/>
                </a:moveTo>
                <a:lnTo>
                  <a:pt x="2397778" y="693902"/>
                </a:lnTo>
                <a:lnTo>
                  <a:pt x="2435967" y="1295487"/>
                </a:lnTo>
                <a:lnTo>
                  <a:pt x="2451343" y="1548743"/>
                </a:lnTo>
                <a:close/>
              </a:path>
              <a:path w="6178550" h="6132195">
                <a:moveTo>
                  <a:pt x="2496266" y="6081251"/>
                </a:moveTo>
                <a:lnTo>
                  <a:pt x="2497950" y="5685977"/>
                </a:lnTo>
                <a:lnTo>
                  <a:pt x="2497177" y="5637431"/>
                </a:lnTo>
                <a:lnTo>
                  <a:pt x="2459082" y="4245109"/>
                </a:lnTo>
                <a:lnTo>
                  <a:pt x="2284843" y="324367"/>
                </a:lnTo>
                <a:lnTo>
                  <a:pt x="2590485" y="5202069"/>
                </a:lnTo>
                <a:lnTo>
                  <a:pt x="2596821" y="5872528"/>
                </a:lnTo>
                <a:lnTo>
                  <a:pt x="2596628" y="6080320"/>
                </a:lnTo>
                <a:lnTo>
                  <a:pt x="2496266" y="6081251"/>
                </a:lnTo>
                <a:close/>
              </a:path>
              <a:path w="6178550" h="6132195">
                <a:moveTo>
                  <a:pt x="204031" y="6131807"/>
                </a:moveTo>
                <a:lnTo>
                  <a:pt x="172283" y="4014756"/>
                </a:lnTo>
                <a:lnTo>
                  <a:pt x="111424" y="2136298"/>
                </a:lnTo>
                <a:lnTo>
                  <a:pt x="0" y="158587"/>
                </a:lnTo>
                <a:lnTo>
                  <a:pt x="104883" y="148561"/>
                </a:lnTo>
                <a:lnTo>
                  <a:pt x="191262" y="1617875"/>
                </a:lnTo>
                <a:lnTo>
                  <a:pt x="235139" y="2578988"/>
                </a:lnTo>
                <a:lnTo>
                  <a:pt x="280202" y="4151465"/>
                </a:lnTo>
                <a:lnTo>
                  <a:pt x="302725" y="6130680"/>
                </a:lnTo>
                <a:lnTo>
                  <a:pt x="278047" y="6130958"/>
                </a:lnTo>
                <a:lnTo>
                  <a:pt x="228103" y="6131623"/>
                </a:lnTo>
                <a:lnTo>
                  <a:pt x="204031" y="6131807"/>
                </a:lnTo>
                <a:close/>
              </a:path>
              <a:path w="6178550" h="6132195">
                <a:moveTo>
                  <a:pt x="191262" y="1617875"/>
                </a:moveTo>
                <a:lnTo>
                  <a:pt x="149901" y="957802"/>
                </a:lnTo>
                <a:lnTo>
                  <a:pt x="178323" y="1403552"/>
                </a:lnTo>
                <a:lnTo>
                  <a:pt x="191262" y="1617875"/>
                </a:lnTo>
                <a:close/>
              </a:path>
              <a:path w="6178550" h="6132195">
                <a:moveTo>
                  <a:pt x="1771896" y="6092737"/>
                </a:moveTo>
                <a:lnTo>
                  <a:pt x="1771850" y="6005921"/>
                </a:lnTo>
                <a:lnTo>
                  <a:pt x="1757476" y="5021877"/>
                </a:lnTo>
                <a:lnTo>
                  <a:pt x="1720733" y="3993862"/>
                </a:lnTo>
                <a:lnTo>
                  <a:pt x="1522401" y="37546"/>
                </a:lnTo>
                <a:lnTo>
                  <a:pt x="1604711" y="34511"/>
                </a:lnTo>
                <a:lnTo>
                  <a:pt x="1628888" y="33702"/>
                </a:lnTo>
                <a:lnTo>
                  <a:pt x="1823365" y="3914809"/>
                </a:lnTo>
                <a:lnTo>
                  <a:pt x="1865327" y="5135160"/>
                </a:lnTo>
                <a:lnTo>
                  <a:pt x="1869094" y="5344306"/>
                </a:lnTo>
                <a:lnTo>
                  <a:pt x="1865667" y="6090914"/>
                </a:lnTo>
                <a:lnTo>
                  <a:pt x="1815722" y="6091788"/>
                </a:lnTo>
                <a:lnTo>
                  <a:pt x="1771896" y="6092737"/>
                </a:lnTo>
                <a:close/>
              </a:path>
              <a:path w="6178550" h="6132195">
                <a:moveTo>
                  <a:pt x="5440270" y="5460643"/>
                </a:moveTo>
                <a:lnTo>
                  <a:pt x="5196047" y="1563123"/>
                </a:lnTo>
                <a:lnTo>
                  <a:pt x="5414264" y="4869998"/>
                </a:lnTo>
                <a:lnTo>
                  <a:pt x="5430133" y="5180866"/>
                </a:lnTo>
                <a:lnTo>
                  <a:pt x="5439485" y="5435557"/>
                </a:lnTo>
                <a:lnTo>
                  <a:pt x="5440270" y="5460643"/>
                </a:lnTo>
                <a:close/>
              </a:path>
              <a:path w="6178550" h="6132195">
                <a:moveTo>
                  <a:pt x="4998901" y="22241"/>
                </a:moveTo>
                <a:lnTo>
                  <a:pt x="5024004" y="22203"/>
                </a:lnTo>
                <a:lnTo>
                  <a:pt x="5099298" y="21869"/>
                </a:lnTo>
                <a:lnTo>
                  <a:pt x="5122131" y="370016"/>
                </a:lnTo>
                <a:lnTo>
                  <a:pt x="5440270" y="5460643"/>
                </a:lnTo>
                <a:lnTo>
                  <a:pt x="5446096" y="5698098"/>
                </a:lnTo>
                <a:lnTo>
                  <a:pt x="5448474" y="6006770"/>
                </a:lnTo>
                <a:lnTo>
                  <a:pt x="5385708" y="6009687"/>
                </a:lnTo>
                <a:lnTo>
                  <a:pt x="5220962" y="3380535"/>
                </a:lnTo>
                <a:lnTo>
                  <a:pt x="4998901" y="22241"/>
                </a:lnTo>
                <a:close/>
              </a:path>
              <a:path w="6178550" h="6132195">
                <a:moveTo>
                  <a:pt x="5350453" y="6011326"/>
                </a:moveTo>
                <a:lnTo>
                  <a:pt x="5337180" y="5487414"/>
                </a:lnTo>
                <a:lnTo>
                  <a:pt x="5321699" y="5131138"/>
                </a:lnTo>
                <a:lnTo>
                  <a:pt x="5220962" y="3380535"/>
                </a:lnTo>
                <a:lnTo>
                  <a:pt x="5385708" y="6009687"/>
                </a:lnTo>
                <a:lnTo>
                  <a:pt x="5350453" y="6011326"/>
                </a:lnTo>
                <a:close/>
              </a:path>
              <a:path w="6178550" h="6132195">
                <a:moveTo>
                  <a:pt x="3966339" y="6067817"/>
                </a:moveTo>
                <a:lnTo>
                  <a:pt x="3947900" y="5310933"/>
                </a:lnTo>
                <a:lnTo>
                  <a:pt x="3825532" y="2387460"/>
                </a:lnTo>
                <a:lnTo>
                  <a:pt x="3685910" y="25"/>
                </a:lnTo>
                <a:lnTo>
                  <a:pt x="3692027" y="81"/>
                </a:lnTo>
                <a:lnTo>
                  <a:pt x="3790479" y="1549"/>
                </a:lnTo>
                <a:lnTo>
                  <a:pt x="3819154" y="457327"/>
                </a:lnTo>
                <a:lnTo>
                  <a:pt x="3910684" y="1970290"/>
                </a:lnTo>
                <a:lnTo>
                  <a:pt x="4051356" y="5272951"/>
                </a:lnTo>
                <a:lnTo>
                  <a:pt x="4071595" y="5990346"/>
                </a:lnTo>
                <a:lnTo>
                  <a:pt x="4072407" y="6065171"/>
                </a:lnTo>
                <a:lnTo>
                  <a:pt x="4042125" y="6066116"/>
                </a:lnTo>
                <a:lnTo>
                  <a:pt x="4032034" y="6066396"/>
                </a:lnTo>
                <a:lnTo>
                  <a:pt x="3966339" y="6067817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2533510" y="1342037"/>
            <a:ext cx="13096053" cy="7849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57909" y="3235187"/>
            <a:ext cx="6772180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0" b="0" i="0">
                <a:solidFill>
                  <a:srgbClr val="FDFBF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FDFBF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331495" y="3305105"/>
            <a:ext cx="8408414" cy="4674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5179657" y="3305105"/>
            <a:ext cx="2501265" cy="1784985"/>
          </a:xfrm>
          <a:custGeom>
            <a:avLst/>
            <a:gdLst/>
            <a:ahLst/>
            <a:cxnLst/>
            <a:rect l="l" t="t" r="r" b="b"/>
            <a:pathLst>
              <a:path w="2501265" h="1784985">
                <a:moveTo>
                  <a:pt x="107807" y="882735"/>
                </a:moveTo>
                <a:lnTo>
                  <a:pt x="72776" y="867805"/>
                </a:lnTo>
                <a:lnTo>
                  <a:pt x="42701" y="744180"/>
                </a:lnTo>
                <a:lnTo>
                  <a:pt x="121511" y="683037"/>
                </a:lnTo>
                <a:lnTo>
                  <a:pt x="133997" y="732242"/>
                </a:lnTo>
                <a:lnTo>
                  <a:pt x="137989" y="748683"/>
                </a:lnTo>
                <a:lnTo>
                  <a:pt x="174652" y="905519"/>
                </a:lnTo>
                <a:lnTo>
                  <a:pt x="107807" y="882735"/>
                </a:lnTo>
                <a:close/>
              </a:path>
              <a:path w="2501265" h="1784985">
                <a:moveTo>
                  <a:pt x="2416440" y="1341863"/>
                </a:moveTo>
                <a:lnTo>
                  <a:pt x="2367043" y="1123769"/>
                </a:lnTo>
                <a:lnTo>
                  <a:pt x="2450860" y="1066569"/>
                </a:lnTo>
                <a:lnTo>
                  <a:pt x="2500816" y="1269659"/>
                </a:lnTo>
                <a:lnTo>
                  <a:pt x="2416440" y="1341863"/>
                </a:lnTo>
                <a:close/>
              </a:path>
              <a:path w="2501265" h="1784985">
                <a:moveTo>
                  <a:pt x="1241110" y="1226408"/>
                </a:moveTo>
                <a:lnTo>
                  <a:pt x="1169333" y="883718"/>
                </a:lnTo>
                <a:lnTo>
                  <a:pt x="1168447" y="877533"/>
                </a:lnTo>
                <a:lnTo>
                  <a:pt x="1167379" y="871389"/>
                </a:lnTo>
                <a:lnTo>
                  <a:pt x="1249041" y="812747"/>
                </a:lnTo>
                <a:lnTo>
                  <a:pt x="1326801" y="1167855"/>
                </a:lnTo>
                <a:lnTo>
                  <a:pt x="1241110" y="1226408"/>
                </a:lnTo>
                <a:close/>
              </a:path>
              <a:path w="2501265" h="1784985">
                <a:moveTo>
                  <a:pt x="916532" y="1221712"/>
                </a:moveTo>
                <a:lnTo>
                  <a:pt x="884805" y="1073495"/>
                </a:lnTo>
                <a:lnTo>
                  <a:pt x="970132" y="1015933"/>
                </a:lnTo>
                <a:lnTo>
                  <a:pt x="1023866" y="1267152"/>
                </a:lnTo>
                <a:lnTo>
                  <a:pt x="916532" y="1221712"/>
                </a:lnTo>
                <a:close/>
              </a:path>
              <a:path w="2501265" h="1784985">
                <a:moveTo>
                  <a:pt x="1236487" y="1352563"/>
                </a:moveTo>
                <a:lnTo>
                  <a:pt x="1351220" y="1277349"/>
                </a:lnTo>
                <a:lnTo>
                  <a:pt x="1382758" y="1410541"/>
                </a:lnTo>
                <a:lnTo>
                  <a:pt x="1236487" y="1352563"/>
                </a:lnTo>
                <a:close/>
              </a:path>
              <a:path w="2501265" h="1784985">
                <a:moveTo>
                  <a:pt x="2345297" y="1024333"/>
                </a:moveTo>
                <a:lnTo>
                  <a:pt x="2306373" y="837842"/>
                </a:lnTo>
                <a:lnTo>
                  <a:pt x="2410347" y="891765"/>
                </a:lnTo>
                <a:lnTo>
                  <a:pt x="2429966" y="972400"/>
                </a:lnTo>
                <a:lnTo>
                  <a:pt x="2345297" y="1024333"/>
                </a:lnTo>
                <a:close/>
              </a:path>
              <a:path w="2501265" h="1784985">
                <a:moveTo>
                  <a:pt x="21604" y="640314"/>
                </a:moveTo>
                <a:lnTo>
                  <a:pt x="0" y="538056"/>
                </a:lnTo>
                <a:lnTo>
                  <a:pt x="73751" y="477191"/>
                </a:lnTo>
                <a:lnTo>
                  <a:pt x="98902" y="581982"/>
                </a:lnTo>
                <a:lnTo>
                  <a:pt x="21604" y="640314"/>
                </a:lnTo>
                <a:close/>
              </a:path>
              <a:path w="2501265" h="1784985">
                <a:moveTo>
                  <a:pt x="1760784" y="1567522"/>
                </a:moveTo>
                <a:lnTo>
                  <a:pt x="1738832" y="1557803"/>
                </a:lnTo>
                <a:lnTo>
                  <a:pt x="1732729" y="1555012"/>
                </a:lnTo>
                <a:lnTo>
                  <a:pt x="1729459" y="1546046"/>
                </a:lnTo>
                <a:lnTo>
                  <a:pt x="1724877" y="1539911"/>
                </a:lnTo>
                <a:lnTo>
                  <a:pt x="1805750" y="1486121"/>
                </a:lnTo>
                <a:lnTo>
                  <a:pt x="1827402" y="1595038"/>
                </a:lnTo>
                <a:lnTo>
                  <a:pt x="1760784" y="1567522"/>
                </a:lnTo>
                <a:close/>
              </a:path>
              <a:path w="2501265" h="1784985">
                <a:moveTo>
                  <a:pt x="2263116" y="1784768"/>
                </a:moveTo>
                <a:lnTo>
                  <a:pt x="2163777" y="1738164"/>
                </a:lnTo>
                <a:lnTo>
                  <a:pt x="2245977" y="1680510"/>
                </a:lnTo>
                <a:lnTo>
                  <a:pt x="2263116" y="1784768"/>
                </a:lnTo>
                <a:close/>
              </a:path>
              <a:path w="2501265" h="1784985">
                <a:moveTo>
                  <a:pt x="253982" y="55871"/>
                </a:moveTo>
                <a:lnTo>
                  <a:pt x="254886" y="0"/>
                </a:lnTo>
                <a:lnTo>
                  <a:pt x="322048" y="18234"/>
                </a:lnTo>
                <a:lnTo>
                  <a:pt x="253982" y="55871"/>
                </a:lnTo>
                <a:close/>
              </a:path>
              <a:path w="2501265" h="1784985">
                <a:moveTo>
                  <a:pt x="1974474" y="731808"/>
                </a:moveTo>
                <a:lnTo>
                  <a:pt x="1972541" y="685099"/>
                </a:lnTo>
                <a:lnTo>
                  <a:pt x="2019960" y="706647"/>
                </a:lnTo>
                <a:lnTo>
                  <a:pt x="1974474" y="731808"/>
                </a:lnTo>
                <a:close/>
              </a:path>
              <a:path w="2501265" h="1784985">
                <a:moveTo>
                  <a:pt x="1074662" y="347769"/>
                </a:moveTo>
                <a:lnTo>
                  <a:pt x="1070719" y="310750"/>
                </a:lnTo>
                <a:lnTo>
                  <a:pt x="1105770" y="327154"/>
                </a:lnTo>
                <a:lnTo>
                  <a:pt x="1074662" y="347769"/>
                </a:lnTo>
                <a:close/>
              </a:path>
              <a:path w="2501265" h="1784985">
                <a:moveTo>
                  <a:pt x="1625220" y="963292"/>
                </a:moveTo>
                <a:lnTo>
                  <a:pt x="1610759" y="885117"/>
                </a:lnTo>
                <a:lnTo>
                  <a:pt x="1603640" y="846011"/>
                </a:lnTo>
                <a:lnTo>
                  <a:pt x="1596824" y="806856"/>
                </a:lnTo>
                <a:lnTo>
                  <a:pt x="1588117" y="754231"/>
                </a:lnTo>
                <a:lnTo>
                  <a:pt x="1562887" y="596207"/>
                </a:lnTo>
                <a:lnTo>
                  <a:pt x="1629804" y="551443"/>
                </a:lnTo>
                <a:lnTo>
                  <a:pt x="1647473" y="628831"/>
                </a:lnTo>
                <a:lnTo>
                  <a:pt x="1656137" y="667562"/>
                </a:lnTo>
                <a:lnTo>
                  <a:pt x="1664340" y="706386"/>
                </a:lnTo>
                <a:lnTo>
                  <a:pt x="1674348" y="757034"/>
                </a:lnTo>
                <a:lnTo>
                  <a:pt x="1683987" y="807755"/>
                </a:lnTo>
                <a:lnTo>
                  <a:pt x="1702984" y="909254"/>
                </a:lnTo>
                <a:lnTo>
                  <a:pt x="1625220" y="963292"/>
                </a:lnTo>
                <a:close/>
              </a:path>
              <a:path w="2501265" h="1784985">
                <a:moveTo>
                  <a:pt x="1148300" y="761474"/>
                </a:moveTo>
                <a:lnTo>
                  <a:pt x="1105239" y="541306"/>
                </a:lnTo>
                <a:lnTo>
                  <a:pt x="1100174" y="514277"/>
                </a:lnTo>
                <a:lnTo>
                  <a:pt x="1085688" y="433055"/>
                </a:lnTo>
                <a:lnTo>
                  <a:pt x="1159151" y="378792"/>
                </a:lnTo>
                <a:lnTo>
                  <a:pt x="1196139" y="552869"/>
                </a:lnTo>
                <a:lnTo>
                  <a:pt x="1229322" y="704057"/>
                </a:lnTo>
                <a:lnTo>
                  <a:pt x="1148300" y="761474"/>
                </a:lnTo>
                <a:close/>
              </a:path>
              <a:path w="2501265" h="1784985">
                <a:moveTo>
                  <a:pt x="860590" y="964035"/>
                </a:moveTo>
                <a:lnTo>
                  <a:pt x="815156" y="778156"/>
                </a:lnTo>
                <a:lnTo>
                  <a:pt x="803733" y="731753"/>
                </a:lnTo>
                <a:lnTo>
                  <a:pt x="798427" y="710767"/>
                </a:lnTo>
                <a:lnTo>
                  <a:pt x="781887" y="647955"/>
                </a:lnTo>
                <a:lnTo>
                  <a:pt x="863002" y="590973"/>
                </a:lnTo>
                <a:lnTo>
                  <a:pt x="893265" y="704560"/>
                </a:lnTo>
                <a:lnTo>
                  <a:pt x="903122" y="742480"/>
                </a:lnTo>
                <a:lnTo>
                  <a:pt x="913496" y="783427"/>
                </a:lnTo>
                <a:lnTo>
                  <a:pt x="923708" y="824458"/>
                </a:lnTo>
                <a:lnTo>
                  <a:pt x="943974" y="906436"/>
                </a:lnTo>
                <a:lnTo>
                  <a:pt x="860590" y="964035"/>
                </a:lnTo>
                <a:close/>
              </a:path>
              <a:path w="2501265" h="1784985">
                <a:moveTo>
                  <a:pt x="425225" y="782334"/>
                </a:moveTo>
                <a:lnTo>
                  <a:pt x="385022" y="608524"/>
                </a:lnTo>
                <a:lnTo>
                  <a:pt x="361795" y="505481"/>
                </a:lnTo>
                <a:lnTo>
                  <a:pt x="449234" y="441815"/>
                </a:lnTo>
                <a:lnTo>
                  <a:pt x="494966" y="655552"/>
                </a:lnTo>
                <a:lnTo>
                  <a:pt x="507434" y="713466"/>
                </a:lnTo>
                <a:lnTo>
                  <a:pt x="510255" y="717568"/>
                </a:lnTo>
                <a:lnTo>
                  <a:pt x="512209" y="721857"/>
                </a:lnTo>
                <a:lnTo>
                  <a:pt x="425225" y="782334"/>
                </a:lnTo>
                <a:close/>
              </a:path>
              <a:path w="2501265" h="1784985">
                <a:moveTo>
                  <a:pt x="762262" y="550376"/>
                </a:moveTo>
                <a:lnTo>
                  <a:pt x="700798" y="254468"/>
                </a:lnTo>
                <a:lnTo>
                  <a:pt x="769995" y="197091"/>
                </a:lnTo>
                <a:lnTo>
                  <a:pt x="811815" y="373329"/>
                </a:lnTo>
                <a:lnTo>
                  <a:pt x="842129" y="496989"/>
                </a:lnTo>
                <a:lnTo>
                  <a:pt x="762262" y="550376"/>
                </a:lnTo>
                <a:close/>
              </a:path>
              <a:path w="2501265" h="1784985">
                <a:moveTo>
                  <a:pt x="343998" y="402990"/>
                </a:moveTo>
                <a:lnTo>
                  <a:pt x="296446" y="148190"/>
                </a:lnTo>
                <a:lnTo>
                  <a:pt x="371965" y="103871"/>
                </a:lnTo>
                <a:lnTo>
                  <a:pt x="425551" y="328031"/>
                </a:lnTo>
                <a:lnTo>
                  <a:pt x="428234" y="335357"/>
                </a:lnTo>
                <a:lnTo>
                  <a:pt x="430509" y="342787"/>
                </a:lnTo>
                <a:lnTo>
                  <a:pt x="343998" y="402990"/>
                </a:lnTo>
                <a:close/>
              </a:path>
              <a:path w="2501265" h="1784985">
                <a:moveTo>
                  <a:pt x="595471" y="1084984"/>
                </a:moveTo>
                <a:lnTo>
                  <a:pt x="487633" y="1038461"/>
                </a:lnTo>
                <a:lnTo>
                  <a:pt x="448145" y="883763"/>
                </a:lnTo>
                <a:lnTo>
                  <a:pt x="532666" y="822178"/>
                </a:lnTo>
                <a:lnTo>
                  <a:pt x="553372" y="900028"/>
                </a:lnTo>
                <a:lnTo>
                  <a:pt x="563566" y="938990"/>
                </a:lnTo>
                <a:lnTo>
                  <a:pt x="573353" y="978048"/>
                </a:lnTo>
                <a:lnTo>
                  <a:pt x="584901" y="1031401"/>
                </a:lnTo>
                <a:lnTo>
                  <a:pt x="595471" y="1084984"/>
                </a:lnTo>
                <a:close/>
              </a:path>
              <a:path w="2501265" h="1784985">
                <a:moveTo>
                  <a:pt x="2051323" y="1206874"/>
                </a:moveTo>
                <a:lnTo>
                  <a:pt x="1987936" y="835638"/>
                </a:lnTo>
                <a:lnTo>
                  <a:pt x="2071976" y="773375"/>
                </a:lnTo>
                <a:lnTo>
                  <a:pt x="2121902" y="1049542"/>
                </a:lnTo>
                <a:lnTo>
                  <a:pt x="2126664" y="1074470"/>
                </a:lnTo>
                <a:lnTo>
                  <a:pt x="2131685" y="1099351"/>
                </a:lnTo>
                <a:lnTo>
                  <a:pt x="2141909" y="1149083"/>
                </a:lnTo>
                <a:lnTo>
                  <a:pt x="2051323" y="1206874"/>
                </a:lnTo>
                <a:close/>
              </a:path>
              <a:path w="2501265" h="1784985">
                <a:moveTo>
                  <a:pt x="1701526" y="1432396"/>
                </a:moveTo>
                <a:lnTo>
                  <a:pt x="1639773" y="1075699"/>
                </a:lnTo>
                <a:lnTo>
                  <a:pt x="1721603" y="1017749"/>
                </a:lnTo>
                <a:lnTo>
                  <a:pt x="1762666" y="1247410"/>
                </a:lnTo>
                <a:lnTo>
                  <a:pt x="1768599" y="1279168"/>
                </a:lnTo>
                <a:lnTo>
                  <a:pt x="1787132" y="1374321"/>
                </a:lnTo>
                <a:lnTo>
                  <a:pt x="1701526" y="1432396"/>
                </a:lnTo>
                <a:close/>
              </a:path>
              <a:path w="2501265" h="1784985">
                <a:moveTo>
                  <a:pt x="2134095" y="1633102"/>
                </a:moveTo>
                <a:lnTo>
                  <a:pt x="2073841" y="1322744"/>
                </a:lnTo>
                <a:lnTo>
                  <a:pt x="2071857" y="1319205"/>
                </a:lnTo>
                <a:lnTo>
                  <a:pt x="2070457" y="1315546"/>
                </a:lnTo>
                <a:lnTo>
                  <a:pt x="2161744" y="1257280"/>
                </a:lnTo>
                <a:lnTo>
                  <a:pt x="2223799" y="1556884"/>
                </a:lnTo>
                <a:lnTo>
                  <a:pt x="2225673" y="1562833"/>
                </a:lnTo>
                <a:lnTo>
                  <a:pt x="2227262" y="1568839"/>
                </a:lnTo>
                <a:lnTo>
                  <a:pt x="2134095" y="1633102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179372" y="7512849"/>
            <a:ext cx="1666239" cy="747395"/>
          </a:xfrm>
          <a:custGeom>
            <a:avLst/>
            <a:gdLst/>
            <a:ahLst/>
            <a:cxnLst/>
            <a:rect l="l" t="t" r="r" b="b"/>
            <a:pathLst>
              <a:path w="1666240" h="747395">
                <a:moveTo>
                  <a:pt x="1585747" y="649922"/>
                </a:moveTo>
                <a:lnTo>
                  <a:pt x="1545310" y="590956"/>
                </a:lnTo>
                <a:lnTo>
                  <a:pt x="1515973" y="555599"/>
                </a:lnTo>
                <a:lnTo>
                  <a:pt x="1486344" y="520484"/>
                </a:lnTo>
                <a:lnTo>
                  <a:pt x="1456461" y="485584"/>
                </a:lnTo>
                <a:lnTo>
                  <a:pt x="1426337" y="450913"/>
                </a:lnTo>
                <a:lnTo>
                  <a:pt x="1388529" y="431406"/>
                </a:lnTo>
                <a:lnTo>
                  <a:pt x="1368729" y="436372"/>
                </a:lnTo>
                <a:lnTo>
                  <a:pt x="1334770" y="465696"/>
                </a:lnTo>
                <a:lnTo>
                  <a:pt x="1247863" y="559981"/>
                </a:lnTo>
                <a:lnTo>
                  <a:pt x="1211656" y="599490"/>
                </a:lnTo>
                <a:lnTo>
                  <a:pt x="1175537" y="639089"/>
                </a:lnTo>
                <a:lnTo>
                  <a:pt x="1166863" y="646442"/>
                </a:lnTo>
                <a:lnTo>
                  <a:pt x="1159141" y="648195"/>
                </a:lnTo>
                <a:lnTo>
                  <a:pt x="1151915" y="644575"/>
                </a:lnTo>
                <a:lnTo>
                  <a:pt x="1144752" y="635812"/>
                </a:lnTo>
                <a:lnTo>
                  <a:pt x="1116152" y="591781"/>
                </a:lnTo>
                <a:lnTo>
                  <a:pt x="1087386" y="547852"/>
                </a:lnTo>
                <a:lnTo>
                  <a:pt x="1029754" y="460070"/>
                </a:lnTo>
                <a:lnTo>
                  <a:pt x="1010424" y="438200"/>
                </a:lnTo>
                <a:lnTo>
                  <a:pt x="989152" y="428332"/>
                </a:lnTo>
                <a:lnTo>
                  <a:pt x="966647" y="431025"/>
                </a:lnTo>
                <a:lnTo>
                  <a:pt x="943660" y="446836"/>
                </a:lnTo>
                <a:lnTo>
                  <a:pt x="913472" y="477418"/>
                </a:lnTo>
                <a:lnTo>
                  <a:pt x="883996" y="508698"/>
                </a:lnTo>
                <a:lnTo>
                  <a:pt x="854811" y="540308"/>
                </a:lnTo>
                <a:lnTo>
                  <a:pt x="825550" y="571817"/>
                </a:lnTo>
                <a:lnTo>
                  <a:pt x="791273" y="607999"/>
                </a:lnTo>
                <a:lnTo>
                  <a:pt x="777265" y="589775"/>
                </a:lnTo>
                <a:lnTo>
                  <a:pt x="738530" y="539762"/>
                </a:lnTo>
                <a:lnTo>
                  <a:pt x="712241" y="505625"/>
                </a:lnTo>
                <a:lnTo>
                  <a:pt x="685571" y="471805"/>
                </a:lnTo>
                <a:lnTo>
                  <a:pt x="658088" y="438708"/>
                </a:lnTo>
                <a:lnTo>
                  <a:pt x="613575" y="412991"/>
                </a:lnTo>
                <a:lnTo>
                  <a:pt x="590867" y="419036"/>
                </a:lnTo>
                <a:lnTo>
                  <a:pt x="567321" y="437045"/>
                </a:lnTo>
                <a:lnTo>
                  <a:pt x="531304" y="473062"/>
                </a:lnTo>
                <a:lnTo>
                  <a:pt x="418731" y="584708"/>
                </a:lnTo>
                <a:lnTo>
                  <a:pt x="402501" y="565035"/>
                </a:lnTo>
                <a:lnTo>
                  <a:pt x="372592" y="527456"/>
                </a:lnTo>
                <a:lnTo>
                  <a:pt x="342773" y="489775"/>
                </a:lnTo>
                <a:lnTo>
                  <a:pt x="312572" y="452437"/>
                </a:lnTo>
                <a:lnTo>
                  <a:pt x="281546" y="415836"/>
                </a:lnTo>
                <a:lnTo>
                  <a:pt x="261175" y="398614"/>
                </a:lnTo>
                <a:lnTo>
                  <a:pt x="240525" y="392988"/>
                </a:lnTo>
                <a:lnTo>
                  <a:pt x="219303" y="398284"/>
                </a:lnTo>
                <a:lnTo>
                  <a:pt x="197180" y="413854"/>
                </a:lnTo>
                <a:lnTo>
                  <a:pt x="178231" y="430771"/>
                </a:lnTo>
                <a:lnTo>
                  <a:pt x="159194" y="447586"/>
                </a:lnTo>
                <a:lnTo>
                  <a:pt x="121653" y="481774"/>
                </a:lnTo>
                <a:lnTo>
                  <a:pt x="78117" y="524357"/>
                </a:lnTo>
                <a:lnTo>
                  <a:pt x="35166" y="567550"/>
                </a:lnTo>
                <a:lnTo>
                  <a:pt x="26149" y="584835"/>
                </a:lnTo>
                <a:lnTo>
                  <a:pt x="27203" y="594029"/>
                </a:lnTo>
                <a:lnTo>
                  <a:pt x="32118" y="603427"/>
                </a:lnTo>
                <a:lnTo>
                  <a:pt x="39484" y="610565"/>
                </a:lnTo>
                <a:lnTo>
                  <a:pt x="47561" y="613244"/>
                </a:lnTo>
                <a:lnTo>
                  <a:pt x="56172" y="612140"/>
                </a:lnTo>
                <a:lnTo>
                  <a:pt x="92151" y="591693"/>
                </a:lnTo>
                <a:lnTo>
                  <a:pt x="128841" y="563486"/>
                </a:lnTo>
                <a:lnTo>
                  <a:pt x="184810" y="518655"/>
                </a:lnTo>
                <a:lnTo>
                  <a:pt x="212458" y="495833"/>
                </a:lnTo>
                <a:lnTo>
                  <a:pt x="223024" y="488657"/>
                </a:lnTo>
                <a:lnTo>
                  <a:pt x="232117" y="486752"/>
                </a:lnTo>
                <a:lnTo>
                  <a:pt x="240461" y="490677"/>
                </a:lnTo>
                <a:lnTo>
                  <a:pt x="248780" y="500951"/>
                </a:lnTo>
                <a:lnTo>
                  <a:pt x="262699" y="522211"/>
                </a:lnTo>
                <a:lnTo>
                  <a:pt x="277215" y="543077"/>
                </a:lnTo>
                <a:lnTo>
                  <a:pt x="291934" y="563816"/>
                </a:lnTo>
                <a:lnTo>
                  <a:pt x="306501" y="584682"/>
                </a:lnTo>
                <a:lnTo>
                  <a:pt x="319481" y="603923"/>
                </a:lnTo>
                <a:lnTo>
                  <a:pt x="345186" y="642594"/>
                </a:lnTo>
                <a:lnTo>
                  <a:pt x="358165" y="661847"/>
                </a:lnTo>
                <a:lnTo>
                  <a:pt x="377405" y="682637"/>
                </a:lnTo>
                <a:lnTo>
                  <a:pt x="398856" y="692213"/>
                </a:lnTo>
                <a:lnTo>
                  <a:pt x="422071" y="690422"/>
                </a:lnTo>
                <a:lnTo>
                  <a:pt x="456984" y="668947"/>
                </a:lnTo>
                <a:lnTo>
                  <a:pt x="486549" y="642353"/>
                </a:lnTo>
                <a:lnTo>
                  <a:pt x="516775" y="612330"/>
                </a:lnTo>
                <a:lnTo>
                  <a:pt x="547001" y="582041"/>
                </a:lnTo>
                <a:lnTo>
                  <a:pt x="608291" y="520407"/>
                </a:lnTo>
                <a:lnTo>
                  <a:pt x="613918" y="526897"/>
                </a:lnTo>
                <a:lnTo>
                  <a:pt x="618972" y="532041"/>
                </a:lnTo>
                <a:lnTo>
                  <a:pt x="704329" y="646811"/>
                </a:lnTo>
                <a:lnTo>
                  <a:pt x="731431" y="683107"/>
                </a:lnTo>
                <a:lnTo>
                  <a:pt x="755777" y="707021"/>
                </a:lnTo>
                <a:lnTo>
                  <a:pt x="781773" y="716508"/>
                </a:lnTo>
                <a:lnTo>
                  <a:pt x="808685" y="711352"/>
                </a:lnTo>
                <a:lnTo>
                  <a:pt x="835748" y="691324"/>
                </a:lnTo>
                <a:lnTo>
                  <a:pt x="855827" y="670064"/>
                </a:lnTo>
                <a:lnTo>
                  <a:pt x="875411" y="648309"/>
                </a:lnTo>
                <a:lnTo>
                  <a:pt x="894765" y="626338"/>
                </a:lnTo>
                <a:lnTo>
                  <a:pt x="914184" y="604405"/>
                </a:lnTo>
                <a:lnTo>
                  <a:pt x="970292" y="541604"/>
                </a:lnTo>
                <a:lnTo>
                  <a:pt x="975487" y="548030"/>
                </a:lnTo>
                <a:lnTo>
                  <a:pt x="978458" y="551243"/>
                </a:lnTo>
                <a:lnTo>
                  <a:pt x="1005573" y="591502"/>
                </a:lnTo>
                <a:lnTo>
                  <a:pt x="1030071" y="628307"/>
                </a:lnTo>
                <a:lnTo>
                  <a:pt x="1055052" y="664743"/>
                </a:lnTo>
                <a:lnTo>
                  <a:pt x="1081151" y="700303"/>
                </a:lnTo>
                <a:lnTo>
                  <a:pt x="1109332" y="730923"/>
                </a:lnTo>
                <a:lnTo>
                  <a:pt x="1139405" y="747395"/>
                </a:lnTo>
                <a:lnTo>
                  <a:pt x="1173365" y="745515"/>
                </a:lnTo>
                <a:lnTo>
                  <a:pt x="1213218" y="721067"/>
                </a:lnTo>
                <a:lnTo>
                  <a:pt x="1266291" y="671195"/>
                </a:lnTo>
                <a:lnTo>
                  <a:pt x="1316990" y="618642"/>
                </a:lnTo>
                <a:lnTo>
                  <a:pt x="1350721" y="581202"/>
                </a:lnTo>
                <a:lnTo>
                  <a:pt x="1367282" y="561886"/>
                </a:lnTo>
                <a:lnTo>
                  <a:pt x="1384084" y="542417"/>
                </a:lnTo>
                <a:lnTo>
                  <a:pt x="1414589" y="579196"/>
                </a:lnTo>
                <a:lnTo>
                  <a:pt x="1444142" y="613943"/>
                </a:lnTo>
                <a:lnTo>
                  <a:pt x="1474863" y="648893"/>
                </a:lnTo>
                <a:lnTo>
                  <a:pt x="1507655" y="681545"/>
                </a:lnTo>
                <a:lnTo>
                  <a:pt x="1542262" y="698881"/>
                </a:lnTo>
                <a:lnTo>
                  <a:pt x="1554175" y="699630"/>
                </a:lnTo>
                <a:lnTo>
                  <a:pt x="1574342" y="691045"/>
                </a:lnTo>
                <a:lnTo>
                  <a:pt x="1585315" y="672947"/>
                </a:lnTo>
                <a:lnTo>
                  <a:pt x="1585747" y="649922"/>
                </a:lnTo>
                <a:close/>
              </a:path>
              <a:path w="1666240" h="747395">
                <a:moveTo>
                  <a:pt x="1666049" y="352475"/>
                </a:moveTo>
                <a:lnTo>
                  <a:pt x="1651825" y="311594"/>
                </a:lnTo>
                <a:lnTo>
                  <a:pt x="1585937" y="207213"/>
                </a:lnTo>
                <a:lnTo>
                  <a:pt x="1559572" y="167652"/>
                </a:lnTo>
                <a:lnTo>
                  <a:pt x="1532978" y="128270"/>
                </a:lnTo>
                <a:lnTo>
                  <a:pt x="1506042" y="89115"/>
                </a:lnTo>
                <a:lnTo>
                  <a:pt x="1478661" y="50292"/>
                </a:lnTo>
                <a:lnTo>
                  <a:pt x="1433804" y="22542"/>
                </a:lnTo>
                <a:lnTo>
                  <a:pt x="1409915" y="29667"/>
                </a:lnTo>
                <a:lnTo>
                  <a:pt x="1386611" y="50152"/>
                </a:lnTo>
                <a:lnTo>
                  <a:pt x="1359916" y="82537"/>
                </a:lnTo>
                <a:lnTo>
                  <a:pt x="1333576" y="115201"/>
                </a:lnTo>
                <a:lnTo>
                  <a:pt x="1307363" y="147993"/>
                </a:lnTo>
                <a:lnTo>
                  <a:pt x="1281087" y="180721"/>
                </a:lnTo>
                <a:lnTo>
                  <a:pt x="1266672" y="198501"/>
                </a:lnTo>
                <a:lnTo>
                  <a:pt x="1221270" y="254127"/>
                </a:lnTo>
                <a:lnTo>
                  <a:pt x="1206512" y="229260"/>
                </a:lnTo>
                <a:lnTo>
                  <a:pt x="1145857" y="125768"/>
                </a:lnTo>
                <a:lnTo>
                  <a:pt x="1117447" y="77660"/>
                </a:lnTo>
                <a:lnTo>
                  <a:pt x="1088618" y="29819"/>
                </a:lnTo>
                <a:lnTo>
                  <a:pt x="1070076" y="8775"/>
                </a:lnTo>
                <a:lnTo>
                  <a:pt x="1048753" y="0"/>
                </a:lnTo>
                <a:lnTo>
                  <a:pt x="1026375" y="3771"/>
                </a:lnTo>
                <a:lnTo>
                  <a:pt x="970292" y="59156"/>
                </a:lnTo>
                <a:lnTo>
                  <a:pt x="936320" y="98386"/>
                </a:lnTo>
                <a:lnTo>
                  <a:pt x="902741" y="137972"/>
                </a:lnTo>
                <a:lnTo>
                  <a:pt x="869480" y="177812"/>
                </a:lnTo>
                <a:lnTo>
                  <a:pt x="839012" y="217893"/>
                </a:lnTo>
                <a:lnTo>
                  <a:pt x="824064" y="238937"/>
                </a:lnTo>
                <a:lnTo>
                  <a:pt x="808609" y="260489"/>
                </a:lnTo>
                <a:lnTo>
                  <a:pt x="705269" y="67538"/>
                </a:lnTo>
                <a:lnTo>
                  <a:pt x="685711" y="41770"/>
                </a:lnTo>
                <a:lnTo>
                  <a:pt x="663079" y="30530"/>
                </a:lnTo>
                <a:lnTo>
                  <a:pt x="638657" y="34340"/>
                </a:lnTo>
                <a:lnTo>
                  <a:pt x="613752" y="53695"/>
                </a:lnTo>
                <a:lnTo>
                  <a:pt x="582612" y="88798"/>
                </a:lnTo>
                <a:lnTo>
                  <a:pt x="552018" y="124396"/>
                </a:lnTo>
                <a:lnTo>
                  <a:pt x="521665" y="160235"/>
                </a:lnTo>
                <a:lnTo>
                  <a:pt x="475018" y="215163"/>
                </a:lnTo>
                <a:lnTo>
                  <a:pt x="424751" y="274675"/>
                </a:lnTo>
                <a:lnTo>
                  <a:pt x="417741" y="261112"/>
                </a:lnTo>
                <a:lnTo>
                  <a:pt x="411467" y="248564"/>
                </a:lnTo>
                <a:lnTo>
                  <a:pt x="405231" y="237020"/>
                </a:lnTo>
                <a:lnTo>
                  <a:pt x="371792" y="190550"/>
                </a:lnTo>
                <a:lnTo>
                  <a:pt x="344932" y="154838"/>
                </a:lnTo>
                <a:lnTo>
                  <a:pt x="317906" y="119265"/>
                </a:lnTo>
                <a:lnTo>
                  <a:pt x="290817" y="83731"/>
                </a:lnTo>
                <a:lnTo>
                  <a:pt x="247129" y="54241"/>
                </a:lnTo>
                <a:lnTo>
                  <a:pt x="224142" y="59359"/>
                </a:lnTo>
                <a:lnTo>
                  <a:pt x="166636" y="113055"/>
                </a:lnTo>
                <a:lnTo>
                  <a:pt x="133146" y="148361"/>
                </a:lnTo>
                <a:lnTo>
                  <a:pt x="99796" y="183794"/>
                </a:lnTo>
                <a:lnTo>
                  <a:pt x="66548" y="219329"/>
                </a:lnTo>
                <a:lnTo>
                  <a:pt x="33375" y="254927"/>
                </a:lnTo>
                <a:lnTo>
                  <a:pt x="8382" y="285838"/>
                </a:lnTo>
                <a:lnTo>
                  <a:pt x="0" y="304050"/>
                </a:lnTo>
                <a:lnTo>
                  <a:pt x="139" y="312318"/>
                </a:lnTo>
                <a:lnTo>
                  <a:pt x="27063" y="331114"/>
                </a:lnTo>
                <a:lnTo>
                  <a:pt x="35001" y="330542"/>
                </a:lnTo>
                <a:lnTo>
                  <a:pt x="41427" y="329831"/>
                </a:lnTo>
                <a:lnTo>
                  <a:pt x="47764" y="323443"/>
                </a:lnTo>
                <a:lnTo>
                  <a:pt x="86233" y="287553"/>
                </a:lnTo>
                <a:lnTo>
                  <a:pt x="152374" y="225590"/>
                </a:lnTo>
                <a:lnTo>
                  <a:pt x="185521" y="194691"/>
                </a:lnTo>
                <a:lnTo>
                  <a:pt x="235343" y="150939"/>
                </a:lnTo>
                <a:lnTo>
                  <a:pt x="240258" y="156286"/>
                </a:lnTo>
                <a:lnTo>
                  <a:pt x="243852" y="159880"/>
                </a:lnTo>
                <a:lnTo>
                  <a:pt x="280949" y="208419"/>
                </a:lnTo>
                <a:lnTo>
                  <a:pt x="310654" y="255587"/>
                </a:lnTo>
                <a:lnTo>
                  <a:pt x="337388" y="304571"/>
                </a:lnTo>
                <a:lnTo>
                  <a:pt x="362254" y="354711"/>
                </a:lnTo>
                <a:lnTo>
                  <a:pt x="382765" y="384619"/>
                </a:lnTo>
                <a:lnTo>
                  <a:pt x="406704" y="397281"/>
                </a:lnTo>
                <a:lnTo>
                  <a:pt x="433197" y="392315"/>
                </a:lnTo>
                <a:lnTo>
                  <a:pt x="461365" y="369379"/>
                </a:lnTo>
                <a:lnTo>
                  <a:pt x="495909" y="329920"/>
                </a:lnTo>
                <a:lnTo>
                  <a:pt x="529793" y="289877"/>
                </a:lnTo>
                <a:lnTo>
                  <a:pt x="563397" y="249580"/>
                </a:lnTo>
                <a:lnTo>
                  <a:pt x="597103" y="209372"/>
                </a:lnTo>
                <a:lnTo>
                  <a:pt x="608723" y="195719"/>
                </a:lnTo>
                <a:lnTo>
                  <a:pt x="646468" y="151904"/>
                </a:lnTo>
                <a:lnTo>
                  <a:pt x="697877" y="254025"/>
                </a:lnTo>
                <a:lnTo>
                  <a:pt x="722617" y="303542"/>
                </a:lnTo>
                <a:lnTo>
                  <a:pt x="746747" y="352767"/>
                </a:lnTo>
                <a:lnTo>
                  <a:pt x="754811" y="367893"/>
                </a:lnTo>
                <a:lnTo>
                  <a:pt x="764438" y="380898"/>
                </a:lnTo>
                <a:lnTo>
                  <a:pt x="776719" y="390601"/>
                </a:lnTo>
                <a:lnTo>
                  <a:pt x="792746" y="395833"/>
                </a:lnTo>
                <a:lnTo>
                  <a:pt x="809904" y="395338"/>
                </a:lnTo>
                <a:lnTo>
                  <a:pt x="848233" y="366179"/>
                </a:lnTo>
                <a:lnTo>
                  <a:pt x="870343" y="335102"/>
                </a:lnTo>
                <a:lnTo>
                  <a:pt x="892327" y="303923"/>
                </a:lnTo>
                <a:lnTo>
                  <a:pt x="914450" y="272859"/>
                </a:lnTo>
                <a:lnTo>
                  <a:pt x="936993" y="242100"/>
                </a:lnTo>
                <a:lnTo>
                  <a:pt x="959739" y="212280"/>
                </a:lnTo>
                <a:lnTo>
                  <a:pt x="983119" y="182511"/>
                </a:lnTo>
                <a:lnTo>
                  <a:pt x="1007084" y="152361"/>
                </a:lnTo>
                <a:lnTo>
                  <a:pt x="1031633" y="121386"/>
                </a:lnTo>
                <a:lnTo>
                  <a:pt x="1037297" y="128257"/>
                </a:lnTo>
                <a:lnTo>
                  <a:pt x="1039495" y="130187"/>
                </a:lnTo>
                <a:lnTo>
                  <a:pt x="1063942" y="174866"/>
                </a:lnTo>
                <a:lnTo>
                  <a:pt x="1087221" y="217043"/>
                </a:lnTo>
                <a:lnTo>
                  <a:pt x="1110322" y="259321"/>
                </a:lnTo>
                <a:lnTo>
                  <a:pt x="1132928" y="301840"/>
                </a:lnTo>
                <a:lnTo>
                  <a:pt x="1154684" y="344779"/>
                </a:lnTo>
                <a:lnTo>
                  <a:pt x="1176134" y="374396"/>
                </a:lnTo>
                <a:lnTo>
                  <a:pt x="1201978" y="387794"/>
                </a:lnTo>
                <a:lnTo>
                  <a:pt x="1229575" y="383857"/>
                </a:lnTo>
                <a:lnTo>
                  <a:pt x="1256258" y="361467"/>
                </a:lnTo>
                <a:lnTo>
                  <a:pt x="1282153" y="328434"/>
                </a:lnTo>
                <a:lnTo>
                  <a:pt x="1333512" y="262013"/>
                </a:lnTo>
                <a:lnTo>
                  <a:pt x="1359319" y="228930"/>
                </a:lnTo>
                <a:lnTo>
                  <a:pt x="1376489" y="207391"/>
                </a:lnTo>
                <a:lnTo>
                  <a:pt x="1394104" y="185661"/>
                </a:lnTo>
                <a:lnTo>
                  <a:pt x="1431417" y="139941"/>
                </a:lnTo>
                <a:lnTo>
                  <a:pt x="1508480" y="260286"/>
                </a:lnTo>
                <a:lnTo>
                  <a:pt x="1533702" y="299466"/>
                </a:lnTo>
                <a:lnTo>
                  <a:pt x="1558963" y="338378"/>
                </a:lnTo>
                <a:lnTo>
                  <a:pt x="1583855" y="371373"/>
                </a:lnTo>
                <a:lnTo>
                  <a:pt x="1618907" y="393255"/>
                </a:lnTo>
                <a:lnTo>
                  <a:pt x="1632699" y="391845"/>
                </a:lnTo>
                <a:lnTo>
                  <a:pt x="1646402" y="385851"/>
                </a:lnTo>
                <a:lnTo>
                  <a:pt x="1657527" y="376669"/>
                </a:lnTo>
                <a:lnTo>
                  <a:pt x="1664182" y="365429"/>
                </a:lnTo>
                <a:lnTo>
                  <a:pt x="1666049" y="352475"/>
                </a:lnTo>
                <a:close/>
              </a:path>
            </a:pathLst>
          </a:custGeom>
          <a:solidFill>
            <a:srgbClr val="EC9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67720" y="3525439"/>
            <a:ext cx="8285575" cy="47135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635446" y="3245807"/>
            <a:ext cx="1654175" cy="1638300"/>
          </a:xfrm>
          <a:custGeom>
            <a:avLst/>
            <a:gdLst/>
            <a:ahLst/>
            <a:cxnLst/>
            <a:rect l="l" t="t" r="r" b="b"/>
            <a:pathLst>
              <a:path w="1654175" h="1638300">
                <a:moveTo>
                  <a:pt x="216010" y="584200"/>
                </a:moveTo>
                <a:lnTo>
                  <a:pt x="122469" y="584200"/>
                </a:lnTo>
                <a:lnTo>
                  <a:pt x="88192" y="571500"/>
                </a:lnTo>
                <a:lnTo>
                  <a:pt x="55488" y="546100"/>
                </a:lnTo>
                <a:lnTo>
                  <a:pt x="35897" y="533400"/>
                </a:lnTo>
                <a:lnTo>
                  <a:pt x="20033" y="520700"/>
                </a:lnTo>
                <a:lnTo>
                  <a:pt x="8234" y="495300"/>
                </a:lnTo>
                <a:lnTo>
                  <a:pt x="833" y="469900"/>
                </a:lnTo>
                <a:lnTo>
                  <a:pt x="0" y="444500"/>
                </a:lnTo>
                <a:lnTo>
                  <a:pt x="6861" y="419100"/>
                </a:lnTo>
                <a:lnTo>
                  <a:pt x="20410" y="393700"/>
                </a:lnTo>
                <a:lnTo>
                  <a:pt x="39636" y="381000"/>
                </a:lnTo>
                <a:lnTo>
                  <a:pt x="82583" y="355600"/>
                </a:lnTo>
                <a:lnTo>
                  <a:pt x="127775" y="330200"/>
                </a:lnTo>
                <a:lnTo>
                  <a:pt x="174911" y="330200"/>
                </a:lnTo>
                <a:lnTo>
                  <a:pt x="223686" y="317500"/>
                </a:lnTo>
                <a:lnTo>
                  <a:pt x="253618" y="317500"/>
                </a:lnTo>
                <a:lnTo>
                  <a:pt x="218407" y="266700"/>
                </a:lnTo>
                <a:lnTo>
                  <a:pt x="201270" y="241300"/>
                </a:lnTo>
                <a:lnTo>
                  <a:pt x="185160" y="215900"/>
                </a:lnTo>
                <a:lnTo>
                  <a:pt x="159070" y="152400"/>
                </a:lnTo>
                <a:lnTo>
                  <a:pt x="155279" y="114300"/>
                </a:lnTo>
                <a:lnTo>
                  <a:pt x="159511" y="76200"/>
                </a:lnTo>
                <a:lnTo>
                  <a:pt x="181594" y="38100"/>
                </a:lnTo>
                <a:lnTo>
                  <a:pt x="221968" y="12700"/>
                </a:lnTo>
                <a:lnTo>
                  <a:pt x="272681" y="0"/>
                </a:lnTo>
                <a:lnTo>
                  <a:pt x="319892" y="0"/>
                </a:lnTo>
                <a:lnTo>
                  <a:pt x="364238" y="12700"/>
                </a:lnTo>
                <a:lnTo>
                  <a:pt x="406357" y="38100"/>
                </a:lnTo>
                <a:lnTo>
                  <a:pt x="431718" y="76200"/>
                </a:lnTo>
                <a:lnTo>
                  <a:pt x="452222" y="101600"/>
                </a:lnTo>
                <a:lnTo>
                  <a:pt x="468658" y="139700"/>
                </a:lnTo>
                <a:lnTo>
                  <a:pt x="481817" y="177800"/>
                </a:lnTo>
                <a:lnTo>
                  <a:pt x="488580" y="203200"/>
                </a:lnTo>
                <a:lnTo>
                  <a:pt x="494836" y="228600"/>
                </a:lnTo>
                <a:lnTo>
                  <a:pt x="500892" y="241300"/>
                </a:lnTo>
                <a:lnTo>
                  <a:pt x="507606" y="266700"/>
                </a:lnTo>
                <a:lnTo>
                  <a:pt x="908653" y="266700"/>
                </a:lnTo>
                <a:lnTo>
                  <a:pt x="890839" y="292100"/>
                </a:lnTo>
                <a:lnTo>
                  <a:pt x="870800" y="304800"/>
                </a:lnTo>
                <a:lnTo>
                  <a:pt x="848914" y="330200"/>
                </a:lnTo>
                <a:lnTo>
                  <a:pt x="810905" y="342900"/>
                </a:lnTo>
                <a:lnTo>
                  <a:pt x="771393" y="368300"/>
                </a:lnTo>
                <a:lnTo>
                  <a:pt x="730440" y="381000"/>
                </a:lnTo>
                <a:lnTo>
                  <a:pt x="688111" y="393700"/>
                </a:lnTo>
                <a:lnTo>
                  <a:pt x="685749" y="406400"/>
                </a:lnTo>
                <a:lnTo>
                  <a:pt x="680972" y="406400"/>
                </a:lnTo>
                <a:lnTo>
                  <a:pt x="696005" y="419100"/>
                </a:lnTo>
                <a:lnTo>
                  <a:pt x="710821" y="419100"/>
                </a:lnTo>
                <a:lnTo>
                  <a:pt x="725026" y="431800"/>
                </a:lnTo>
                <a:lnTo>
                  <a:pt x="738228" y="444500"/>
                </a:lnTo>
                <a:lnTo>
                  <a:pt x="752901" y="457200"/>
                </a:lnTo>
                <a:lnTo>
                  <a:pt x="767145" y="469900"/>
                </a:lnTo>
                <a:lnTo>
                  <a:pt x="779974" y="482600"/>
                </a:lnTo>
                <a:lnTo>
                  <a:pt x="790407" y="495300"/>
                </a:lnTo>
                <a:lnTo>
                  <a:pt x="801080" y="546100"/>
                </a:lnTo>
                <a:lnTo>
                  <a:pt x="796718" y="558800"/>
                </a:lnTo>
                <a:lnTo>
                  <a:pt x="275815" y="558800"/>
                </a:lnTo>
                <a:lnTo>
                  <a:pt x="255562" y="571500"/>
                </a:lnTo>
                <a:lnTo>
                  <a:pt x="235699" y="571500"/>
                </a:lnTo>
                <a:lnTo>
                  <a:pt x="216010" y="584200"/>
                </a:lnTo>
                <a:close/>
              </a:path>
              <a:path w="1654175" h="1638300">
                <a:moveTo>
                  <a:pt x="908653" y="266700"/>
                </a:moveTo>
                <a:lnTo>
                  <a:pt x="509357" y="266700"/>
                </a:lnTo>
                <a:lnTo>
                  <a:pt x="531401" y="254000"/>
                </a:lnTo>
                <a:lnTo>
                  <a:pt x="553289" y="228600"/>
                </a:lnTo>
                <a:lnTo>
                  <a:pt x="598167" y="177800"/>
                </a:lnTo>
                <a:lnTo>
                  <a:pt x="642740" y="152400"/>
                </a:lnTo>
                <a:lnTo>
                  <a:pt x="691273" y="127000"/>
                </a:lnTo>
                <a:lnTo>
                  <a:pt x="743626" y="114300"/>
                </a:lnTo>
                <a:lnTo>
                  <a:pt x="799660" y="101600"/>
                </a:lnTo>
                <a:lnTo>
                  <a:pt x="830757" y="114300"/>
                </a:lnTo>
                <a:lnTo>
                  <a:pt x="860374" y="114300"/>
                </a:lnTo>
                <a:lnTo>
                  <a:pt x="888109" y="127000"/>
                </a:lnTo>
                <a:lnTo>
                  <a:pt x="913559" y="152400"/>
                </a:lnTo>
                <a:lnTo>
                  <a:pt x="929011" y="177800"/>
                </a:lnTo>
                <a:lnTo>
                  <a:pt x="935265" y="203200"/>
                </a:lnTo>
                <a:lnTo>
                  <a:pt x="933242" y="228600"/>
                </a:lnTo>
                <a:lnTo>
                  <a:pt x="923863" y="254000"/>
                </a:lnTo>
                <a:lnTo>
                  <a:pt x="908653" y="266700"/>
                </a:lnTo>
                <a:close/>
              </a:path>
              <a:path w="1654175" h="1638300">
                <a:moveTo>
                  <a:pt x="1498219" y="685800"/>
                </a:moveTo>
                <a:lnTo>
                  <a:pt x="1223680" y="685800"/>
                </a:lnTo>
                <a:lnTo>
                  <a:pt x="1227360" y="673100"/>
                </a:lnTo>
                <a:lnTo>
                  <a:pt x="1232657" y="673100"/>
                </a:lnTo>
                <a:lnTo>
                  <a:pt x="1251136" y="635000"/>
                </a:lnTo>
                <a:lnTo>
                  <a:pt x="1273125" y="596900"/>
                </a:lnTo>
                <a:lnTo>
                  <a:pt x="1330260" y="546100"/>
                </a:lnTo>
                <a:lnTo>
                  <a:pt x="1399045" y="520700"/>
                </a:lnTo>
                <a:lnTo>
                  <a:pt x="1435359" y="520700"/>
                </a:lnTo>
                <a:lnTo>
                  <a:pt x="1472786" y="533400"/>
                </a:lnTo>
                <a:lnTo>
                  <a:pt x="1504241" y="546100"/>
                </a:lnTo>
                <a:lnTo>
                  <a:pt x="1522286" y="584200"/>
                </a:lnTo>
                <a:lnTo>
                  <a:pt x="1526068" y="622300"/>
                </a:lnTo>
                <a:lnTo>
                  <a:pt x="1514734" y="660400"/>
                </a:lnTo>
                <a:lnTo>
                  <a:pt x="1498219" y="685800"/>
                </a:lnTo>
                <a:close/>
              </a:path>
              <a:path w="1654175" h="1638300">
                <a:moveTo>
                  <a:pt x="1464820" y="774700"/>
                </a:moveTo>
                <a:lnTo>
                  <a:pt x="1027104" y="774700"/>
                </a:lnTo>
                <a:lnTo>
                  <a:pt x="1015347" y="749300"/>
                </a:lnTo>
                <a:lnTo>
                  <a:pt x="1003758" y="736600"/>
                </a:lnTo>
                <a:lnTo>
                  <a:pt x="992702" y="711200"/>
                </a:lnTo>
                <a:lnTo>
                  <a:pt x="982544" y="698500"/>
                </a:lnTo>
                <a:lnTo>
                  <a:pt x="972825" y="673100"/>
                </a:lnTo>
                <a:lnTo>
                  <a:pt x="967154" y="647700"/>
                </a:lnTo>
                <a:lnTo>
                  <a:pt x="966010" y="635000"/>
                </a:lnTo>
                <a:lnTo>
                  <a:pt x="969871" y="609600"/>
                </a:lnTo>
                <a:lnTo>
                  <a:pt x="979419" y="584200"/>
                </a:lnTo>
                <a:lnTo>
                  <a:pt x="994675" y="571500"/>
                </a:lnTo>
                <a:lnTo>
                  <a:pt x="1014616" y="558800"/>
                </a:lnTo>
                <a:lnTo>
                  <a:pt x="1038218" y="546100"/>
                </a:lnTo>
                <a:lnTo>
                  <a:pt x="1084996" y="558800"/>
                </a:lnTo>
                <a:lnTo>
                  <a:pt x="1125735" y="571500"/>
                </a:lnTo>
                <a:lnTo>
                  <a:pt x="1161064" y="596900"/>
                </a:lnTo>
                <a:lnTo>
                  <a:pt x="1191613" y="635000"/>
                </a:lnTo>
                <a:lnTo>
                  <a:pt x="1207523" y="660400"/>
                </a:lnTo>
                <a:lnTo>
                  <a:pt x="1215346" y="673100"/>
                </a:lnTo>
                <a:lnTo>
                  <a:pt x="1223680" y="685800"/>
                </a:lnTo>
                <a:lnTo>
                  <a:pt x="1498219" y="685800"/>
                </a:lnTo>
                <a:lnTo>
                  <a:pt x="1477839" y="711200"/>
                </a:lnTo>
                <a:lnTo>
                  <a:pt x="1454916" y="723900"/>
                </a:lnTo>
                <a:lnTo>
                  <a:pt x="1430771" y="749300"/>
                </a:lnTo>
                <a:lnTo>
                  <a:pt x="1426999" y="749300"/>
                </a:lnTo>
                <a:lnTo>
                  <a:pt x="1423256" y="762000"/>
                </a:lnTo>
                <a:lnTo>
                  <a:pt x="1441753" y="762000"/>
                </a:lnTo>
                <a:lnTo>
                  <a:pt x="1464820" y="774700"/>
                </a:lnTo>
                <a:close/>
              </a:path>
              <a:path w="1654175" h="1638300">
                <a:moveTo>
                  <a:pt x="340177" y="800100"/>
                </a:moveTo>
                <a:lnTo>
                  <a:pt x="318197" y="800100"/>
                </a:lnTo>
                <a:lnTo>
                  <a:pt x="295581" y="787400"/>
                </a:lnTo>
                <a:lnTo>
                  <a:pt x="277321" y="787400"/>
                </a:lnTo>
                <a:lnTo>
                  <a:pt x="263666" y="774700"/>
                </a:lnTo>
                <a:lnTo>
                  <a:pt x="254368" y="749300"/>
                </a:lnTo>
                <a:lnTo>
                  <a:pt x="249179" y="736600"/>
                </a:lnTo>
                <a:lnTo>
                  <a:pt x="245522" y="698500"/>
                </a:lnTo>
                <a:lnTo>
                  <a:pt x="248059" y="647700"/>
                </a:lnTo>
                <a:lnTo>
                  <a:pt x="257075" y="609600"/>
                </a:lnTo>
                <a:lnTo>
                  <a:pt x="272853" y="571500"/>
                </a:lnTo>
                <a:lnTo>
                  <a:pt x="274650" y="571500"/>
                </a:lnTo>
                <a:lnTo>
                  <a:pt x="275815" y="558800"/>
                </a:lnTo>
                <a:lnTo>
                  <a:pt x="796718" y="558800"/>
                </a:lnTo>
                <a:lnTo>
                  <a:pt x="792357" y="571500"/>
                </a:lnTo>
                <a:lnTo>
                  <a:pt x="779973" y="584200"/>
                </a:lnTo>
                <a:lnTo>
                  <a:pt x="535389" y="584200"/>
                </a:lnTo>
                <a:lnTo>
                  <a:pt x="533178" y="596900"/>
                </a:lnTo>
                <a:lnTo>
                  <a:pt x="518320" y="647700"/>
                </a:lnTo>
                <a:lnTo>
                  <a:pt x="494556" y="685800"/>
                </a:lnTo>
                <a:lnTo>
                  <a:pt x="463062" y="723900"/>
                </a:lnTo>
                <a:lnTo>
                  <a:pt x="425016" y="749300"/>
                </a:lnTo>
                <a:lnTo>
                  <a:pt x="381592" y="774700"/>
                </a:lnTo>
                <a:lnTo>
                  <a:pt x="361362" y="787400"/>
                </a:lnTo>
                <a:lnTo>
                  <a:pt x="340177" y="800100"/>
                </a:lnTo>
                <a:close/>
              </a:path>
              <a:path w="1654175" h="1638300">
                <a:moveTo>
                  <a:pt x="683004" y="622300"/>
                </a:moveTo>
                <a:lnTo>
                  <a:pt x="637602" y="622300"/>
                </a:lnTo>
                <a:lnTo>
                  <a:pt x="593951" y="609600"/>
                </a:lnTo>
                <a:lnTo>
                  <a:pt x="552079" y="584200"/>
                </a:lnTo>
                <a:lnTo>
                  <a:pt x="779973" y="584200"/>
                </a:lnTo>
                <a:lnTo>
                  <a:pt x="767589" y="596900"/>
                </a:lnTo>
                <a:lnTo>
                  <a:pt x="730129" y="609600"/>
                </a:lnTo>
                <a:lnTo>
                  <a:pt x="683004" y="622300"/>
                </a:lnTo>
                <a:close/>
              </a:path>
              <a:path w="1654175" h="1638300">
                <a:moveTo>
                  <a:pt x="1509387" y="787400"/>
                </a:moveTo>
                <a:lnTo>
                  <a:pt x="984878" y="787400"/>
                </a:lnTo>
                <a:lnTo>
                  <a:pt x="1003763" y="774700"/>
                </a:lnTo>
                <a:lnTo>
                  <a:pt x="1487317" y="774700"/>
                </a:lnTo>
                <a:lnTo>
                  <a:pt x="1509387" y="787400"/>
                </a:lnTo>
                <a:close/>
              </a:path>
              <a:path w="1654175" h="1638300">
                <a:moveTo>
                  <a:pt x="1354441" y="1193800"/>
                </a:moveTo>
                <a:lnTo>
                  <a:pt x="1306578" y="1181100"/>
                </a:lnTo>
                <a:lnTo>
                  <a:pt x="1263797" y="1168400"/>
                </a:lnTo>
                <a:lnTo>
                  <a:pt x="1227018" y="1155700"/>
                </a:lnTo>
                <a:lnTo>
                  <a:pt x="1197161" y="1117600"/>
                </a:lnTo>
                <a:lnTo>
                  <a:pt x="1175144" y="1079500"/>
                </a:lnTo>
                <a:lnTo>
                  <a:pt x="1161889" y="1041400"/>
                </a:lnTo>
                <a:lnTo>
                  <a:pt x="1158315" y="1003300"/>
                </a:lnTo>
                <a:lnTo>
                  <a:pt x="1158873" y="990600"/>
                </a:lnTo>
                <a:lnTo>
                  <a:pt x="1159534" y="977900"/>
                </a:lnTo>
                <a:lnTo>
                  <a:pt x="1160800" y="965200"/>
                </a:lnTo>
                <a:lnTo>
                  <a:pt x="1053653" y="965200"/>
                </a:lnTo>
                <a:lnTo>
                  <a:pt x="1021891" y="952500"/>
                </a:lnTo>
                <a:lnTo>
                  <a:pt x="991709" y="952500"/>
                </a:lnTo>
                <a:lnTo>
                  <a:pt x="963307" y="939800"/>
                </a:lnTo>
                <a:lnTo>
                  <a:pt x="936890" y="914400"/>
                </a:lnTo>
                <a:lnTo>
                  <a:pt x="919222" y="889000"/>
                </a:lnTo>
                <a:lnTo>
                  <a:pt x="914773" y="863600"/>
                </a:lnTo>
                <a:lnTo>
                  <a:pt x="920990" y="838200"/>
                </a:lnTo>
                <a:lnTo>
                  <a:pt x="935325" y="812800"/>
                </a:lnTo>
                <a:lnTo>
                  <a:pt x="950098" y="800100"/>
                </a:lnTo>
                <a:lnTo>
                  <a:pt x="966803" y="787400"/>
                </a:lnTo>
                <a:lnTo>
                  <a:pt x="1538714" y="787400"/>
                </a:lnTo>
                <a:lnTo>
                  <a:pt x="1592874" y="812800"/>
                </a:lnTo>
                <a:lnTo>
                  <a:pt x="1644640" y="876300"/>
                </a:lnTo>
                <a:lnTo>
                  <a:pt x="1653921" y="914400"/>
                </a:lnTo>
                <a:lnTo>
                  <a:pt x="1645286" y="952500"/>
                </a:lnTo>
                <a:lnTo>
                  <a:pt x="1619454" y="990600"/>
                </a:lnTo>
                <a:lnTo>
                  <a:pt x="1577144" y="1016000"/>
                </a:lnTo>
                <a:lnTo>
                  <a:pt x="1438374" y="1016000"/>
                </a:lnTo>
                <a:lnTo>
                  <a:pt x="1440830" y="1041400"/>
                </a:lnTo>
                <a:lnTo>
                  <a:pt x="1443430" y="1054100"/>
                </a:lnTo>
                <a:lnTo>
                  <a:pt x="1445563" y="1066800"/>
                </a:lnTo>
                <a:lnTo>
                  <a:pt x="1446613" y="1092200"/>
                </a:lnTo>
                <a:lnTo>
                  <a:pt x="1440139" y="1130300"/>
                </a:lnTo>
                <a:lnTo>
                  <a:pt x="1420911" y="1155700"/>
                </a:lnTo>
                <a:lnTo>
                  <a:pt x="1391492" y="1181100"/>
                </a:lnTo>
                <a:lnTo>
                  <a:pt x="1354441" y="1193800"/>
                </a:lnTo>
                <a:close/>
              </a:path>
              <a:path w="1654175" h="1638300">
                <a:moveTo>
                  <a:pt x="1514517" y="1028700"/>
                </a:moveTo>
                <a:lnTo>
                  <a:pt x="1482770" y="1028700"/>
                </a:lnTo>
                <a:lnTo>
                  <a:pt x="1450760" y="1016000"/>
                </a:lnTo>
                <a:lnTo>
                  <a:pt x="1545981" y="1016000"/>
                </a:lnTo>
                <a:lnTo>
                  <a:pt x="1514517" y="1028700"/>
                </a:lnTo>
                <a:close/>
              </a:path>
              <a:path w="1654175" h="1638300">
                <a:moveTo>
                  <a:pt x="387733" y="1524000"/>
                </a:moveTo>
                <a:lnTo>
                  <a:pt x="351936" y="1511300"/>
                </a:lnTo>
                <a:lnTo>
                  <a:pt x="322028" y="1498600"/>
                </a:lnTo>
                <a:lnTo>
                  <a:pt x="302773" y="1473200"/>
                </a:lnTo>
                <a:lnTo>
                  <a:pt x="294925" y="1447800"/>
                </a:lnTo>
                <a:lnTo>
                  <a:pt x="299233" y="1409700"/>
                </a:lnTo>
                <a:lnTo>
                  <a:pt x="316051" y="1371600"/>
                </a:lnTo>
                <a:lnTo>
                  <a:pt x="340752" y="1346200"/>
                </a:lnTo>
                <a:lnTo>
                  <a:pt x="372851" y="1320800"/>
                </a:lnTo>
                <a:lnTo>
                  <a:pt x="411864" y="1295400"/>
                </a:lnTo>
                <a:lnTo>
                  <a:pt x="428283" y="1295400"/>
                </a:lnTo>
                <a:lnTo>
                  <a:pt x="437470" y="1282700"/>
                </a:lnTo>
                <a:lnTo>
                  <a:pt x="447771" y="1282700"/>
                </a:lnTo>
                <a:lnTo>
                  <a:pt x="434828" y="1270000"/>
                </a:lnTo>
                <a:lnTo>
                  <a:pt x="422657" y="1270000"/>
                </a:lnTo>
                <a:lnTo>
                  <a:pt x="411133" y="1257300"/>
                </a:lnTo>
                <a:lnTo>
                  <a:pt x="400132" y="1244600"/>
                </a:lnTo>
                <a:lnTo>
                  <a:pt x="373481" y="1219200"/>
                </a:lnTo>
                <a:lnTo>
                  <a:pt x="350105" y="1193800"/>
                </a:lnTo>
                <a:lnTo>
                  <a:pt x="331774" y="1168400"/>
                </a:lnTo>
                <a:lnTo>
                  <a:pt x="320260" y="1130300"/>
                </a:lnTo>
                <a:lnTo>
                  <a:pt x="320322" y="1092200"/>
                </a:lnTo>
                <a:lnTo>
                  <a:pt x="333434" y="1066800"/>
                </a:lnTo>
                <a:lnTo>
                  <a:pt x="357553" y="1041400"/>
                </a:lnTo>
                <a:lnTo>
                  <a:pt x="435415" y="1041400"/>
                </a:lnTo>
                <a:lnTo>
                  <a:pt x="476293" y="1054100"/>
                </a:lnTo>
                <a:lnTo>
                  <a:pt x="513852" y="1079500"/>
                </a:lnTo>
                <a:lnTo>
                  <a:pt x="548670" y="1104900"/>
                </a:lnTo>
                <a:lnTo>
                  <a:pt x="584334" y="1143000"/>
                </a:lnTo>
                <a:lnTo>
                  <a:pt x="595288" y="1155700"/>
                </a:lnTo>
                <a:lnTo>
                  <a:pt x="825540" y="1155700"/>
                </a:lnTo>
                <a:lnTo>
                  <a:pt x="822284" y="1168400"/>
                </a:lnTo>
                <a:lnTo>
                  <a:pt x="815259" y="1181100"/>
                </a:lnTo>
                <a:lnTo>
                  <a:pt x="807084" y="1193800"/>
                </a:lnTo>
                <a:lnTo>
                  <a:pt x="789660" y="1219200"/>
                </a:lnTo>
                <a:lnTo>
                  <a:pt x="785722" y="1219200"/>
                </a:lnTo>
                <a:lnTo>
                  <a:pt x="781479" y="1231900"/>
                </a:lnTo>
                <a:lnTo>
                  <a:pt x="772500" y="1231900"/>
                </a:lnTo>
                <a:lnTo>
                  <a:pt x="786422" y="1244600"/>
                </a:lnTo>
                <a:lnTo>
                  <a:pt x="799853" y="1257300"/>
                </a:lnTo>
                <a:lnTo>
                  <a:pt x="812802" y="1257300"/>
                </a:lnTo>
                <a:lnTo>
                  <a:pt x="825280" y="1270000"/>
                </a:lnTo>
                <a:lnTo>
                  <a:pt x="841841" y="1282700"/>
                </a:lnTo>
                <a:lnTo>
                  <a:pt x="856703" y="1295400"/>
                </a:lnTo>
                <a:lnTo>
                  <a:pt x="869742" y="1308100"/>
                </a:lnTo>
                <a:lnTo>
                  <a:pt x="880834" y="1320800"/>
                </a:lnTo>
                <a:lnTo>
                  <a:pt x="891725" y="1358900"/>
                </a:lnTo>
                <a:lnTo>
                  <a:pt x="880764" y="1397000"/>
                </a:lnTo>
                <a:lnTo>
                  <a:pt x="852456" y="1422400"/>
                </a:lnTo>
                <a:lnTo>
                  <a:pt x="811302" y="1435100"/>
                </a:lnTo>
                <a:lnTo>
                  <a:pt x="541164" y="1435100"/>
                </a:lnTo>
                <a:lnTo>
                  <a:pt x="525690" y="1447800"/>
                </a:lnTo>
                <a:lnTo>
                  <a:pt x="511322" y="1460500"/>
                </a:lnTo>
                <a:lnTo>
                  <a:pt x="497600" y="1473200"/>
                </a:lnTo>
                <a:lnTo>
                  <a:pt x="484068" y="1485900"/>
                </a:lnTo>
                <a:lnTo>
                  <a:pt x="453610" y="1498600"/>
                </a:lnTo>
                <a:lnTo>
                  <a:pt x="421561" y="1511300"/>
                </a:lnTo>
                <a:lnTo>
                  <a:pt x="387733" y="1524000"/>
                </a:lnTo>
                <a:close/>
              </a:path>
              <a:path w="1654175" h="1638300">
                <a:moveTo>
                  <a:pt x="825540" y="1155700"/>
                </a:moveTo>
                <a:lnTo>
                  <a:pt x="595288" y="1155700"/>
                </a:lnTo>
                <a:lnTo>
                  <a:pt x="609773" y="1130300"/>
                </a:lnTo>
                <a:lnTo>
                  <a:pt x="623940" y="1117600"/>
                </a:lnTo>
                <a:lnTo>
                  <a:pt x="638486" y="1104900"/>
                </a:lnTo>
                <a:lnTo>
                  <a:pt x="654109" y="1079500"/>
                </a:lnTo>
                <a:lnTo>
                  <a:pt x="679064" y="1066800"/>
                </a:lnTo>
                <a:lnTo>
                  <a:pt x="706318" y="1054100"/>
                </a:lnTo>
                <a:lnTo>
                  <a:pt x="766866" y="1054100"/>
                </a:lnTo>
                <a:lnTo>
                  <a:pt x="802176" y="1066800"/>
                </a:lnTo>
                <a:lnTo>
                  <a:pt x="824627" y="1104900"/>
                </a:lnTo>
                <a:lnTo>
                  <a:pt x="832053" y="1130300"/>
                </a:lnTo>
                <a:lnTo>
                  <a:pt x="825540" y="1155700"/>
                </a:lnTo>
                <a:close/>
              </a:path>
              <a:path w="1654175" h="1638300">
                <a:moveTo>
                  <a:pt x="657298" y="1638300"/>
                </a:moveTo>
                <a:lnTo>
                  <a:pt x="619224" y="1625600"/>
                </a:lnTo>
                <a:lnTo>
                  <a:pt x="584575" y="1600200"/>
                </a:lnTo>
                <a:lnTo>
                  <a:pt x="540194" y="1536700"/>
                </a:lnTo>
                <a:lnTo>
                  <a:pt x="534620" y="1498600"/>
                </a:lnTo>
                <a:lnTo>
                  <a:pt x="535673" y="1485900"/>
                </a:lnTo>
                <a:lnTo>
                  <a:pt x="539049" y="1460500"/>
                </a:lnTo>
                <a:lnTo>
                  <a:pt x="540350" y="1460500"/>
                </a:lnTo>
                <a:lnTo>
                  <a:pt x="540207" y="1447800"/>
                </a:lnTo>
                <a:lnTo>
                  <a:pt x="541164" y="1435100"/>
                </a:lnTo>
                <a:lnTo>
                  <a:pt x="751374" y="1435100"/>
                </a:lnTo>
                <a:lnTo>
                  <a:pt x="754954" y="1447800"/>
                </a:lnTo>
                <a:lnTo>
                  <a:pt x="758675" y="1460500"/>
                </a:lnTo>
                <a:lnTo>
                  <a:pt x="762278" y="1485900"/>
                </a:lnTo>
                <a:lnTo>
                  <a:pt x="765505" y="1498600"/>
                </a:lnTo>
                <a:lnTo>
                  <a:pt x="766482" y="1536700"/>
                </a:lnTo>
                <a:lnTo>
                  <a:pt x="753522" y="1574800"/>
                </a:lnTo>
                <a:lnTo>
                  <a:pt x="729251" y="1612900"/>
                </a:lnTo>
                <a:lnTo>
                  <a:pt x="696300" y="1625600"/>
                </a:lnTo>
                <a:lnTo>
                  <a:pt x="657298" y="1638300"/>
                </a:lnTo>
                <a:close/>
              </a:path>
            </a:pathLst>
          </a:custGeom>
          <a:solidFill>
            <a:srgbClr val="EC9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986726" y="3595901"/>
            <a:ext cx="1026794" cy="1029969"/>
          </a:xfrm>
          <a:custGeom>
            <a:avLst/>
            <a:gdLst/>
            <a:ahLst/>
            <a:cxnLst/>
            <a:rect l="l" t="t" r="r" b="b"/>
            <a:pathLst>
              <a:path w="1026794" h="1029970">
                <a:moveTo>
                  <a:pt x="89293" y="175599"/>
                </a:moveTo>
                <a:lnTo>
                  <a:pt x="53919" y="169172"/>
                </a:lnTo>
                <a:lnTo>
                  <a:pt x="26260" y="151290"/>
                </a:lnTo>
                <a:lnTo>
                  <a:pt x="7794" y="124028"/>
                </a:lnTo>
                <a:lnTo>
                  <a:pt x="0" y="89456"/>
                </a:lnTo>
                <a:lnTo>
                  <a:pt x="7758" y="55786"/>
                </a:lnTo>
                <a:lnTo>
                  <a:pt x="30465" y="27138"/>
                </a:lnTo>
                <a:lnTo>
                  <a:pt x="61774" y="7284"/>
                </a:lnTo>
                <a:lnTo>
                  <a:pt x="95341" y="0"/>
                </a:lnTo>
                <a:lnTo>
                  <a:pt x="130596" y="8141"/>
                </a:lnTo>
                <a:lnTo>
                  <a:pt x="160688" y="29337"/>
                </a:lnTo>
                <a:lnTo>
                  <a:pt x="181617" y="59609"/>
                </a:lnTo>
                <a:lnTo>
                  <a:pt x="189381" y="94977"/>
                </a:lnTo>
                <a:lnTo>
                  <a:pt x="181360" y="126238"/>
                </a:lnTo>
                <a:lnTo>
                  <a:pt x="159788" y="151880"/>
                </a:lnTo>
                <a:lnTo>
                  <a:pt x="127991" y="169227"/>
                </a:lnTo>
                <a:lnTo>
                  <a:pt x="89293" y="175599"/>
                </a:lnTo>
                <a:close/>
              </a:path>
              <a:path w="1026794" h="1029970">
                <a:moveTo>
                  <a:pt x="958735" y="571801"/>
                </a:moveTo>
                <a:lnTo>
                  <a:pt x="955282" y="571506"/>
                </a:lnTo>
                <a:lnTo>
                  <a:pt x="951786" y="571506"/>
                </a:lnTo>
                <a:lnTo>
                  <a:pt x="911560" y="561888"/>
                </a:lnTo>
                <a:lnTo>
                  <a:pt x="881476" y="536999"/>
                </a:lnTo>
                <a:lnTo>
                  <a:pt x="865965" y="502334"/>
                </a:lnTo>
                <a:lnTo>
                  <a:pt x="869385" y="463368"/>
                </a:lnTo>
                <a:lnTo>
                  <a:pt x="881343" y="442763"/>
                </a:lnTo>
                <a:lnTo>
                  <a:pt x="899487" y="427785"/>
                </a:lnTo>
                <a:lnTo>
                  <a:pt x="922145" y="420386"/>
                </a:lnTo>
                <a:lnTo>
                  <a:pt x="947647" y="422522"/>
                </a:lnTo>
                <a:lnTo>
                  <a:pt x="984221" y="439529"/>
                </a:lnTo>
                <a:lnTo>
                  <a:pt x="1012972" y="466899"/>
                </a:lnTo>
                <a:lnTo>
                  <a:pt x="1026393" y="498627"/>
                </a:lnTo>
                <a:lnTo>
                  <a:pt x="1025831" y="515606"/>
                </a:lnTo>
                <a:lnTo>
                  <a:pt x="996794" y="560670"/>
                </a:lnTo>
                <a:lnTo>
                  <a:pt x="961662" y="571506"/>
                </a:lnTo>
                <a:lnTo>
                  <a:pt x="955282" y="571506"/>
                </a:lnTo>
                <a:lnTo>
                  <a:pt x="961495" y="571523"/>
                </a:lnTo>
                <a:lnTo>
                  <a:pt x="958735" y="571801"/>
                </a:lnTo>
                <a:close/>
              </a:path>
              <a:path w="1026794" h="1029970">
                <a:moveTo>
                  <a:pt x="282293" y="1029765"/>
                </a:moveTo>
                <a:lnTo>
                  <a:pt x="250614" y="1022545"/>
                </a:lnTo>
                <a:lnTo>
                  <a:pt x="224793" y="1002719"/>
                </a:lnTo>
                <a:lnTo>
                  <a:pt x="207373" y="975353"/>
                </a:lnTo>
                <a:lnTo>
                  <a:pt x="200899" y="945513"/>
                </a:lnTo>
                <a:lnTo>
                  <a:pt x="204707" y="920933"/>
                </a:lnTo>
                <a:lnTo>
                  <a:pt x="216679" y="901941"/>
                </a:lnTo>
                <a:lnTo>
                  <a:pt x="237221" y="889639"/>
                </a:lnTo>
                <a:lnTo>
                  <a:pt x="266739" y="885128"/>
                </a:lnTo>
                <a:lnTo>
                  <a:pt x="296563" y="890846"/>
                </a:lnTo>
                <a:lnTo>
                  <a:pt x="323616" y="906890"/>
                </a:lnTo>
                <a:lnTo>
                  <a:pt x="342386" y="930960"/>
                </a:lnTo>
                <a:lnTo>
                  <a:pt x="347359" y="960751"/>
                </a:lnTo>
                <a:lnTo>
                  <a:pt x="342960" y="989642"/>
                </a:lnTo>
                <a:lnTo>
                  <a:pt x="330176" y="1011120"/>
                </a:lnTo>
                <a:lnTo>
                  <a:pt x="309718" y="1024668"/>
                </a:lnTo>
                <a:lnTo>
                  <a:pt x="282293" y="1029765"/>
                </a:lnTo>
                <a:close/>
              </a:path>
            </a:pathLst>
          </a:custGeom>
          <a:solidFill>
            <a:srgbClr val="332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FDFBF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670188" y="2077708"/>
            <a:ext cx="7273925" cy="5280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32F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45135" y="6772452"/>
            <a:ext cx="1564005" cy="1539875"/>
          </a:xfrm>
          <a:custGeom>
            <a:avLst/>
            <a:gdLst/>
            <a:ahLst/>
            <a:cxnLst/>
            <a:rect l="l" t="t" r="r" b="b"/>
            <a:pathLst>
              <a:path w="1564005" h="1539875">
                <a:moveTo>
                  <a:pt x="810945" y="866394"/>
                </a:moveTo>
                <a:lnTo>
                  <a:pt x="810310" y="854036"/>
                </a:lnTo>
                <a:lnTo>
                  <a:pt x="805751" y="843597"/>
                </a:lnTo>
                <a:lnTo>
                  <a:pt x="797763" y="835139"/>
                </a:lnTo>
                <a:lnTo>
                  <a:pt x="795680" y="833932"/>
                </a:lnTo>
                <a:lnTo>
                  <a:pt x="786803" y="828763"/>
                </a:lnTo>
                <a:lnTo>
                  <a:pt x="781354" y="826414"/>
                </a:lnTo>
                <a:lnTo>
                  <a:pt x="775652" y="824407"/>
                </a:lnTo>
                <a:lnTo>
                  <a:pt x="644550" y="794512"/>
                </a:lnTo>
                <a:lnTo>
                  <a:pt x="644550" y="858774"/>
                </a:lnTo>
                <a:lnTo>
                  <a:pt x="643991" y="861898"/>
                </a:lnTo>
                <a:lnTo>
                  <a:pt x="549935" y="879030"/>
                </a:lnTo>
                <a:lnTo>
                  <a:pt x="543636" y="833932"/>
                </a:lnTo>
                <a:lnTo>
                  <a:pt x="644550" y="858774"/>
                </a:lnTo>
                <a:lnTo>
                  <a:pt x="644550" y="794512"/>
                </a:lnTo>
                <a:lnTo>
                  <a:pt x="599300" y="784186"/>
                </a:lnTo>
                <a:lnTo>
                  <a:pt x="594144" y="783056"/>
                </a:lnTo>
                <a:lnTo>
                  <a:pt x="556463" y="774801"/>
                </a:lnTo>
                <a:lnTo>
                  <a:pt x="546379" y="771461"/>
                </a:lnTo>
                <a:lnTo>
                  <a:pt x="539229" y="766254"/>
                </a:lnTo>
                <a:lnTo>
                  <a:pt x="534619" y="758888"/>
                </a:lnTo>
                <a:lnTo>
                  <a:pt x="533577" y="754672"/>
                </a:lnTo>
                <a:lnTo>
                  <a:pt x="532180" y="749058"/>
                </a:lnTo>
                <a:lnTo>
                  <a:pt x="525272" y="696620"/>
                </a:lnTo>
                <a:lnTo>
                  <a:pt x="518312" y="644194"/>
                </a:lnTo>
                <a:lnTo>
                  <a:pt x="517182" y="635977"/>
                </a:lnTo>
                <a:lnTo>
                  <a:pt x="517182" y="1080846"/>
                </a:lnTo>
                <a:lnTo>
                  <a:pt x="512140" y="1083716"/>
                </a:lnTo>
                <a:lnTo>
                  <a:pt x="424180" y="1001229"/>
                </a:lnTo>
                <a:lnTo>
                  <a:pt x="397052" y="975804"/>
                </a:lnTo>
                <a:lnTo>
                  <a:pt x="443280" y="963790"/>
                </a:lnTo>
                <a:lnTo>
                  <a:pt x="495325" y="950277"/>
                </a:lnTo>
                <a:lnTo>
                  <a:pt x="517182" y="1080846"/>
                </a:lnTo>
                <a:lnTo>
                  <a:pt x="517182" y="635977"/>
                </a:lnTo>
                <a:lnTo>
                  <a:pt x="511111" y="591807"/>
                </a:lnTo>
                <a:lnTo>
                  <a:pt x="503453" y="539496"/>
                </a:lnTo>
                <a:lnTo>
                  <a:pt x="502653" y="535216"/>
                </a:lnTo>
                <a:lnTo>
                  <a:pt x="499910" y="520407"/>
                </a:lnTo>
                <a:lnTo>
                  <a:pt x="495338" y="501472"/>
                </a:lnTo>
                <a:lnTo>
                  <a:pt x="490042" y="482701"/>
                </a:lnTo>
                <a:lnTo>
                  <a:pt x="487095" y="473036"/>
                </a:lnTo>
                <a:lnTo>
                  <a:pt x="487095" y="885291"/>
                </a:lnTo>
                <a:lnTo>
                  <a:pt x="485406" y="886714"/>
                </a:lnTo>
                <a:lnTo>
                  <a:pt x="481114" y="893114"/>
                </a:lnTo>
                <a:lnTo>
                  <a:pt x="415823" y="909853"/>
                </a:lnTo>
                <a:lnTo>
                  <a:pt x="385876" y="917079"/>
                </a:lnTo>
                <a:lnTo>
                  <a:pt x="349288" y="925449"/>
                </a:lnTo>
                <a:lnTo>
                  <a:pt x="340563" y="922972"/>
                </a:lnTo>
                <a:lnTo>
                  <a:pt x="334543" y="919403"/>
                </a:lnTo>
                <a:lnTo>
                  <a:pt x="329425" y="915644"/>
                </a:lnTo>
                <a:lnTo>
                  <a:pt x="324764" y="911123"/>
                </a:lnTo>
                <a:lnTo>
                  <a:pt x="320243" y="906322"/>
                </a:lnTo>
                <a:lnTo>
                  <a:pt x="315582" y="901712"/>
                </a:lnTo>
                <a:lnTo>
                  <a:pt x="299466" y="886548"/>
                </a:lnTo>
                <a:lnTo>
                  <a:pt x="292849" y="875385"/>
                </a:lnTo>
                <a:lnTo>
                  <a:pt x="294640" y="862698"/>
                </a:lnTo>
                <a:lnTo>
                  <a:pt x="303733" y="842962"/>
                </a:lnTo>
                <a:lnTo>
                  <a:pt x="308356" y="833767"/>
                </a:lnTo>
                <a:lnTo>
                  <a:pt x="315950" y="818781"/>
                </a:lnTo>
                <a:lnTo>
                  <a:pt x="321957" y="806653"/>
                </a:lnTo>
                <a:lnTo>
                  <a:pt x="327660" y="794385"/>
                </a:lnTo>
                <a:lnTo>
                  <a:pt x="331622" y="787857"/>
                </a:lnTo>
                <a:lnTo>
                  <a:pt x="336511" y="784186"/>
                </a:lnTo>
                <a:lnTo>
                  <a:pt x="342544" y="783056"/>
                </a:lnTo>
                <a:lnTo>
                  <a:pt x="349821" y="784186"/>
                </a:lnTo>
                <a:lnTo>
                  <a:pt x="439343" y="807580"/>
                </a:lnTo>
                <a:lnTo>
                  <a:pt x="482003" y="824445"/>
                </a:lnTo>
                <a:lnTo>
                  <a:pt x="485851" y="861898"/>
                </a:lnTo>
                <a:lnTo>
                  <a:pt x="487095" y="885291"/>
                </a:lnTo>
                <a:lnTo>
                  <a:pt x="487095" y="473036"/>
                </a:lnTo>
                <a:lnTo>
                  <a:pt x="484365" y="464070"/>
                </a:lnTo>
                <a:lnTo>
                  <a:pt x="482485" y="457974"/>
                </a:lnTo>
                <a:lnTo>
                  <a:pt x="476211" y="454164"/>
                </a:lnTo>
                <a:lnTo>
                  <a:pt x="476211" y="754672"/>
                </a:lnTo>
                <a:lnTo>
                  <a:pt x="364769" y="726109"/>
                </a:lnTo>
                <a:lnTo>
                  <a:pt x="368795" y="717918"/>
                </a:lnTo>
                <a:lnTo>
                  <a:pt x="374802" y="705726"/>
                </a:lnTo>
                <a:lnTo>
                  <a:pt x="458736" y="535216"/>
                </a:lnTo>
                <a:lnTo>
                  <a:pt x="476211" y="754672"/>
                </a:lnTo>
                <a:lnTo>
                  <a:pt x="476211" y="454164"/>
                </a:lnTo>
                <a:lnTo>
                  <a:pt x="474002" y="452818"/>
                </a:lnTo>
                <a:lnTo>
                  <a:pt x="464642" y="448665"/>
                </a:lnTo>
                <a:lnTo>
                  <a:pt x="457301" y="453377"/>
                </a:lnTo>
                <a:lnTo>
                  <a:pt x="454710" y="457200"/>
                </a:lnTo>
                <a:lnTo>
                  <a:pt x="449516" y="465416"/>
                </a:lnTo>
                <a:lnTo>
                  <a:pt x="444652" y="473875"/>
                </a:lnTo>
                <a:lnTo>
                  <a:pt x="439928" y="482422"/>
                </a:lnTo>
                <a:lnTo>
                  <a:pt x="435114" y="490918"/>
                </a:lnTo>
                <a:lnTo>
                  <a:pt x="364947" y="610069"/>
                </a:lnTo>
                <a:lnTo>
                  <a:pt x="341706" y="649884"/>
                </a:lnTo>
                <a:lnTo>
                  <a:pt x="318693" y="689825"/>
                </a:lnTo>
                <a:lnTo>
                  <a:pt x="311619" y="699490"/>
                </a:lnTo>
                <a:lnTo>
                  <a:pt x="303745" y="704646"/>
                </a:lnTo>
                <a:lnTo>
                  <a:pt x="294424" y="705726"/>
                </a:lnTo>
                <a:lnTo>
                  <a:pt x="282981" y="703211"/>
                </a:lnTo>
                <a:lnTo>
                  <a:pt x="282892" y="949337"/>
                </a:lnTo>
                <a:lnTo>
                  <a:pt x="243814" y="963790"/>
                </a:lnTo>
                <a:lnTo>
                  <a:pt x="246608" y="961720"/>
                </a:lnTo>
                <a:lnTo>
                  <a:pt x="246862" y="961517"/>
                </a:lnTo>
                <a:lnTo>
                  <a:pt x="246126" y="961720"/>
                </a:lnTo>
                <a:lnTo>
                  <a:pt x="246138" y="960856"/>
                </a:lnTo>
                <a:lnTo>
                  <a:pt x="246722" y="960323"/>
                </a:lnTo>
                <a:lnTo>
                  <a:pt x="247256" y="960183"/>
                </a:lnTo>
                <a:lnTo>
                  <a:pt x="247713" y="959967"/>
                </a:lnTo>
                <a:lnTo>
                  <a:pt x="247243" y="961415"/>
                </a:lnTo>
                <a:lnTo>
                  <a:pt x="247764" y="959967"/>
                </a:lnTo>
                <a:lnTo>
                  <a:pt x="250291" y="953020"/>
                </a:lnTo>
                <a:lnTo>
                  <a:pt x="253492" y="945540"/>
                </a:lnTo>
                <a:lnTo>
                  <a:pt x="256921" y="938428"/>
                </a:lnTo>
                <a:lnTo>
                  <a:pt x="260654" y="931100"/>
                </a:lnTo>
                <a:lnTo>
                  <a:pt x="282892" y="949337"/>
                </a:lnTo>
                <a:lnTo>
                  <a:pt x="282892" y="703186"/>
                </a:lnTo>
                <a:lnTo>
                  <a:pt x="274027" y="700328"/>
                </a:lnTo>
                <a:lnTo>
                  <a:pt x="274027" y="764679"/>
                </a:lnTo>
                <a:lnTo>
                  <a:pt x="237451" y="833767"/>
                </a:lnTo>
                <a:lnTo>
                  <a:pt x="116535" y="722439"/>
                </a:lnTo>
                <a:lnTo>
                  <a:pt x="119075" y="717918"/>
                </a:lnTo>
                <a:lnTo>
                  <a:pt x="274027" y="764679"/>
                </a:lnTo>
                <a:lnTo>
                  <a:pt x="274027" y="700328"/>
                </a:lnTo>
                <a:lnTo>
                  <a:pt x="236943" y="688378"/>
                </a:lnTo>
                <a:lnTo>
                  <a:pt x="75742" y="638556"/>
                </a:lnTo>
                <a:lnTo>
                  <a:pt x="53340" y="634606"/>
                </a:lnTo>
                <a:lnTo>
                  <a:pt x="31254" y="637844"/>
                </a:lnTo>
                <a:lnTo>
                  <a:pt x="9639" y="652500"/>
                </a:lnTo>
                <a:lnTo>
                  <a:pt x="2882" y="660476"/>
                </a:lnTo>
                <a:lnTo>
                  <a:pt x="0" y="667626"/>
                </a:lnTo>
                <a:lnTo>
                  <a:pt x="1612" y="674725"/>
                </a:lnTo>
                <a:lnTo>
                  <a:pt x="8369" y="682612"/>
                </a:lnTo>
                <a:lnTo>
                  <a:pt x="38214" y="709295"/>
                </a:lnTo>
                <a:lnTo>
                  <a:pt x="52895" y="722884"/>
                </a:lnTo>
                <a:lnTo>
                  <a:pt x="67221" y="736841"/>
                </a:lnTo>
                <a:lnTo>
                  <a:pt x="98361" y="768769"/>
                </a:lnTo>
                <a:lnTo>
                  <a:pt x="129260" y="800950"/>
                </a:lnTo>
                <a:lnTo>
                  <a:pt x="160337" y="832942"/>
                </a:lnTo>
                <a:lnTo>
                  <a:pt x="191998" y="864298"/>
                </a:lnTo>
                <a:lnTo>
                  <a:pt x="201447" y="875677"/>
                </a:lnTo>
                <a:lnTo>
                  <a:pt x="205333" y="886548"/>
                </a:lnTo>
                <a:lnTo>
                  <a:pt x="205219" y="887945"/>
                </a:lnTo>
                <a:lnTo>
                  <a:pt x="204165" y="898029"/>
                </a:lnTo>
                <a:lnTo>
                  <a:pt x="198335" y="910856"/>
                </a:lnTo>
                <a:lnTo>
                  <a:pt x="181775" y="940066"/>
                </a:lnTo>
                <a:lnTo>
                  <a:pt x="165633" y="969505"/>
                </a:lnTo>
                <a:lnTo>
                  <a:pt x="133870" y="1028712"/>
                </a:lnTo>
                <a:lnTo>
                  <a:pt x="129273" y="1041273"/>
                </a:lnTo>
                <a:lnTo>
                  <a:pt x="128981" y="1053388"/>
                </a:lnTo>
                <a:lnTo>
                  <a:pt x="133007" y="1064526"/>
                </a:lnTo>
                <a:lnTo>
                  <a:pt x="141363" y="1074166"/>
                </a:lnTo>
                <a:lnTo>
                  <a:pt x="152565" y="1080414"/>
                </a:lnTo>
                <a:lnTo>
                  <a:pt x="164172" y="1081582"/>
                </a:lnTo>
                <a:lnTo>
                  <a:pt x="175831" y="1078306"/>
                </a:lnTo>
                <a:lnTo>
                  <a:pt x="187185" y="1071194"/>
                </a:lnTo>
                <a:lnTo>
                  <a:pt x="217093" y="1050061"/>
                </a:lnTo>
                <a:lnTo>
                  <a:pt x="248704" y="1032167"/>
                </a:lnTo>
                <a:lnTo>
                  <a:pt x="281660" y="1016825"/>
                </a:lnTo>
                <a:lnTo>
                  <a:pt x="315620" y="1003325"/>
                </a:lnTo>
                <a:lnTo>
                  <a:pt x="323786" y="1001229"/>
                </a:lnTo>
                <a:lnTo>
                  <a:pt x="330898" y="1001560"/>
                </a:lnTo>
                <a:lnTo>
                  <a:pt x="337477" y="1004328"/>
                </a:lnTo>
                <a:lnTo>
                  <a:pt x="344004" y="1009510"/>
                </a:lnTo>
                <a:lnTo>
                  <a:pt x="369354" y="1033691"/>
                </a:lnTo>
                <a:lnTo>
                  <a:pt x="394855" y="1057706"/>
                </a:lnTo>
                <a:lnTo>
                  <a:pt x="466826" y="1123518"/>
                </a:lnTo>
                <a:lnTo>
                  <a:pt x="508469" y="1159332"/>
                </a:lnTo>
                <a:lnTo>
                  <a:pt x="551472" y="1183195"/>
                </a:lnTo>
                <a:lnTo>
                  <a:pt x="570204" y="1178471"/>
                </a:lnTo>
                <a:lnTo>
                  <a:pt x="583285" y="1163586"/>
                </a:lnTo>
                <a:lnTo>
                  <a:pt x="587387" y="1140675"/>
                </a:lnTo>
                <a:lnTo>
                  <a:pt x="585139" y="1112875"/>
                </a:lnTo>
                <a:lnTo>
                  <a:pt x="581875" y="1085126"/>
                </a:lnTo>
                <a:lnTo>
                  <a:pt x="581672" y="1083716"/>
                </a:lnTo>
                <a:lnTo>
                  <a:pt x="578040" y="1057706"/>
                </a:lnTo>
                <a:lnTo>
                  <a:pt x="573963" y="1029766"/>
                </a:lnTo>
                <a:lnTo>
                  <a:pt x="570458" y="1007173"/>
                </a:lnTo>
                <a:lnTo>
                  <a:pt x="566559" y="984427"/>
                </a:lnTo>
                <a:lnTo>
                  <a:pt x="562508" y="961720"/>
                </a:lnTo>
                <a:lnTo>
                  <a:pt x="560489" y="950277"/>
                </a:lnTo>
                <a:lnTo>
                  <a:pt x="558253" y="937628"/>
                </a:lnTo>
                <a:lnTo>
                  <a:pt x="597141" y="931100"/>
                </a:lnTo>
                <a:lnTo>
                  <a:pt x="630440" y="925449"/>
                </a:lnTo>
                <a:lnTo>
                  <a:pt x="779538" y="898753"/>
                </a:lnTo>
                <a:lnTo>
                  <a:pt x="791375" y="894791"/>
                </a:lnTo>
                <a:lnTo>
                  <a:pt x="800900" y="887945"/>
                </a:lnTo>
                <a:lnTo>
                  <a:pt x="807173" y="879030"/>
                </a:lnTo>
                <a:lnTo>
                  <a:pt x="807605" y="878420"/>
                </a:lnTo>
                <a:lnTo>
                  <a:pt x="810945" y="866394"/>
                </a:lnTo>
                <a:close/>
              </a:path>
              <a:path w="1564005" h="1539875">
                <a:moveTo>
                  <a:pt x="1554581" y="285064"/>
                </a:moveTo>
                <a:lnTo>
                  <a:pt x="1551965" y="268605"/>
                </a:lnTo>
                <a:lnTo>
                  <a:pt x="1539252" y="252996"/>
                </a:lnTo>
                <a:lnTo>
                  <a:pt x="1537589" y="251663"/>
                </a:lnTo>
                <a:lnTo>
                  <a:pt x="1533728" y="248551"/>
                </a:lnTo>
                <a:lnTo>
                  <a:pt x="1526717" y="245249"/>
                </a:lnTo>
                <a:lnTo>
                  <a:pt x="1438859" y="220002"/>
                </a:lnTo>
                <a:lnTo>
                  <a:pt x="1438859" y="277520"/>
                </a:lnTo>
                <a:lnTo>
                  <a:pt x="1358138" y="304025"/>
                </a:lnTo>
                <a:lnTo>
                  <a:pt x="1347038" y="251663"/>
                </a:lnTo>
                <a:lnTo>
                  <a:pt x="1438694" y="273367"/>
                </a:lnTo>
                <a:lnTo>
                  <a:pt x="1438859" y="277520"/>
                </a:lnTo>
                <a:lnTo>
                  <a:pt x="1438859" y="220002"/>
                </a:lnTo>
                <a:lnTo>
                  <a:pt x="1409992" y="211696"/>
                </a:lnTo>
                <a:lnTo>
                  <a:pt x="1353223" y="195948"/>
                </a:lnTo>
                <a:lnTo>
                  <a:pt x="1344650" y="192836"/>
                </a:lnTo>
                <a:lnTo>
                  <a:pt x="1338529" y="188366"/>
                </a:lnTo>
                <a:lnTo>
                  <a:pt x="1334363" y="181825"/>
                </a:lnTo>
                <a:lnTo>
                  <a:pt x="1333169" y="177673"/>
                </a:lnTo>
                <a:lnTo>
                  <a:pt x="1331658" y="172466"/>
                </a:lnTo>
                <a:lnTo>
                  <a:pt x="1329423" y="161531"/>
                </a:lnTo>
                <a:lnTo>
                  <a:pt x="1329423" y="477215"/>
                </a:lnTo>
                <a:lnTo>
                  <a:pt x="1324089" y="479234"/>
                </a:lnTo>
                <a:lnTo>
                  <a:pt x="1275930" y="427228"/>
                </a:lnTo>
                <a:lnTo>
                  <a:pt x="1258557" y="408482"/>
                </a:lnTo>
                <a:lnTo>
                  <a:pt x="1253324" y="402831"/>
                </a:lnTo>
                <a:lnTo>
                  <a:pt x="1313942" y="380669"/>
                </a:lnTo>
                <a:lnTo>
                  <a:pt x="1329423" y="477215"/>
                </a:lnTo>
                <a:lnTo>
                  <a:pt x="1329423" y="161531"/>
                </a:lnTo>
                <a:lnTo>
                  <a:pt x="1324000" y="134975"/>
                </a:lnTo>
                <a:lnTo>
                  <a:pt x="1315427" y="96507"/>
                </a:lnTo>
                <a:lnTo>
                  <a:pt x="1310259" y="74587"/>
                </a:lnTo>
                <a:lnTo>
                  <a:pt x="1306512" y="58686"/>
                </a:lnTo>
                <a:lnTo>
                  <a:pt x="1302867" y="43586"/>
                </a:lnTo>
                <a:lnTo>
                  <a:pt x="1302867" y="322110"/>
                </a:lnTo>
                <a:lnTo>
                  <a:pt x="1238338" y="346125"/>
                </a:lnTo>
                <a:lnTo>
                  <a:pt x="1212367" y="355269"/>
                </a:lnTo>
                <a:lnTo>
                  <a:pt x="1204150" y="353834"/>
                </a:lnTo>
                <a:lnTo>
                  <a:pt x="1201293" y="350570"/>
                </a:lnTo>
                <a:lnTo>
                  <a:pt x="1193685" y="341668"/>
                </a:lnTo>
                <a:lnTo>
                  <a:pt x="1188872" y="336029"/>
                </a:lnTo>
                <a:lnTo>
                  <a:pt x="1176439" y="320890"/>
                </a:lnTo>
                <a:lnTo>
                  <a:pt x="1149819" y="287896"/>
                </a:lnTo>
                <a:lnTo>
                  <a:pt x="1167307" y="258610"/>
                </a:lnTo>
                <a:lnTo>
                  <a:pt x="1195324" y="211696"/>
                </a:lnTo>
                <a:lnTo>
                  <a:pt x="1259446" y="229489"/>
                </a:lnTo>
                <a:lnTo>
                  <a:pt x="1294993" y="267131"/>
                </a:lnTo>
                <a:lnTo>
                  <a:pt x="1302867" y="322110"/>
                </a:lnTo>
                <a:lnTo>
                  <a:pt x="1302867" y="43586"/>
                </a:lnTo>
                <a:lnTo>
                  <a:pt x="1295590" y="13411"/>
                </a:lnTo>
                <a:lnTo>
                  <a:pt x="1289469" y="6946"/>
                </a:lnTo>
                <a:lnTo>
                  <a:pt x="1285341" y="0"/>
                </a:lnTo>
                <a:lnTo>
                  <a:pt x="1281468" y="2603"/>
                </a:lnTo>
                <a:lnTo>
                  <a:pt x="1281468" y="177673"/>
                </a:lnTo>
                <a:lnTo>
                  <a:pt x="1222857" y="163385"/>
                </a:lnTo>
                <a:lnTo>
                  <a:pt x="1225473" y="158508"/>
                </a:lnTo>
                <a:lnTo>
                  <a:pt x="1231696" y="146913"/>
                </a:lnTo>
                <a:lnTo>
                  <a:pt x="1270558" y="74587"/>
                </a:lnTo>
                <a:lnTo>
                  <a:pt x="1281468" y="177673"/>
                </a:lnTo>
                <a:lnTo>
                  <a:pt x="1281468" y="2603"/>
                </a:lnTo>
                <a:lnTo>
                  <a:pt x="1279702" y="3784"/>
                </a:lnTo>
                <a:lnTo>
                  <a:pt x="1273898" y="7454"/>
                </a:lnTo>
                <a:lnTo>
                  <a:pt x="1268539" y="11430"/>
                </a:lnTo>
                <a:lnTo>
                  <a:pt x="1244434" y="45631"/>
                </a:lnTo>
                <a:lnTo>
                  <a:pt x="1205522" y="105105"/>
                </a:lnTo>
                <a:lnTo>
                  <a:pt x="1186281" y="134975"/>
                </a:lnTo>
                <a:lnTo>
                  <a:pt x="1181176" y="141516"/>
                </a:lnTo>
                <a:lnTo>
                  <a:pt x="1175448" y="145542"/>
                </a:lnTo>
                <a:lnTo>
                  <a:pt x="1168565" y="146913"/>
                </a:lnTo>
                <a:lnTo>
                  <a:pt x="1159967" y="145491"/>
                </a:lnTo>
                <a:lnTo>
                  <a:pt x="1146594" y="141693"/>
                </a:lnTo>
                <a:lnTo>
                  <a:pt x="1146594" y="195808"/>
                </a:lnTo>
                <a:lnTo>
                  <a:pt x="1144358" y="199174"/>
                </a:lnTo>
                <a:lnTo>
                  <a:pt x="1144358" y="381952"/>
                </a:lnTo>
                <a:lnTo>
                  <a:pt x="1080211" y="408482"/>
                </a:lnTo>
                <a:lnTo>
                  <a:pt x="1077429" y="405396"/>
                </a:lnTo>
                <a:lnTo>
                  <a:pt x="1117244" y="341668"/>
                </a:lnTo>
                <a:lnTo>
                  <a:pt x="1144358" y="381952"/>
                </a:lnTo>
                <a:lnTo>
                  <a:pt x="1144358" y="199174"/>
                </a:lnTo>
                <a:lnTo>
                  <a:pt x="1104849" y="258610"/>
                </a:lnTo>
                <a:lnTo>
                  <a:pt x="1051128" y="201333"/>
                </a:lnTo>
                <a:lnTo>
                  <a:pt x="1033932" y="182689"/>
                </a:lnTo>
                <a:lnTo>
                  <a:pt x="1029233" y="177114"/>
                </a:lnTo>
                <a:lnTo>
                  <a:pt x="1024864" y="171234"/>
                </a:lnTo>
                <a:lnTo>
                  <a:pt x="1020622" y="165227"/>
                </a:lnTo>
                <a:lnTo>
                  <a:pt x="1016546" y="159550"/>
                </a:lnTo>
                <a:lnTo>
                  <a:pt x="1146594" y="195808"/>
                </a:lnTo>
                <a:lnTo>
                  <a:pt x="1146594" y="141693"/>
                </a:lnTo>
                <a:lnTo>
                  <a:pt x="1099388" y="129527"/>
                </a:lnTo>
                <a:lnTo>
                  <a:pt x="956652" y="97777"/>
                </a:lnTo>
                <a:lnTo>
                  <a:pt x="952119" y="100939"/>
                </a:lnTo>
                <a:lnTo>
                  <a:pt x="943229" y="104254"/>
                </a:lnTo>
                <a:lnTo>
                  <a:pt x="937437" y="114719"/>
                </a:lnTo>
                <a:lnTo>
                  <a:pt x="941743" y="124053"/>
                </a:lnTo>
                <a:lnTo>
                  <a:pt x="945299" y="129527"/>
                </a:lnTo>
                <a:lnTo>
                  <a:pt x="951268" y="138201"/>
                </a:lnTo>
                <a:lnTo>
                  <a:pt x="957529" y="146596"/>
                </a:lnTo>
                <a:lnTo>
                  <a:pt x="963980" y="154851"/>
                </a:lnTo>
                <a:lnTo>
                  <a:pt x="970483" y="163080"/>
                </a:lnTo>
                <a:lnTo>
                  <a:pt x="1016571" y="222250"/>
                </a:lnTo>
                <a:lnTo>
                  <a:pt x="1039876" y="251625"/>
                </a:lnTo>
                <a:lnTo>
                  <a:pt x="1063739" y="280504"/>
                </a:lnTo>
                <a:lnTo>
                  <a:pt x="1070292" y="289509"/>
                </a:lnTo>
                <a:lnTo>
                  <a:pt x="1073162" y="297675"/>
                </a:lnTo>
                <a:lnTo>
                  <a:pt x="1072070" y="306133"/>
                </a:lnTo>
                <a:lnTo>
                  <a:pt x="1066723" y="315976"/>
                </a:lnTo>
                <a:lnTo>
                  <a:pt x="1043876" y="349478"/>
                </a:lnTo>
                <a:lnTo>
                  <a:pt x="1021448" y="383286"/>
                </a:lnTo>
                <a:lnTo>
                  <a:pt x="999299" y="417271"/>
                </a:lnTo>
                <a:lnTo>
                  <a:pt x="977277" y="451345"/>
                </a:lnTo>
                <a:lnTo>
                  <a:pt x="971473" y="463029"/>
                </a:lnTo>
                <a:lnTo>
                  <a:pt x="969403" y="474865"/>
                </a:lnTo>
                <a:lnTo>
                  <a:pt x="971854" y="486384"/>
                </a:lnTo>
                <a:lnTo>
                  <a:pt x="979601" y="497128"/>
                </a:lnTo>
                <a:lnTo>
                  <a:pt x="989965" y="503974"/>
                </a:lnTo>
                <a:lnTo>
                  <a:pt x="1001166" y="506336"/>
                </a:lnTo>
                <a:lnTo>
                  <a:pt x="1012799" y="505040"/>
                </a:lnTo>
                <a:lnTo>
                  <a:pt x="1024496" y="500976"/>
                </a:lnTo>
                <a:lnTo>
                  <a:pt x="1141907" y="448246"/>
                </a:lnTo>
                <a:lnTo>
                  <a:pt x="1180820" y="430187"/>
                </a:lnTo>
                <a:lnTo>
                  <a:pt x="1189570" y="427228"/>
                </a:lnTo>
                <a:lnTo>
                  <a:pt x="1196848" y="427431"/>
                </a:lnTo>
                <a:lnTo>
                  <a:pt x="1203350" y="430618"/>
                </a:lnTo>
                <a:lnTo>
                  <a:pt x="1209763" y="436638"/>
                </a:lnTo>
                <a:lnTo>
                  <a:pt x="1239494" y="469760"/>
                </a:lnTo>
                <a:lnTo>
                  <a:pt x="1329372" y="568528"/>
                </a:lnTo>
                <a:lnTo>
                  <a:pt x="1336852" y="576008"/>
                </a:lnTo>
                <a:lnTo>
                  <a:pt x="1345082" y="581583"/>
                </a:lnTo>
                <a:lnTo>
                  <a:pt x="1354518" y="583844"/>
                </a:lnTo>
                <a:lnTo>
                  <a:pt x="1365643" y="581380"/>
                </a:lnTo>
                <a:lnTo>
                  <a:pt x="1378483" y="574878"/>
                </a:lnTo>
                <a:lnTo>
                  <a:pt x="1388897" y="566547"/>
                </a:lnTo>
                <a:lnTo>
                  <a:pt x="1395399" y="555332"/>
                </a:lnTo>
                <a:lnTo>
                  <a:pt x="1396517" y="540181"/>
                </a:lnTo>
                <a:lnTo>
                  <a:pt x="1389507" y="479234"/>
                </a:lnTo>
                <a:lnTo>
                  <a:pt x="1388656" y="471779"/>
                </a:lnTo>
                <a:lnTo>
                  <a:pt x="1384300" y="437654"/>
                </a:lnTo>
                <a:lnTo>
                  <a:pt x="1375562" y="380669"/>
                </a:lnTo>
                <a:lnTo>
                  <a:pt x="1375117" y="377723"/>
                </a:lnTo>
                <a:lnTo>
                  <a:pt x="1413027" y="348043"/>
                </a:lnTo>
                <a:lnTo>
                  <a:pt x="1442618" y="339471"/>
                </a:lnTo>
                <a:lnTo>
                  <a:pt x="1472057" y="330365"/>
                </a:lnTo>
                <a:lnTo>
                  <a:pt x="1501330" y="320725"/>
                </a:lnTo>
                <a:lnTo>
                  <a:pt x="1530426" y="310565"/>
                </a:lnTo>
                <a:lnTo>
                  <a:pt x="1540789" y="304025"/>
                </a:lnTo>
                <a:lnTo>
                  <a:pt x="1547329" y="299885"/>
                </a:lnTo>
                <a:lnTo>
                  <a:pt x="1554581" y="285064"/>
                </a:lnTo>
                <a:close/>
              </a:path>
              <a:path w="1564005" h="1539875">
                <a:moveTo>
                  <a:pt x="1563916" y="1047724"/>
                </a:moveTo>
                <a:lnTo>
                  <a:pt x="1533575" y="1008824"/>
                </a:lnTo>
                <a:lnTo>
                  <a:pt x="1516253" y="1008684"/>
                </a:lnTo>
                <a:lnTo>
                  <a:pt x="1477975" y="1014412"/>
                </a:lnTo>
                <a:lnTo>
                  <a:pt x="1439811" y="1020876"/>
                </a:lnTo>
                <a:lnTo>
                  <a:pt x="1406677" y="1027087"/>
                </a:lnTo>
                <a:lnTo>
                  <a:pt x="1406677" y="1096086"/>
                </a:lnTo>
                <a:lnTo>
                  <a:pt x="1371384" y="1120063"/>
                </a:lnTo>
                <a:lnTo>
                  <a:pt x="1367713" y="1110627"/>
                </a:lnTo>
                <a:lnTo>
                  <a:pt x="1364043" y="1101217"/>
                </a:lnTo>
                <a:lnTo>
                  <a:pt x="1404924" y="1092873"/>
                </a:lnTo>
                <a:lnTo>
                  <a:pt x="1406677" y="1096086"/>
                </a:lnTo>
                <a:lnTo>
                  <a:pt x="1406677" y="1027087"/>
                </a:lnTo>
                <a:lnTo>
                  <a:pt x="1363687" y="1035126"/>
                </a:lnTo>
                <a:lnTo>
                  <a:pt x="1353629" y="1036078"/>
                </a:lnTo>
                <a:lnTo>
                  <a:pt x="1346098" y="1034135"/>
                </a:lnTo>
                <a:lnTo>
                  <a:pt x="1340510" y="1028700"/>
                </a:lnTo>
                <a:lnTo>
                  <a:pt x="1336281" y="1019251"/>
                </a:lnTo>
                <a:lnTo>
                  <a:pt x="1323898" y="981202"/>
                </a:lnTo>
                <a:lnTo>
                  <a:pt x="1315656" y="956678"/>
                </a:lnTo>
                <a:lnTo>
                  <a:pt x="1315656" y="1152182"/>
                </a:lnTo>
                <a:lnTo>
                  <a:pt x="1312125" y="1159979"/>
                </a:lnTo>
                <a:lnTo>
                  <a:pt x="1233944" y="1224254"/>
                </a:lnTo>
                <a:lnTo>
                  <a:pt x="1196670" y="1254391"/>
                </a:lnTo>
                <a:lnTo>
                  <a:pt x="1154430" y="1288059"/>
                </a:lnTo>
                <a:lnTo>
                  <a:pt x="1144016" y="1288592"/>
                </a:lnTo>
                <a:lnTo>
                  <a:pt x="1138008" y="1286154"/>
                </a:lnTo>
                <a:lnTo>
                  <a:pt x="1117866" y="1276972"/>
                </a:lnTo>
                <a:lnTo>
                  <a:pt x="1108379" y="1267917"/>
                </a:lnTo>
                <a:lnTo>
                  <a:pt x="1107363" y="1254912"/>
                </a:lnTo>
                <a:lnTo>
                  <a:pt x="1111554" y="1238173"/>
                </a:lnTo>
                <a:lnTo>
                  <a:pt x="1112634" y="1233855"/>
                </a:lnTo>
                <a:lnTo>
                  <a:pt x="1118374" y="1213116"/>
                </a:lnTo>
                <a:lnTo>
                  <a:pt x="1123873" y="1192314"/>
                </a:lnTo>
                <a:lnTo>
                  <a:pt x="1129538" y="1171562"/>
                </a:lnTo>
                <a:lnTo>
                  <a:pt x="1135773" y="1151001"/>
                </a:lnTo>
                <a:lnTo>
                  <a:pt x="1136865" y="1147673"/>
                </a:lnTo>
                <a:lnTo>
                  <a:pt x="1138072" y="1143965"/>
                </a:lnTo>
                <a:lnTo>
                  <a:pt x="1146556" y="1135240"/>
                </a:lnTo>
                <a:lnTo>
                  <a:pt x="1190536" y="1127798"/>
                </a:lnTo>
                <a:lnTo>
                  <a:pt x="1303718" y="1110627"/>
                </a:lnTo>
                <a:lnTo>
                  <a:pt x="1306817" y="1119860"/>
                </a:lnTo>
                <a:lnTo>
                  <a:pt x="1310182" y="1129703"/>
                </a:lnTo>
                <a:lnTo>
                  <a:pt x="1312875" y="1138504"/>
                </a:lnTo>
                <a:lnTo>
                  <a:pt x="1314818" y="1147203"/>
                </a:lnTo>
                <a:lnTo>
                  <a:pt x="1315656" y="1152182"/>
                </a:lnTo>
                <a:lnTo>
                  <a:pt x="1315656" y="956678"/>
                </a:lnTo>
                <a:lnTo>
                  <a:pt x="1311148" y="943254"/>
                </a:lnTo>
                <a:lnTo>
                  <a:pt x="1298067" y="905433"/>
                </a:lnTo>
                <a:lnTo>
                  <a:pt x="1285519" y="870204"/>
                </a:lnTo>
                <a:lnTo>
                  <a:pt x="1285519" y="1047597"/>
                </a:lnTo>
                <a:lnTo>
                  <a:pt x="1158430" y="1068222"/>
                </a:lnTo>
                <a:lnTo>
                  <a:pt x="1218946" y="820991"/>
                </a:lnTo>
                <a:lnTo>
                  <a:pt x="1222159" y="820724"/>
                </a:lnTo>
                <a:lnTo>
                  <a:pt x="1285519" y="1047597"/>
                </a:lnTo>
                <a:lnTo>
                  <a:pt x="1285519" y="870204"/>
                </a:lnTo>
                <a:lnTo>
                  <a:pt x="1266723" y="820724"/>
                </a:lnTo>
                <a:lnTo>
                  <a:pt x="1245057" y="769404"/>
                </a:lnTo>
                <a:lnTo>
                  <a:pt x="1231912" y="754976"/>
                </a:lnTo>
                <a:lnTo>
                  <a:pt x="1223035" y="755523"/>
                </a:lnTo>
                <a:lnTo>
                  <a:pt x="1189405" y="776605"/>
                </a:lnTo>
                <a:lnTo>
                  <a:pt x="1180693" y="801535"/>
                </a:lnTo>
                <a:lnTo>
                  <a:pt x="1132217" y="958977"/>
                </a:lnTo>
                <a:lnTo>
                  <a:pt x="1116812" y="1008684"/>
                </a:lnTo>
                <a:lnTo>
                  <a:pt x="1105509" y="1044790"/>
                </a:lnTo>
                <a:lnTo>
                  <a:pt x="1105509" y="1337297"/>
                </a:lnTo>
                <a:lnTo>
                  <a:pt x="1085469" y="1360741"/>
                </a:lnTo>
                <a:lnTo>
                  <a:pt x="1080630" y="1359877"/>
                </a:lnTo>
                <a:lnTo>
                  <a:pt x="1086929" y="1324762"/>
                </a:lnTo>
                <a:lnTo>
                  <a:pt x="1105509" y="1337297"/>
                </a:lnTo>
                <a:lnTo>
                  <a:pt x="1105509" y="1044790"/>
                </a:lnTo>
                <a:lnTo>
                  <a:pt x="1097521" y="1070292"/>
                </a:lnTo>
                <a:lnTo>
                  <a:pt x="1090587" y="1078979"/>
                </a:lnTo>
                <a:lnTo>
                  <a:pt x="1073759" y="1081468"/>
                </a:lnTo>
                <a:lnTo>
                  <a:pt x="1073759" y="1147673"/>
                </a:lnTo>
                <a:lnTo>
                  <a:pt x="1047673" y="1238173"/>
                </a:lnTo>
                <a:lnTo>
                  <a:pt x="918387" y="1167523"/>
                </a:lnTo>
                <a:lnTo>
                  <a:pt x="1073759" y="1147673"/>
                </a:lnTo>
                <a:lnTo>
                  <a:pt x="1073759" y="1081468"/>
                </a:lnTo>
                <a:lnTo>
                  <a:pt x="1052944" y="1084529"/>
                </a:lnTo>
                <a:lnTo>
                  <a:pt x="929398" y="1100747"/>
                </a:lnTo>
                <a:lnTo>
                  <a:pt x="846823" y="1112329"/>
                </a:lnTo>
                <a:lnTo>
                  <a:pt x="836612" y="1114945"/>
                </a:lnTo>
                <a:lnTo>
                  <a:pt x="828573" y="1119860"/>
                </a:lnTo>
                <a:lnTo>
                  <a:pt x="823302" y="1126883"/>
                </a:lnTo>
                <a:lnTo>
                  <a:pt x="821397" y="1135824"/>
                </a:lnTo>
                <a:lnTo>
                  <a:pt x="822528" y="1143965"/>
                </a:lnTo>
                <a:lnTo>
                  <a:pt x="879881" y="1195158"/>
                </a:lnTo>
                <a:lnTo>
                  <a:pt x="923975" y="1224254"/>
                </a:lnTo>
                <a:lnTo>
                  <a:pt x="968527" y="1253070"/>
                </a:lnTo>
                <a:lnTo>
                  <a:pt x="1013206" y="1281468"/>
                </a:lnTo>
                <a:lnTo>
                  <a:pt x="1021321" y="1287526"/>
                </a:lnTo>
                <a:lnTo>
                  <a:pt x="1026185" y="1294003"/>
                </a:lnTo>
                <a:lnTo>
                  <a:pt x="1027798" y="1301813"/>
                </a:lnTo>
                <a:lnTo>
                  <a:pt x="1026198" y="1311871"/>
                </a:lnTo>
                <a:lnTo>
                  <a:pt x="1014069" y="1356283"/>
                </a:lnTo>
                <a:lnTo>
                  <a:pt x="1002284" y="1400784"/>
                </a:lnTo>
                <a:lnTo>
                  <a:pt x="990650" y="1444929"/>
                </a:lnTo>
                <a:lnTo>
                  <a:pt x="978573" y="1489735"/>
                </a:lnTo>
                <a:lnTo>
                  <a:pt x="976909" y="1502778"/>
                </a:lnTo>
                <a:lnTo>
                  <a:pt x="979424" y="1513763"/>
                </a:lnTo>
                <a:lnTo>
                  <a:pt x="985685" y="1522920"/>
                </a:lnTo>
                <a:lnTo>
                  <a:pt x="995299" y="1530515"/>
                </a:lnTo>
                <a:lnTo>
                  <a:pt x="1006614" y="1535150"/>
                </a:lnTo>
                <a:lnTo>
                  <a:pt x="1017181" y="1534960"/>
                </a:lnTo>
                <a:lnTo>
                  <a:pt x="1026960" y="1530388"/>
                </a:lnTo>
                <a:lnTo>
                  <a:pt x="1035862" y="1521929"/>
                </a:lnTo>
                <a:lnTo>
                  <a:pt x="1040091" y="1516786"/>
                </a:lnTo>
                <a:lnTo>
                  <a:pt x="1044359" y="1511681"/>
                </a:lnTo>
                <a:lnTo>
                  <a:pt x="1147254" y="1385722"/>
                </a:lnTo>
                <a:lnTo>
                  <a:pt x="1154277" y="1378826"/>
                </a:lnTo>
                <a:lnTo>
                  <a:pt x="1161542" y="1375651"/>
                </a:lnTo>
                <a:lnTo>
                  <a:pt x="1169682" y="1376349"/>
                </a:lnTo>
                <a:lnTo>
                  <a:pt x="1179334" y="1381048"/>
                </a:lnTo>
                <a:lnTo>
                  <a:pt x="1260589" y="1432052"/>
                </a:lnTo>
                <a:lnTo>
                  <a:pt x="1383258" y="1507324"/>
                </a:lnTo>
                <a:lnTo>
                  <a:pt x="1397711" y="1515719"/>
                </a:lnTo>
                <a:lnTo>
                  <a:pt x="1412417" y="1523669"/>
                </a:lnTo>
                <a:lnTo>
                  <a:pt x="1442046" y="1539252"/>
                </a:lnTo>
                <a:lnTo>
                  <a:pt x="1456029" y="1534871"/>
                </a:lnTo>
                <a:lnTo>
                  <a:pt x="1466811" y="1527632"/>
                </a:lnTo>
                <a:lnTo>
                  <a:pt x="1473708" y="1517561"/>
                </a:lnTo>
                <a:lnTo>
                  <a:pt x="1476082" y="1504734"/>
                </a:lnTo>
                <a:lnTo>
                  <a:pt x="1475600" y="1492821"/>
                </a:lnTo>
                <a:lnTo>
                  <a:pt x="1474355" y="1480883"/>
                </a:lnTo>
                <a:lnTo>
                  <a:pt x="1472336" y="1469059"/>
                </a:lnTo>
                <a:lnTo>
                  <a:pt x="1469542" y="1457502"/>
                </a:lnTo>
                <a:lnTo>
                  <a:pt x="1465999" y="1444929"/>
                </a:lnTo>
                <a:lnTo>
                  <a:pt x="1455445" y="1407477"/>
                </a:lnTo>
                <a:lnTo>
                  <a:pt x="1441234" y="1357490"/>
                </a:lnTo>
                <a:lnTo>
                  <a:pt x="1426845" y="1307566"/>
                </a:lnTo>
                <a:lnTo>
                  <a:pt x="1412176" y="1257719"/>
                </a:lnTo>
                <a:lnTo>
                  <a:pt x="1400200" y="1218006"/>
                </a:lnTo>
                <a:lnTo>
                  <a:pt x="1398447" y="1212189"/>
                </a:lnTo>
                <a:lnTo>
                  <a:pt x="1398447" y="1444929"/>
                </a:lnTo>
                <a:lnTo>
                  <a:pt x="1286192" y="1375651"/>
                </a:lnTo>
                <a:lnTo>
                  <a:pt x="1262037" y="1360741"/>
                </a:lnTo>
                <a:lnTo>
                  <a:pt x="1205115" y="1325613"/>
                </a:lnTo>
                <a:lnTo>
                  <a:pt x="1206131" y="1324762"/>
                </a:lnTo>
                <a:lnTo>
                  <a:pt x="1249845" y="1288592"/>
                </a:lnTo>
                <a:lnTo>
                  <a:pt x="1335151" y="1218006"/>
                </a:lnTo>
                <a:lnTo>
                  <a:pt x="1398447" y="1444929"/>
                </a:lnTo>
                <a:lnTo>
                  <a:pt x="1398447" y="1212189"/>
                </a:lnTo>
                <a:lnTo>
                  <a:pt x="1397177" y="1207973"/>
                </a:lnTo>
                <a:lnTo>
                  <a:pt x="1394383" y="1194447"/>
                </a:lnTo>
                <a:lnTo>
                  <a:pt x="1395628" y="1183601"/>
                </a:lnTo>
                <a:lnTo>
                  <a:pt x="1401445" y="1174445"/>
                </a:lnTo>
                <a:lnTo>
                  <a:pt x="1412341" y="1165961"/>
                </a:lnTo>
                <a:lnTo>
                  <a:pt x="1444752" y="1145260"/>
                </a:lnTo>
                <a:lnTo>
                  <a:pt x="1476768" y="1123924"/>
                </a:lnTo>
                <a:lnTo>
                  <a:pt x="1482420" y="1120063"/>
                </a:lnTo>
                <a:lnTo>
                  <a:pt x="1522374" y="1092873"/>
                </a:lnTo>
                <a:lnTo>
                  <a:pt x="1540408" y="1080604"/>
                </a:lnTo>
                <a:lnTo>
                  <a:pt x="1551597" y="1071359"/>
                </a:lnTo>
                <a:lnTo>
                  <a:pt x="1553921" y="1068222"/>
                </a:lnTo>
                <a:lnTo>
                  <a:pt x="1559687" y="1060437"/>
                </a:lnTo>
                <a:lnTo>
                  <a:pt x="1563916" y="1047724"/>
                </a:lnTo>
                <a:close/>
              </a:path>
            </a:pathLst>
          </a:custGeom>
          <a:solidFill>
            <a:srgbClr val="332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8991048"/>
            <a:ext cx="3665220" cy="1296035"/>
          </a:xfrm>
          <a:custGeom>
            <a:avLst/>
            <a:gdLst/>
            <a:ahLst/>
            <a:cxnLst/>
            <a:rect l="l" t="t" r="r" b="b"/>
            <a:pathLst>
              <a:path w="3665220" h="1296034">
                <a:moveTo>
                  <a:pt x="0" y="1295951"/>
                </a:moveTo>
                <a:lnTo>
                  <a:pt x="0" y="0"/>
                </a:lnTo>
                <a:lnTo>
                  <a:pt x="413776" y="143084"/>
                </a:lnTo>
                <a:lnTo>
                  <a:pt x="506072" y="177301"/>
                </a:lnTo>
                <a:lnTo>
                  <a:pt x="933548" y="344543"/>
                </a:lnTo>
                <a:lnTo>
                  <a:pt x="999514" y="369214"/>
                </a:lnTo>
                <a:lnTo>
                  <a:pt x="2104543" y="753285"/>
                </a:lnTo>
                <a:lnTo>
                  <a:pt x="3098413" y="1086138"/>
                </a:lnTo>
                <a:lnTo>
                  <a:pt x="3493326" y="1227428"/>
                </a:lnTo>
                <a:lnTo>
                  <a:pt x="3535611" y="1243505"/>
                </a:lnTo>
                <a:lnTo>
                  <a:pt x="3664758" y="1295951"/>
                </a:lnTo>
                <a:lnTo>
                  <a:pt x="0" y="1295951"/>
                </a:lnTo>
                <a:close/>
              </a:path>
            </a:pathLst>
          </a:custGeom>
          <a:solidFill>
            <a:srgbClr val="EC9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9100863"/>
            <a:ext cx="3241040" cy="1186180"/>
          </a:xfrm>
          <a:custGeom>
            <a:avLst/>
            <a:gdLst/>
            <a:ahLst/>
            <a:cxnLst/>
            <a:rect l="l" t="t" r="r" b="b"/>
            <a:pathLst>
              <a:path w="3241040" h="1186179">
                <a:moveTo>
                  <a:pt x="581703" y="1186135"/>
                </a:moveTo>
                <a:lnTo>
                  <a:pt x="76792" y="1012059"/>
                </a:lnTo>
                <a:lnTo>
                  <a:pt x="36022" y="996843"/>
                </a:lnTo>
                <a:lnTo>
                  <a:pt x="0" y="982729"/>
                </a:lnTo>
                <a:lnTo>
                  <a:pt x="0" y="807696"/>
                </a:lnTo>
                <a:lnTo>
                  <a:pt x="45305" y="824388"/>
                </a:lnTo>
                <a:lnTo>
                  <a:pt x="1091528" y="1186135"/>
                </a:lnTo>
                <a:lnTo>
                  <a:pt x="581703" y="1186135"/>
                </a:lnTo>
                <a:close/>
              </a:path>
              <a:path w="3241040" h="1186179">
                <a:moveTo>
                  <a:pt x="1768979" y="1186135"/>
                </a:moveTo>
                <a:lnTo>
                  <a:pt x="1498667" y="1088936"/>
                </a:lnTo>
                <a:lnTo>
                  <a:pt x="795967" y="856087"/>
                </a:lnTo>
                <a:lnTo>
                  <a:pt x="450452" y="736802"/>
                </a:lnTo>
                <a:lnTo>
                  <a:pt x="302203" y="681892"/>
                </a:lnTo>
                <a:lnTo>
                  <a:pt x="209804" y="645635"/>
                </a:lnTo>
                <a:lnTo>
                  <a:pt x="0" y="558564"/>
                </a:lnTo>
                <a:lnTo>
                  <a:pt x="0" y="397297"/>
                </a:lnTo>
                <a:lnTo>
                  <a:pt x="396471" y="547392"/>
                </a:lnTo>
                <a:lnTo>
                  <a:pt x="541436" y="599185"/>
                </a:lnTo>
                <a:lnTo>
                  <a:pt x="746673" y="668591"/>
                </a:lnTo>
                <a:lnTo>
                  <a:pt x="1545791" y="924157"/>
                </a:lnTo>
                <a:lnTo>
                  <a:pt x="1613796" y="946881"/>
                </a:lnTo>
                <a:lnTo>
                  <a:pt x="1755283" y="996913"/>
                </a:lnTo>
                <a:lnTo>
                  <a:pt x="2257534" y="1186135"/>
                </a:lnTo>
                <a:lnTo>
                  <a:pt x="1768979" y="1186135"/>
                </a:lnTo>
                <a:close/>
              </a:path>
              <a:path w="3241040" h="1186179">
                <a:moveTo>
                  <a:pt x="1545791" y="924157"/>
                </a:moveTo>
                <a:lnTo>
                  <a:pt x="930996" y="728281"/>
                </a:lnTo>
                <a:lnTo>
                  <a:pt x="1371276" y="867591"/>
                </a:lnTo>
                <a:lnTo>
                  <a:pt x="1545791" y="924157"/>
                </a:lnTo>
                <a:close/>
              </a:path>
              <a:path w="3241040" h="1186179">
                <a:moveTo>
                  <a:pt x="0" y="1186135"/>
                </a:moveTo>
                <a:lnTo>
                  <a:pt x="0" y="1116525"/>
                </a:lnTo>
                <a:lnTo>
                  <a:pt x="7067" y="1119456"/>
                </a:lnTo>
                <a:lnTo>
                  <a:pt x="159750" y="1186135"/>
                </a:lnTo>
                <a:lnTo>
                  <a:pt x="0" y="1186135"/>
                </a:lnTo>
                <a:close/>
              </a:path>
              <a:path w="3241040" h="1186179">
                <a:moveTo>
                  <a:pt x="2757120" y="1186135"/>
                </a:moveTo>
                <a:lnTo>
                  <a:pt x="2212808" y="980762"/>
                </a:lnTo>
                <a:lnTo>
                  <a:pt x="910506" y="505950"/>
                </a:lnTo>
                <a:lnTo>
                  <a:pt x="812498" y="468196"/>
                </a:lnTo>
                <a:lnTo>
                  <a:pt x="763796" y="448586"/>
                </a:lnTo>
                <a:lnTo>
                  <a:pt x="348646" y="274140"/>
                </a:lnTo>
                <a:lnTo>
                  <a:pt x="0" y="135634"/>
                </a:lnTo>
                <a:lnTo>
                  <a:pt x="0" y="0"/>
                </a:lnTo>
                <a:lnTo>
                  <a:pt x="141824" y="41932"/>
                </a:lnTo>
                <a:lnTo>
                  <a:pt x="192205" y="57896"/>
                </a:lnTo>
                <a:lnTo>
                  <a:pt x="242317" y="74642"/>
                </a:lnTo>
                <a:lnTo>
                  <a:pt x="291407" y="92275"/>
                </a:lnTo>
                <a:lnTo>
                  <a:pt x="340109" y="111032"/>
                </a:lnTo>
                <a:lnTo>
                  <a:pt x="388525" y="130620"/>
                </a:lnTo>
                <a:lnTo>
                  <a:pt x="630906" y="231862"/>
                </a:lnTo>
                <a:lnTo>
                  <a:pt x="655769" y="241865"/>
                </a:lnTo>
                <a:lnTo>
                  <a:pt x="680806" y="251393"/>
                </a:lnTo>
                <a:lnTo>
                  <a:pt x="2003741" y="724914"/>
                </a:lnTo>
                <a:lnTo>
                  <a:pt x="3240679" y="1186135"/>
                </a:lnTo>
                <a:lnTo>
                  <a:pt x="2757120" y="1186135"/>
                </a:lnTo>
                <a:close/>
              </a:path>
            </a:pathLst>
          </a:custGeom>
          <a:solidFill>
            <a:srgbClr val="6470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rgbClr val="FDFBF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7316" y="74645"/>
            <a:ext cx="10093366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FDFBF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77355" y="4719099"/>
            <a:ext cx="12533289" cy="3567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Relationship Id="rId4" Type="http://schemas.openxmlformats.org/officeDocument/2006/relationships/image" Target="../media/image1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9"/>
            <a:ext cx="18278475" cy="10287000"/>
          </a:xfrm>
          <a:custGeom>
            <a:avLst/>
            <a:gdLst/>
            <a:ahLst/>
            <a:cxnLst/>
            <a:rect l="l" t="t" r="r" b="b"/>
            <a:pathLst>
              <a:path w="18278475" h="10287000">
                <a:moveTo>
                  <a:pt x="0" y="10286651"/>
                </a:moveTo>
                <a:lnTo>
                  <a:pt x="0" y="0"/>
                </a:lnTo>
                <a:lnTo>
                  <a:pt x="18278389" y="0"/>
                </a:lnTo>
                <a:lnTo>
                  <a:pt x="18278389" y="10286651"/>
                </a:lnTo>
                <a:lnTo>
                  <a:pt x="0" y="10286651"/>
                </a:lnTo>
                <a:close/>
              </a:path>
            </a:pathLst>
          </a:custGeom>
          <a:solidFill>
            <a:srgbClr val="EC9C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3326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2422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1514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0619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59715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88810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7906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47011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76107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05202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4298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63403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92499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21594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50690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79786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38772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67877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96973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26069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55164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84260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13365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42460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71556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00652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29757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058853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387948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717044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046140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375235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704331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033427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362522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691618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020713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349809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678905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008001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337095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666192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3995286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324383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653479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982573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311670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5640766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969860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298957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628053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957244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286244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615434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7944531" y="347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FDFBF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" name="object 58"/>
          <p:cNvGrpSpPr/>
          <p:nvPr/>
        </p:nvGrpSpPr>
        <p:grpSpPr>
          <a:xfrm>
            <a:off x="-166" y="35"/>
            <a:ext cx="18289270" cy="10287000"/>
            <a:chOff x="-166" y="35"/>
            <a:chExt cx="18289270" cy="10287000"/>
          </a:xfrm>
        </p:grpSpPr>
        <p:sp>
          <p:nvSpPr>
            <p:cNvPr id="59" name="object 59"/>
            <p:cNvSpPr/>
            <p:nvPr/>
          </p:nvSpPr>
          <p:spPr>
            <a:xfrm>
              <a:off x="0" y="37"/>
              <a:ext cx="18283555" cy="10275570"/>
            </a:xfrm>
            <a:custGeom>
              <a:avLst/>
              <a:gdLst/>
              <a:ahLst/>
              <a:cxnLst/>
              <a:rect l="l" t="t" r="r" b="b"/>
              <a:pathLst>
                <a:path w="18283555" h="10275570">
                  <a:moveTo>
                    <a:pt x="18283238" y="0"/>
                  </a:moveTo>
                  <a:lnTo>
                    <a:pt x="18273624" y="0"/>
                  </a:lnTo>
                  <a:lnTo>
                    <a:pt x="18273624" y="253987"/>
                  </a:lnTo>
                  <a:lnTo>
                    <a:pt x="0" y="253987"/>
                  </a:lnTo>
                  <a:lnTo>
                    <a:pt x="0" y="266687"/>
                  </a:lnTo>
                  <a:lnTo>
                    <a:pt x="18273624" y="266687"/>
                  </a:lnTo>
                  <a:lnTo>
                    <a:pt x="18273624" y="584174"/>
                  </a:lnTo>
                  <a:lnTo>
                    <a:pt x="7093864" y="584174"/>
                  </a:lnTo>
                  <a:lnTo>
                    <a:pt x="7093864" y="267017"/>
                  </a:lnTo>
                  <a:lnTo>
                    <a:pt x="7084250" y="267017"/>
                  </a:lnTo>
                  <a:lnTo>
                    <a:pt x="7084250" y="584174"/>
                  </a:lnTo>
                  <a:lnTo>
                    <a:pt x="6764769" y="584174"/>
                  </a:lnTo>
                  <a:lnTo>
                    <a:pt x="6764769" y="267017"/>
                  </a:lnTo>
                  <a:lnTo>
                    <a:pt x="6755155" y="267017"/>
                  </a:lnTo>
                  <a:lnTo>
                    <a:pt x="6755155" y="584174"/>
                  </a:lnTo>
                  <a:lnTo>
                    <a:pt x="6435674" y="584174"/>
                  </a:lnTo>
                  <a:lnTo>
                    <a:pt x="6435674" y="267017"/>
                  </a:lnTo>
                  <a:lnTo>
                    <a:pt x="6426060" y="267017"/>
                  </a:lnTo>
                  <a:lnTo>
                    <a:pt x="6426060" y="584174"/>
                  </a:lnTo>
                  <a:lnTo>
                    <a:pt x="6106579" y="584174"/>
                  </a:lnTo>
                  <a:lnTo>
                    <a:pt x="6106579" y="267017"/>
                  </a:lnTo>
                  <a:lnTo>
                    <a:pt x="6096965" y="267017"/>
                  </a:lnTo>
                  <a:lnTo>
                    <a:pt x="6096965" y="584174"/>
                  </a:lnTo>
                  <a:lnTo>
                    <a:pt x="5777484" y="584174"/>
                  </a:lnTo>
                  <a:lnTo>
                    <a:pt x="5777484" y="267017"/>
                  </a:lnTo>
                  <a:lnTo>
                    <a:pt x="5767870" y="267017"/>
                  </a:lnTo>
                  <a:lnTo>
                    <a:pt x="5767870" y="584174"/>
                  </a:lnTo>
                  <a:lnTo>
                    <a:pt x="5448376" y="584174"/>
                  </a:lnTo>
                  <a:lnTo>
                    <a:pt x="5448376" y="267017"/>
                  </a:lnTo>
                  <a:lnTo>
                    <a:pt x="5438762" y="267017"/>
                  </a:lnTo>
                  <a:lnTo>
                    <a:pt x="5438762" y="584174"/>
                  </a:lnTo>
                  <a:lnTo>
                    <a:pt x="5089398" y="584174"/>
                  </a:lnTo>
                  <a:lnTo>
                    <a:pt x="5089398" y="267017"/>
                  </a:lnTo>
                  <a:lnTo>
                    <a:pt x="5079784" y="267017"/>
                  </a:lnTo>
                  <a:lnTo>
                    <a:pt x="5079784" y="584174"/>
                  </a:lnTo>
                  <a:lnTo>
                    <a:pt x="4760303" y="584174"/>
                  </a:lnTo>
                  <a:lnTo>
                    <a:pt x="4760303" y="267017"/>
                  </a:lnTo>
                  <a:lnTo>
                    <a:pt x="4750689" y="267017"/>
                  </a:lnTo>
                  <a:lnTo>
                    <a:pt x="4750689" y="584174"/>
                  </a:lnTo>
                  <a:lnTo>
                    <a:pt x="4431208" y="584174"/>
                  </a:lnTo>
                  <a:lnTo>
                    <a:pt x="4431208" y="267017"/>
                  </a:lnTo>
                  <a:lnTo>
                    <a:pt x="4421594" y="267017"/>
                  </a:lnTo>
                  <a:lnTo>
                    <a:pt x="4421594" y="584174"/>
                  </a:lnTo>
                  <a:lnTo>
                    <a:pt x="4102112" y="584174"/>
                  </a:lnTo>
                  <a:lnTo>
                    <a:pt x="4102112" y="267017"/>
                  </a:lnTo>
                  <a:lnTo>
                    <a:pt x="4092498" y="267017"/>
                  </a:lnTo>
                  <a:lnTo>
                    <a:pt x="4092498" y="584174"/>
                  </a:lnTo>
                  <a:lnTo>
                    <a:pt x="3773017" y="584174"/>
                  </a:lnTo>
                  <a:lnTo>
                    <a:pt x="3773017" y="267017"/>
                  </a:lnTo>
                  <a:lnTo>
                    <a:pt x="3763403" y="267017"/>
                  </a:lnTo>
                  <a:lnTo>
                    <a:pt x="3763403" y="584174"/>
                  </a:lnTo>
                  <a:lnTo>
                    <a:pt x="3443909" y="584174"/>
                  </a:lnTo>
                  <a:lnTo>
                    <a:pt x="3443909" y="267017"/>
                  </a:lnTo>
                  <a:lnTo>
                    <a:pt x="3434296" y="267017"/>
                  </a:lnTo>
                  <a:lnTo>
                    <a:pt x="3434296" y="584174"/>
                  </a:lnTo>
                  <a:lnTo>
                    <a:pt x="3114814" y="584174"/>
                  </a:lnTo>
                  <a:lnTo>
                    <a:pt x="3114814" y="267017"/>
                  </a:lnTo>
                  <a:lnTo>
                    <a:pt x="3105200" y="267017"/>
                  </a:lnTo>
                  <a:lnTo>
                    <a:pt x="3105200" y="584174"/>
                  </a:lnTo>
                  <a:lnTo>
                    <a:pt x="2785719" y="584174"/>
                  </a:lnTo>
                  <a:lnTo>
                    <a:pt x="2785719" y="267017"/>
                  </a:lnTo>
                  <a:lnTo>
                    <a:pt x="2776105" y="267017"/>
                  </a:lnTo>
                  <a:lnTo>
                    <a:pt x="2776105" y="584174"/>
                  </a:lnTo>
                  <a:lnTo>
                    <a:pt x="2456624" y="584174"/>
                  </a:lnTo>
                  <a:lnTo>
                    <a:pt x="2456624" y="267017"/>
                  </a:lnTo>
                  <a:lnTo>
                    <a:pt x="2447010" y="267017"/>
                  </a:lnTo>
                  <a:lnTo>
                    <a:pt x="2447010" y="584174"/>
                  </a:lnTo>
                  <a:lnTo>
                    <a:pt x="2127529" y="584174"/>
                  </a:lnTo>
                  <a:lnTo>
                    <a:pt x="2127529" y="267017"/>
                  </a:lnTo>
                  <a:lnTo>
                    <a:pt x="2117915" y="267017"/>
                  </a:lnTo>
                  <a:lnTo>
                    <a:pt x="2117915" y="584174"/>
                  </a:lnTo>
                  <a:lnTo>
                    <a:pt x="1798434" y="584174"/>
                  </a:lnTo>
                  <a:lnTo>
                    <a:pt x="1798434" y="267017"/>
                  </a:lnTo>
                  <a:lnTo>
                    <a:pt x="1788820" y="267017"/>
                  </a:lnTo>
                  <a:lnTo>
                    <a:pt x="1788820" y="584174"/>
                  </a:lnTo>
                  <a:lnTo>
                    <a:pt x="1469326" y="584174"/>
                  </a:lnTo>
                  <a:lnTo>
                    <a:pt x="1469326" y="267017"/>
                  </a:lnTo>
                  <a:lnTo>
                    <a:pt x="1459712" y="267017"/>
                  </a:lnTo>
                  <a:lnTo>
                    <a:pt x="1459712" y="584174"/>
                  </a:lnTo>
                  <a:lnTo>
                    <a:pt x="1140231" y="584174"/>
                  </a:lnTo>
                  <a:lnTo>
                    <a:pt x="1140231" y="267017"/>
                  </a:lnTo>
                  <a:lnTo>
                    <a:pt x="1130617" y="267017"/>
                  </a:lnTo>
                  <a:lnTo>
                    <a:pt x="1130617" y="584174"/>
                  </a:lnTo>
                  <a:lnTo>
                    <a:pt x="811136" y="584174"/>
                  </a:lnTo>
                  <a:lnTo>
                    <a:pt x="811136" y="267017"/>
                  </a:lnTo>
                  <a:lnTo>
                    <a:pt x="801522" y="267017"/>
                  </a:lnTo>
                  <a:lnTo>
                    <a:pt x="801522" y="584174"/>
                  </a:lnTo>
                  <a:lnTo>
                    <a:pt x="482028" y="584174"/>
                  </a:lnTo>
                  <a:lnTo>
                    <a:pt x="482028" y="267017"/>
                  </a:lnTo>
                  <a:lnTo>
                    <a:pt x="472427" y="267017"/>
                  </a:lnTo>
                  <a:lnTo>
                    <a:pt x="472427" y="584174"/>
                  </a:lnTo>
                  <a:lnTo>
                    <a:pt x="152933" y="584174"/>
                  </a:lnTo>
                  <a:lnTo>
                    <a:pt x="152933" y="267017"/>
                  </a:lnTo>
                  <a:lnTo>
                    <a:pt x="143319" y="267017"/>
                  </a:lnTo>
                  <a:lnTo>
                    <a:pt x="143319" y="584174"/>
                  </a:lnTo>
                  <a:lnTo>
                    <a:pt x="0" y="584174"/>
                  </a:lnTo>
                  <a:lnTo>
                    <a:pt x="0" y="596874"/>
                  </a:lnTo>
                  <a:lnTo>
                    <a:pt x="18273624" y="596874"/>
                  </a:lnTo>
                  <a:lnTo>
                    <a:pt x="18273624" y="914349"/>
                  </a:lnTo>
                  <a:lnTo>
                    <a:pt x="0" y="914349"/>
                  </a:lnTo>
                  <a:lnTo>
                    <a:pt x="0" y="927049"/>
                  </a:lnTo>
                  <a:lnTo>
                    <a:pt x="18273624" y="927049"/>
                  </a:lnTo>
                  <a:lnTo>
                    <a:pt x="18273624" y="1244536"/>
                  </a:lnTo>
                  <a:lnTo>
                    <a:pt x="0" y="1244536"/>
                  </a:lnTo>
                  <a:lnTo>
                    <a:pt x="0" y="1257236"/>
                  </a:lnTo>
                  <a:lnTo>
                    <a:pt x="18273624" y="1257236"/>
                  </a:lnTo>
                  <a:lnTo>
                    <a:pt x="18273624" y="1574711"/>
                  </a:lnTo>
                  <a:lnTo>
                    <a:pt x="0" y="1574711"/>
                  </a:lnTo>
                  <a:lnTo>
                    <a:pt x="0" y="1587411"/>
                  </a:lnTo>
                  <a:lnTo>
                    <a:pt x="18273624" y="1587411"/>
                  </a:lnTo>
                  <a:lnTo>
                    <a:pt x="18273624" y="1904898"/>
                  </a:lnTo>
                  <a:lnTo>
                    <a:pt x="0" y="1904898"/>
                  </a:lnTo>
                  <a:lnTo>
                    <a:pt x="0" y="1917598"/>
                  </a:lnTo>
                  <a:lnTo>
                    <a:pt x="18273624" y="1917598"/>
                  </a:lnTo>
                  <a:lnTo>
                    <a:pt x="18273624" y="2235085"/>
                  </a:lnTo>
                  <a:lnTo>
                    <a:pt x="0" y="2235085"/>
                  </a:lnTo>
                  <a:lnTo>
                    <a:pt x="0" y="2247773"/>
                  </a:lnTo>
                  <a:lnTo>
                    <a:pt x="18273624" y="2247773"/>
                  </a:lnTo>
                  <a:lnTo>
                    <a:pt x="18273624" y="2882747"/>
                  </a:lnTo>
                  <a:lnTo>
                    <a:pt x="0" y="2882747"/>
                  </a:lnTo>
                  <a:lnTo>
                    <a:pt x="0" y="2895447"/>
                  </a:lnTo>
                  <a:lnTo>
                    <a:pt x="18273624" y="2895447"/>
                  </a:lnTo>
                  <a:lnTo>
                    <a:pt x="18273624" y="3212922"/>
                  </a:lnTo>
                  <a:lnTo>
                    <a:pt x="0" y="3212922"/>
                  </a:lnTo>
                  <a:lnTo>
                    <a:pt x="0" y="3225622"/>
                  </a:lnTo>
                  <a:lnTo>
                    <a:pt x="18273624" y="3225622"/>
                  </a:lnTo>
                  <a:lnTo>
                    <a:pt x="18273624" y="4520958"/>
                  </a:lnTo>
                  <a:lnTo>
                    <a:pt x="0" y="4520958"/>
                  </a:lnTo>
                  <a:lnTo>
                    <a:pt x="0" y="4533646"/>
                  </a:lnTo>
                  <a:lnTo>
                    <a:pt x="18273624" y="4533646"/>
                  </a:lnTo>
                  <a:lnTo>
                    <a:pt x="18273624" y="4851133"/>
                  </a:lnTo>
                  <a:lnTo>
                    <a:pt x="0" y="4851133"/>
                  </a:lnTo>
                  <a:lnTo>
                    <a:pt x="0" y="4863833"/>
                  </a:lnTo>
                  <a:lnTo>
                    <a:pt x="18273624" y="4863833"/>
                  </a:lnTo>
                  <a:lnTo>
                    <a:pt x="18273624" y="5181320"/>
                  </a:lnTo>
                  <a:lnTo>
                    <a:pt x="0" y="5181320"/>
                  </a:lnTo>
                  <a:lnTo>
                    <a:pt x="0" y="5194020"/>
                  </a:lnTo>
                  <a:lnTo>
                    <a:pt x="18273624" y="5194020"/>
                  </a:lnTo>
                  <a:lnTo>
                    <a:pt x="18273624" y="5498795"/>
                  </a:lnTo>
                  <a:lnTo>
                    <a:pt x="0" y="5498795"/>
                  </a:lnTo>
                  <a:lnTo>
                    <a:pt x="0" y="5511495"/>
                  </a:lnTo>
                  <a:lnTo>
                    <a:pt x="18273624" y="5511495"/>
                  </a:lnTo>
                  <a:lnTo>
                    <a:pt x="18273624" y="5830252"/>
                  </a:lnTo>
                  <a:lnTo>
                    <a:pt x="0" y="5830252"/>
                  </a:lnTo>
                  <a:lnTo>
                    <a:pt x="0" y="5842952"/>
                  </a:lnTo>
                  <a:lnTo>
                    <a:pt x="18273624" y="5842952"/>
                  </a:lnTo>
                  <a:lnTo>
                    <a:pt x="18273624" y="6160427"/>
                  </a:lnTo>
                  <a:lnTo>
                    <a:pt x="0" y="6160427"/>
                  </a:lnTo>
                  <a:lnTo>
                    <a:pt x="0" y="6173127"/>
                  </a:lnTo>
                  <a:lnTo>
                    <a:pt x="18273624" y="6173127"/>
                  </a:lnTo>
                  <a:lnTo>
                    <a:pt x="18273624" y="6490614"/>
                  </a:lnTo>
                  <a:lnTo>
                    <a:pt x="0" y="6490614"/>
                  </a:lnTo>
                  <a:lnTo>
                    <a:pt x="0" y="6503314"/>
                  </a:lnTo>
                  <a:lnTo>
                    <a:pt x="18273624" y="6503314"/>
                  </a:lnTo>
                  <a:lnTo>
                    <a:pt x="18273624" y="6820789"/>
                  </a:lnTo>
                  <a:lnTo>
                    <a:pt x="0" y="6820789"/>
                  </a:lnTo>
                  <a:lnTo>
                    <a:pt x="0" y="6833489"/>
                  </a:lnTo>
                  <a:lnTo>
                    <a:pt x="18273624" y="6833489"/>
                  </a:lnTo>
                  <a:lnTo>
                    <a:pt x="18273624" y="7150976"/>
                  </a:lnTo>
                  <a:lnTo>
                    <a:pt x="0" y="7150976"/>
                  </a:lnTo>
                  <a:lnTo>
                    <a:pt x="0" y="7163676"/>
                  </a:lnTo>
                  <a:lnTo>
                    <a:pt x="18273624" y="7163676"/>
                  </a:lnTo>
                  <a:lnTo>
                    <a:pt x="18273624" y="7481163"/>
                  </a:lnTo>
                  <a:lnTo>
                    <a:pt x="0" y="7481163"/>
                  </a:lnTo>
                  <a:lnTo>
                    <a:pt x="0" y="7493863"/>
                  </a:lnTo>
                  <a:lnTo>
                    <a:pt x="18273624" y="7493863"/>
                  </a:lnTo>
                  <a:lnTo>
                    <a:pt x="18273624" y="7811338"/>
                  </a:lnTo>
                  <a:lnTo>
                    <a:pt x="0" y="7811338"/>
                  </a:lnTo>
                  <a:lnTo>
                    <a:pt x="0" y="7824038"/>
                  </a:lnTo>
                  <a:lnTo>
                    <a:pt x="18273624" y="7824038"/>
                  </a:lnTo>
                  <a:lnTo>
                    <a:pt x="18273624" y="8128825"/>
                  </a:lnTo>
                  <a:lnTo>
                    <a:pt x="0" y="8128825"/>
                  </a:lnTo>
                  <a:lnTo>
                    <a:pt x="0" y="8141525"/>
                  </a:lnTo>
                  <a:lnTo>
                    <a:pt x="18273624" y="8141525"/>
                  </a:lnTo>
                  <a:lnTo>
                    <a:pt x="18273624" y="8459000"/>
                  </a:lnTo>
                  <a:lnTo>
                    <a:pt x="0" y="8459000"/>
                  </a:lnTo>
                  <a:lnTo>
                    <a:pt x="0" y="8471700"/>
                  </a:lnTo>
                  <a:lnTo>
                    <a:pt x="18273624" y="8471700"/>
                  </a:lnTo>
                  <a:lnTo>
                    <a:pt x="18273624" y="8789187"/>
                  </a:lnTo>
                  <a:lnTo>
                    <a:pt x="0" y="8789187"/>
                  </a:lnTo>
                  <a:lnTo>
                    <a:pt x="0" y="8801887"/>
                  </a:lnTo>
                  <a:lnTo>
                    <a:pt x="18273624" y="8801887"/>
                  </a:lnTo>
                  <a:lnTo>
                    <a:pt x="18273624" y="10097211"/>
                  </a:lnTo>
                  <a:lnTo>
                    <a:pt x="0" y="10097211"/>
                  </a:lnTo>
                  <a:lnTo>
                    <a:pt x="0" y="10109911"/>
                  </a:lnTo>
                  <a:lnTo>
                    <a:pt x="18273624" y="10109911"/>
                  </a:lnTo>
                  <a:lnTo>
                    <a:pt x="18273624" y="10274998"/>
                  </a:lnTo>
                  <a:lnTo>
                    <a:pt x="18283238" y="10274998"/>
                  </a:lnTo>
                  <a:lnTo>
                    <a:pt x="18283238" y="253987"/>
                  </a:lnTo>
                  <a:lnTo>
                    <a:pt x="18283238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43319" y="267054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477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6477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477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6477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477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6477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477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6477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477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6477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477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6477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477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6477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477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6477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477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6477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477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43319" y="597254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6477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6477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6477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6477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6477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6477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6477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6477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6477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47700"/>
                  </a:lnTo>
                  <a:lnTo>
                    <a:pt x="12216092" y="647700"/>
                  </a:lnTo>
                  <a:lnTo>
                    <a:pt x="12216092" y="33020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47700"/>
                  </a:lnTo>
                  <a:lnTo>
                    <a:pt x="12545200" y="647700"/>
                  </a:lnTo>
                  <a:lnTo>
                    <a:pt x="12545200" y="33020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47700"/>
                  </a:lnTo>
                  <a:lnTo>
                    <a:pt x="12874295" y="647700"/>
                  </a:lnTo>
                  <a:lnTo>
                    <a:pt x="12874295" y="33020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47700"/>
                  </a:lnTo>
                  <a:lnTo>
                    <a:pt x="13203390" y="647700"/>
                  </a:lnTo>
                  <a:lnTo>
                    <a:pt x="13203390" y="33020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47700"/>
                  </a:lnTo>
                  <a:lnTo>
                    <a:pt x="13532485" y="647700"/>
                  </a:lnTo>
                  <a:lnTo>
                    <a:pt x="13532485" y="33020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47700"/>
                  </a:lnTo>
                  <a:lnTo>
                    <a:pt x="13861580" y="647700"/>
                  </a:lnTo>
                  <a:lnTo>
                    <a:pt x="13861580" y="33020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47700"/>
                  </a:lnTo>
                  <a:lnTo>
                    <a:pt x="14190675" y="647700"/>
                  </a:lnTo>
                  <a:lnTo>
                    <a:pt x="14190675" y="33020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47700"/>
                  </a:lnTo>
                  <a:lnTo>
                    <a:pt x="14519770" y="647700"/>
                  </a:lnTo>
                  <a:lnTo>
                    <a:pt x="14519770" y="33020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47700"/>
                  </a:lnTo>
                  <a:lnTo>
                    <a:pt x="14848866" y="647700"/>
                  </a:lnTo>
                  <a:lnTo>
                    <a:pt x="14848866" y="33020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47700"/>
                  </a:lnTo>
                  <a:lnTo>
                    <a:pt x="15177961" y="647700"/>
                  </a:lnTo>
                  <a:lnTo>
                    <a:pt x="15177961" y="33020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330200"/>
                  </a:moveTo>
                  <a:lnTo>
                    <a:pt x="15497442" y="330200"/>
                  </a:lnTo>
                  <a:lnTo>
                    <a:pt x="15497442" y="647700"/>
                  </a:lnTo>
                  <a:lnTo>
                    <a:pt x="15507056" y="647700"/>
                  </a:lnTo>
                  <a:lnTo>
                    <a:pt x="15507056" y="33020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330200"/>
                  </a:moveTo>
                  <a:lnTo>
                    <a:pt x="15826537" y="330200"/>
                  </a:lnTo>
                  <a:lnTo>
                    <a:pt x="15826537" y="647700"/>
                  </a:lnTo>
                  <a:lnTo>
                    <a:pt x="15836151" y="647700"/>
                  </a:lnTo>
                  <a:lnTo>
                    <a:pt x="15836151" y="33020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330200"/>
                  </a:moveTo>
                  <a:lnTo>
                    <a:pt x="16155632" y="330200"/>
                  </a:lnTo>
                  <a:lnTo>
                    <a:pt x="16155632" y="647700"/>
                  </a:lnTo>
                  <a:lnTo>
                    <a:pt x="16165246" y="647700"/>
                  </a:lnTo>
                  <a:lnTo>
                    <a:pt x="16165246" y="33020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330200"/>
                  </a:moveTo>
                  <a:lnTo>
                    <a:pt x="16484727" y="330200"/>
                  </a:lnTo>
                  <a:lnTo>
                    <a:pt x="16484727" y="647700"/>
                  </a:lnTo>
                  <a:lnTo>
                    <a:pt x="16494341" y="647700"/>
                  </a:lnTo>
                  <a:lnTo>
                    <a:pt x="16494341" y="33020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330200"/>
                  </a:moveTo>
                  <a:lnTo>
                    <a:pt x="16813924" y="330200"/>
                  </a:lnTo>
                  <a:lnTo>
                    <a:pt x="16813924" y="647700"/>
                  </a:lnTo>
                  <a:lnTo>
                    <a:pt x="16823538" y="647700"/>
                  </a:lnTo>
                  <a:lnTo>
                    <a:pt x="16823538" y="33020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43319" y="927454"/>
              <a:ext cx="17811115" cy="977900"/>
            </a:xfrm>
            <a:custGeom>
              <a:avLst/>
              <a:gdLst/>
              <a:ahLst/>
              <a:cxnLst/>
              <a:rect l="l" t="t" r="r" b="b"/>
              <a:pathLst>
                <a:path w="17811115" h="977900">
                  <a:moveTo>
                    <a:pt x="9613" y="660400"/>
                  </a:moveTo>
                  <a:lnTo>
                    <a:pt x="0" y="660400"/>
                  </a:lnTo>
                  <a:lnTo>
                    <a:pt x="0" y="977900"/>
                  </a:lnTo>
                  <a:lnTo>
                    <a:pt x="9613" y="977900"/>
                  </a:lnTo>
                  <a:lnTo>
                    <a:pt x="9613" y="660400"/>
                  </a:lnTo>
                  <a:close/>
                </a:path>
                <a:path w="17811115" h="9779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977900">
                  <a:moveTo>
                    <a:pt x="338709" y="660400"/>
                  </a:moveTo>
                  <a:lnTo>
                    <a:pt x="329107" y="660400"/>
                  </a:lnTo>
                  <a:lnTo>
                    <a:pt x="329107" y="977900"/>
                  </a:lnTo>
                  <a:lnTo>
                    <a:pt x="338709" y="977900"/>
                  </a:lnTo>
                  <a:lnTo>
                    <a:pt x="338709" y="660400"/>
                  </a:lnTo>
                  <a:close/>
                </a:path>
                <a:path w="17811115" h="9779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977900">
                  <a:moveTo>
                    <a:pt x="667816" y="660400"/>
                  </a:moveTo>
                  <a:lnTo>
                    <a:pt x="658202" y="660400"/>
                  </a:lnTo>
                  <a:lnTo>
                    <a:pt x="658202" y="977900"/>
                  </a:lnTo>
                  <a:lnTo>
                    <a:pt x="667816" y="977900"/>
                  </a:lnTo>
                  <a:lnTo>
                    <a:pt x="667816" y="660400"/>
                  </a:lnTo>
                  <a:close/>
                </a:path>
                <a:path w="17811115" h="9779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977900">
                  <a:moveTo>
                    <a:pt x="996911" y="660400"/>
                  </a:moveTo>
                  <a:lnTo>
                    <a:pt x="987298" y="660400"/>
                  </a:lnTo>
                  <a:lnTo>
                    <a:pt x="987298" y="977900"/>
                  </a:lnTo>
                  <a:lnTo>
                    <a:pt x="996911" y="977900"/>
                  </a:lnTo>
                  <a:lnTo>
                    <a:pt x="996911" y="660400"/>
                  </a:lnTo>
                  <a:close/>
                </a:path>
                <a:path w="17811115" h="9779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977900">
                  <a:moveTo>
                    <a:pt x="1326007" y="660400"/>
                  </a:moveTo>
                  <a:lnTo>
                    <a:pt x="1316393" y="660400"/>
                  </a:lnTo>
                  <a:lnTo>
                    <a:pt x="1316393" y="977900"/>
                  </a:lnTo>
                  <a:lnTo>
                    <a:pt x="1326007" y="977900"/>
                  </a:lnTo>
                  <a:lnTo>
                    <a:pt x="1326007" y="660400"/>
                  </a:lnTo>
                  <a:close/>
                </a:path>
                <a:path w="17811115" h="9779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977900">
                  <a:moveTo>
                    <a:pt x="1655114" y="660400"/>
                  </a:moveTo>
                  <a:lnTo>
                    <a:pt x="1645500" y="660400"/>
                  </a:lnTo>
                  <a:lnTo>
                    <a:pt x="1645500" y="977900"/>
                  </a:lnTo>
                  <a:lnTo>
                    <a:pt x="1655114" y="977900"/>
                  </a:lnTo>
                  <a:lnTo>
                    <a:pt x="1655114" y="660400"/>
                  </a:lnTo>
                  <a:close/>
                </a:path>
                <a:path w="17811115" h="9779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977900">
                  <a:moveTo>
                    <a:pt x="1984209" y="660400"/>
                  </a:moveTo>
                  <a:lnTo>
                    <a:pt x="1974596" y="660400"/>
                  </a:lnTo>
                  <a:lnTo>
                    <a:pt x="1974596" y="977900"/>
                  </a:lnTo>
                  <a:lnTo>
                    <a:pt x="1984209" y="977900"/>
                  </a:lnTo>
                  <a:lnTo>
                    <a:pt x="1984209" y="660400"/>
                  </a:lnTo>
                  <a:close/>
                </a:path>
                <a:path w="17811115" h="9779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977900">
                  <a:moveTo>
                    <a:pt x="2313305" y="660400"/>
                  </a:moveTo>
                  <a:lnTo>
                    <a:pt x="2303691" y="660400"/>
                  </a:lnTo>
                  <a:lnTo>
                    <a:pt x="2303691" y="977900"/>
                  </a:lnTo>
                  <a:lnTo>
                    <a:pt x="2313305" y="977900"/>
                  </a:lnTo>
                  <a:lnTo>
                    <a:pt x="2313305" y="660400"/>
                  </a:lnTo>
                  <a:close/>
                </a:path>
                <a:path w="17811115" h="9779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977900">
                  <a:moveTo>
                    <a:pt x="2642400" y="660400"/>
                  </a:moveTo>
                  <a:lnTo>
                    <a:pt x="2632786" y="660400"/>
                  </a:lnTo>
                  <a:lnTo>
                    <a:pt x="2632786" y="977900"/>
                  </a:lnTo>
                  <a:lnTo>
                    <a:pt x="2642400" y="977900"/>
                  </a:lnTo>
                  <a:lnTo>
                    <a:pt x="2642400" y="660400"/>
                  </a:lnTo>
                  <a:close/>
                </a:path>
                <a:path w="17811115" h="9779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977900">
                  <a:moveTo>
                    <a:pt x="2971495" y="660400"/>
                  </a:moveTo>
                  <a:lnTo>
                    <a:pt x="2961881" y="660400"/>
                  </a:lnTo>
                  <a:lnTo>
                    <a:pt x="2961881" y="977900"/>
                  </a:lnTo>
                  <a:lnTo>
                    <a:pt x="2971495" y="977900"/>
                  </a:lnTo>
                  <a:lnTo>
                    <a:pt x="2971495" y="660400"/>
                  </a:lnTo>
                  <a:close/>
                </a:path>
                <a:path w="17811115" h="9779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977900">
                  <a:moveTo>
                    <a:pt x="3300590" y="660400"/>
                  </a:moveTo>
                  <a:lnTo>
                    <a:pt x="3290976" y="660400"/>
                  </a:lnTo>
                  <a:lnTo>
                    <a:pt x="3290976" y="977900"/>
                  </a:lnTo>
                  <a:lnTo>
                    <a:pt x="3300590" y="977900"/>
                  </a:lnTo>
                  <a:lnTo>
                    <a:pt x="3300590" y="660400"/>
                  </a:lnTo>
                  <a:close/>
                </a:path>
                <a:path w="17811115" h="9779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977900">
                  <a:moveTo>
                    <a:pt x="3629698" y="660400"/>
                  </a:moveTo>
                  <a:lnTo>
                    <a:pt x="3620084" y="660400"/>
                  </a:lnTo>
                  <a:lnTo>
                    <a:pt x="3620084" y="977900"/>
                  </a:lnTo>
                  <a:lnTo>
                    <a:pt x="3629698" y="977900"/>
                  </a:lnTo>
                  <a:lnTo>
                    <a:pt x="3629698" y="660400"/>
                  </a:lnTo>
                  <a:close/>
                </a:path>
                <a:path w="17811115" h="9779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9779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9779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9779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9779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9779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9779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9779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9779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9779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9779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9779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9779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9779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9779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9779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9779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9779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9779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9779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9779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9779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9779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9779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9779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9779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9779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47700"/>
                  </a:lnTo>
                  <a:lnTo>
                    <a:pt x="12216092" y="647700"/>
                  </a:lnTo>
                  <a:lnTo>
                    <a:pt x="12216092" y="330200"/>
                  </a:lnTo>
                  <a:close/>
                </a:path>
                <a:path w="17811115" h="9779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47700"/>
                  </a:lnTo>
                  <a:lnTo>
                    <a:pt x="12545200" y="647700"/>
                  </a:lnTo>
                  <a:lnTo>
                    <a:pt x="12545200" y="330200"/>
                  </a:lnTo>
                  <a:close/>
                </a:path>
                <a:path w="17811115" h="9779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47700"/>
                  </a:lnTo>
                  <a:lnTo>
                    <a:pt x="12874295" y="647700"/>
                  </a:lnTo>
                  <a:lnTo>
                    <a:pt x="12874295" y="330200"/>
                  </a:lnTo>
                  <a:close/>
                </a:path>
                <a:path w="17811115" h="9779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47700"/>
                  </a:lnTo>
                  <a:lnTo>
                    <a:pt x="13203390" y="647700"/>
                  </a:lnTo>
                  <a:lnTo>
                    <a:pt x="13203390" y="330200"/>
                  </a:lnTo>
                  <a:close/>
                </a:path>
                <a:path w="17811115" h="9779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47700"/>
                  </a:lnTo>
                  <a:lnTo>
                    <a:pt x="13532485" y="647700"/>
                  </a:lnTo>
                  <a:lnTo>
                    <a:pt x="13532485" y="330200"/>
                  </a:lnTo>
                  <a:close/>
                </a:path>
                <a:path w="17811115" h="9779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47700"/>
                  </a:lnTo>
                  <a:lnTo>
                    <a:pt x="13861580" y="647700"/>
                  </a:lnTo>
                  <a:lnTo>
                    <a:pt x="13861580" y="330200"/>
                  </a:lnTo>
                  <a:close/>
                </a:path>
                <a:path w="17811115" h="9779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47700"/>
                  </a:lnTo>
                  <a:lnTo>
                    <a:pt x="14190675" y="647700"/>
                  </a:lnTo>
                  <a:lnTo>
                    <a:pt x="14190675" y="330200"/>
                  </a:lnTo>
                  <a:close/>
                </a:path>
                <a:path w="17811115" h="9779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47700"/>
                  </a:lnTo>
                  <a:lnTo>
                    <a:pt x="14519770" y="647700"/>
                  </a:lnTo>
                  <a:lnTo>
                    <a:pt x="14519770" y="330200"/>
                  </a:lnTo>
                  <a:close/>
                </a:path>
                <a:path w="17811115" h="9779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47700"/>
                  </a:lnTo>
                  <a:lnTo>
                    <a:pt x="14848866" y="647700"/>
                  </a:lnTo>
                  <a:lnTo>
                    <a:pt x="14848866" y="330200"/>
                  </a:lnTo>
                  <a:close/>
                </a:path>
                <a:path w="17811115" h="9779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47700"/>
                  </a:lnTo>
                  <a:lnTo>
                    <a:pt x="15177961" y="647700"/>
                  </a:lnTo>
                  <a:lnTo>
                    <a:pt x="15177961" y="330200"/>
                  </a:lnTo>
                  <a:close/>
                </a:path>
                <a:path w="17811115" h="977900">
                  <a:moveTo>
                    <a:pt x="15507056" y="330200"/>
                  </a:moveTo>
                  <a:lnTo>
                    <a:pt x="15497442" y="330200"/>
                  </a:lnTo>
                  <a:lnTo>
                    <a:pt x="15497442" y="647700"/>
                  </a:lnTo>
                  <a:lnTo>
                    <a:pt x="15507056" y="647700"/>
                  </a:lnTo>
                  <a:lnTo>
                    <a:pt x="15507056" y="330200"/>
                  </a:lnTo>
                  <a:close/>
                </a:path>
                <a:path w="17811115" h="977900">
                  <a:moveTo>
                    <a:pt x="15836151" y="330200"/>
                  </a:moveTo>
                  <a:lnTo>
                    <a:pt x="15826537" y="330200"/>
                  </a:lnTo>
                  <a:lnTo>
                    <a:pt x="15826537" y="647700"/>
                  </a:lnTo>
                  <a:lnTo>
                    <a:pt x="15836151" y="647700"/>
                  </a:lnTo>
                  <a:lnTo>
                    <a:pt x="15836151" y="330200"/>
                  </a:lnTo>
                  <a:close/>
                </a:path>
                <a:path w="17811115" h="977900">
                  <a:moveTo>
                    <a:pt x="16165246" y="330200"/>
                  </a:moveTo>
                  <a:lnTo>
                    <a:pt x="16155632" y="330200"/>
                  </a:lnTo>
                  <a:lnTo>
                    <a:pt x="16155632" y="647700"/>
                  </a:lnTo>
                  <a:lnTo>
                    <a:pt x="16165246" y="647700"/>
                  </a:lnTo>
                  <a:lnTo>
                    <a:pt x="16165246" y="330200"/>
                  </a:lnTo>
                  <a:close/>
                </a:path>
                <a:path w="17811115" h="977900">
                  <a:moveTo>
                    <a:pt x="16494341" y="330200"/>
                  </a:moveTo>
                  <a:lnTo>
                    <a:pt x="16484727" y="330200"/>
                  </a:lnTo>
                  <a:lnTo>
                    <a:pt x="16484727" y="647700"/>
                  </a:lnTo>
                  <a:lnTo>
                    <a:pt x="16494341" y="647700"/>
                  </a:lnTo>
                  <a:lnTo>
                    <a:pt x="16494341" y="330200"/>
                  </a:lnTo>
                  <a:close/>
                </a:path>
                <a:path w="17811115" h="977900">
                  <a:moveTo>
                    <a:pt x="16823538" y="330200"/>
                  </a:moveTo>
                  <a:lnTo>
                    <a:pt x="16813924" y="330200"/>
                  </a:lnTo>
                  <a:lnTo>
                    <a:pt x="16813924" y="647700"/>
                  </a:lnTo>
                  <a:lnTo>
                    <a:pt x="16823538" y="647700"/>
                  </a:lnTo>
                  <a:lnTo>
                    <a:pt x="16823538" y="330200"/>
                  </a:lnTo>
                  <a:close/>
                </a:path>
                <a:path w="17811115" h="9779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977900">
                  <a:moveTo>
                    <a:pt x="17152531" y="330200"/>
                  </a:moveTo>
                  <a:lnTo>
                    <a:pt x="17142918" y="330200"/>
                  </a:lnTo>
                  <a:lnTo>
                    <a:pt x="17142918" y="647700"/>
                  </a:lnTo>
                  <a:lnTo>
                    <a:pt x="17152531" y="647700"/>
                  </a:lnTo>
                  <a:lnTo>
                    <a:pt x="17152531" y="330200"/>
                  </a:lnTo>
                  <a:close/>
                </a:path>
                <a:path w="17811115" h="9779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977900">
                  <a:moveTo>
                    <a:pt x="17481728" y="330200"/>
                  </a:moveTo>
                  <a:lnTo>
                    <a:pt x="17472114" y="330200"/>
                  </a:lnTo>
                  <a:lnTo>
                    <a:pt x="17472114" y="647700"/>
                  </a:lnTo>
                  <a:lnTo>
                    <a:pt x="17481728" y="647700"/>
                  </a:lnTo>
                  <a:lnTo>
                    <a:pt x="17481728" y="330200"/>
                  </a:lnTo>
                  <a:close/>
                </a:path>
                <a:path w="17811115" h="9779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977900">
                  <a:moveTo>
                    <a:pt x="17810823" y="330200"/>
                  </a:moveTo>
                  <a:lnTo>
                    <a:pt x="17801209" y="330200"/>
                  </a:lnTo>
                  <a:lnTo>
                    <a:pt x="17801209" y="647700"/>
                  </a:lnTo>
                  <a:lnTo>
                    <a:pt x="17810823" y="647700"/>
                  </a:lnTo>
                  <a:lnTo>
                    <a:pt x="17810823" y="330200"/>
                  </a:lnTo>
                  <a:close/>
                </a:path>
                <a:path w="17811115" h="9779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43319" y="1587855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629698" y="0"/>
                  </a:moveTo>
                  <a:lnTo>
                    <a:pt x="3620084" y="0"/>
                  </a:lnTo>
                  <a:lnTo>
                    <a:pt x="3620084" y="317500"/>
                  </a:lnTo>
                  <a:lnTo>
                    <a:pt x="3629698" y="317500"/>
                  </a:lnTo>
                  <a:lnTo>
                    <a:pt x="3629698" y="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3958793" y="0"/>
                  </a:moveTo>
                  <a:lnTo>
                    <a:pt x="3949179" y="0"/>
                  </a:lnTo>
                  <a:lnTo>
                    <a:pt x="3949179" y="317500"/>
                  </a:lnTo>
                  <a:lnTo>
                    <a:pt x="3958793" y="317500"/>
                  </a:lnTo>
                  <a:lnTo>
                    <a:pt x="3958793" y="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287888" y="0"/>
                  </a:moveTo>
                  <a:lnTo>
                    <a:pt x="4278274" y="0"/>
                  </a:lnTo>
                  <a:lnTo>
                    <a:pt x="4278274" y="317500"/>
                  </a:lnTo>
                  <a:lnTo>
                    <a:pt x="4287888" y="317500"/>
                  </a:lnTo>
                  <a:lnTo>
                    <a:pt x="4287888" y="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616983" y="0"/>
                  </a:moveTo>
                  <a:lnTo>
                    <a:pt x="4607369" y="0"/>
                  </a:lnTo>
                  <a:lnTo>
                    <a:pt x="4607369" y="317500"/>
                  </a:lnTo>
                  <a:lnTo>
                    <a:pt x="4616983" y="317500"/>
                  </a:lnTo>
                  <a:lnTo>
                    <a:pt x="4616983" y="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4946078" y="0"/>
                  </a:moveTo>
                  <a:lnTo>
                    <a:pt x="4936464" y="0"/>
                  </a:lnTo>
                  <a:lnTo>
                    <a:pt x="4936464" y="317500"/>
                  </a:lnTo>
                  <a:lnTo>
                    <a:pt x="4946078" y="317500"/>
                  </a:lnTo>
                  <a:lnTo>
                    <a:pt x="4946078" y="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305056" y="0"/>
                  </a:moveTo>
                  <a:lnTo>
                    <a:pt x="5295443" y="0"/>
                  </a:lnTo>
                  <a:lnTo>
                    <a:pt x="5295443" y="317500"/>
                  </a:lnTo>
                  <a:lnTo>
                    <a:pt x="5305056" y="317500"/>
                  </a:lnTo>
                  <a:lnTo>
                    <a:pt x="5305056" y="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634164" y="0"/>
                  </a:moveTo>
                  <a:lnTo>
                    <a:pt x="5624550" y="0"/>
                  </a:lnTo>
                  <a:lnTo>
                    <a:pt x="5624550" y="317500"/>
                  </a:lnTo>
                  <a:lnTo>
                    <a:pt x="5634164" y="317500"/>
                  </a:lnTo>
                  <a:lnTo>
                    <a:pt x="5634164" y="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5963259" y="0"/>
                  </a:moveTo>
                  <a:lnTo>
                    <a:pt x="5953645" y="0"/>
                  </a:lnTo>
                  <a:lnTo>
                    <a:pt x="5953645" y="317500"/>
                  </a:lnTo>
                  <a:lnTo>
                    <a:pt x="5963259" y="317500"/>
                  </a:lnTo>
                  <a:lnTo>
                    <a:pt x="5963259" y="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292354" y="0"/>
                  </a:moveTo>
                  <a:lnTo>
                    <a:pt x="6282741" y="0"/>
                  </a:lnTo>
                  <a:lnTo>
                    <a:pt x="6282741" y="317500"/>
                  </a:lnTo>
                  <a:lnTo>
                    <a:pt x="6292354" y="317500"/>
                  </a:lnTo>
                  <a:lnTo>
                    <a:pt x="6292354" y="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621450" y="0"/>
                  </a:moveTo>
                  <a:lnTo>
                    <a:pt x="6611836" y="0"/>
                  </a:lnTo>
                  <a:lnTo>
                    <a:pt x="6611836" y="317500"/>
                  </a:lnTo>
                  <a:lnTo>
                    <a:pt x="6621450" y="317500"/>
                  </a:lnTo>
                  <a:lnTo>
                    <a:pt x="6621450" y="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477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477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477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477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477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477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477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477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477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43319" y="1918055"/>
              <a:ext cx="17811115" cy="965200"/>
            </a:xfrm>
            <a:custGeom>
              <a:avLst/>
              <a:gdLst/>
              <a:ahLst/>
              <a:cxnLst/>
              <a:rect l="l" t="t" r="r" b="b"/>
              <a:pathLst>
                <a:path w="17811115" h="965200">
                  <a:moveTo>
                    <a:pt x="9613" y="330200"/>
                  </a:moveTo>
                  <a:lnTo>
                    <a:pt x="0" y="330200"/>
                  </a:lnTo>
                  <a:lnTo>
                    <a:pt x="0" y="965200"/>
                  </a:lnTo>
                  <a:lnTo>
                    <a:pt x="9613" y="965200"/>
                  </a:lnTo>
                  <a:lnTo>
                    <a:pt x="9613" y="330200"/>
                  </a:lnTo>
                  <a:close/>
                </a:path>
                <a:path w="17811115" h="9652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965200"/>
                  </a:lnTo>
                  <a:lnTo>
                    <a:pt x="338709" y="965200"/>
                  </a:lnTo>
                  <a:lnTo>
                    <a:pt x="338709" y="330200"/>
                  </a:lnTo>
                  <a:close/>
                </a:path>
                <a:path w="17811115" h="9652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965200"/>
                  </a:lnTo>
                  <a:lnTo>
                    <a:pt x="667816" y="965200"/>
                  </a:lnTo>
                  <a:lnTo>
                    <a:pt x="667816" y="330200"/>
                  </a:lnTo>
                  <a:close/>
                </a:path>
                <a:path w="17811115" h="9652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965200"/>
                  </a:lnTo>
                  <a:lnTo>
                    <a:pt x="996911" y="965200"/>
                  </a:lnTo>
                  <a:lnTo>
                    <a:pt x="996911" y="330200"/>
                  </a:lnTo>
                  <a:close/>
                </a:path>
                <a:path w="17811115" h="9652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965200"/>
                  </a:lnTo>
                  <a:lnTo>
                    <a:pt x="1326007" y="965200"/>
                  </a:lnTo>
                  <a:lnTo>
                    <a:pt x="1326007" y="330200"/>
                  </a:lnTo>
                  <a:close/>
                </a:path>
                <a:path w="17811115" h="9652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965200"/>
                  </a:lnTo>
                  <a:lnTo>
                    <a:pt x="1655114" y="965200"/>
                  </a:lnTo>
                  <a:lnTo>
                    <a:pt x="1655114" y="330200"/>
                  </a:lnTo>
                  <a:close/>
                </a:path>
                <a:path w="17811115" h="9652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965200"/>
                  </a:lnTo>
                  <a:lnTo>
                    <a:pt x="1984209" y="965200"/>
                  </a:lnTo>
                  <a:lnTo>
                    <a:pt x="1984209" y="330200"/>
                  </a:lnTo>
                  <a:close/>
                </a:path>
                <a:path w="17811115" h="9652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965200"/>
                  </a:lnTo>
                  <a:lnTo>
                    <a:pt x="2313305" y="965200"/>
                  </a:lnTo>
                  <a:lnTo>
                    <a:pt x="2313305" y="330200"/>
                  </a:lnTo>
                  <a:close/>
                </a:path>
                <a:path w="17811115" h="9652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965200"/>
                  </a:lnTo>
                  <a:lnTo>
                    <a:pt x="2642400" y="965200"/>
                  </a:lnTo>
                  <a:lnTo>
                    <a:pt x="2642400" y="330200"/>
                  </a:lnTo>
                  <a:close/>
                </a:path>
                <a:path w="17811115" h="9652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965200"/>
                  </a:lnTo>
                  <a:lnTo>
                    <a:pt x="2971495" y="965200"/>
                  </a:lnTo>
                  <a:lnTo>
                    <a:pt x="2971495" y="330200"/>
                  </a:lnTo>
                  <a:close/>
                </a:path>
                <a:path w="17811115" h="9652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965200"/>
                  </a:lnTo>
                  <a:lnTo>
                    <a:pt x="3300590" y="965200"/>
                  </a:lnTo>
                  <a:lnTo>
                    <a:pt x="3300590" y="330200"/>
                  </a:lnTo>
                  <a:close/>
                </a:path>
                <a:path w="17811115" h="9652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965200"/>
                  </a:lnTo>
                  <a:lnTo>
                    <a:pt x="3629698" y="965200"/>
                  </a:lnTo>
                  <a:lnTo>
                    <a:pt x="3629698" y="330200"/>
                  </a:lnTo>
                  <a:close/>
                </a:path>
                <a:path w="17811115" h="9652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965200"/>
                  </a:lnTo>
                  <a:lnTo>
                    <a:pt x="3958793" y="965200"/>
                  </a:lnTo>
                  <a:lnTo>
                    <a:pt x="3958793" y="330200"/>
                  </a:lnTo>
                  <a:close/>
                </a:path>
                <a:path w="17811115" h="9652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965200"/>
                  </a:lnTo>
                  <a:lnTo>
                    <a:pt x="4287888" y="965200"/>
                  </a:lnTo>
                  <a:lnTo>
                    <a:pt x="4287888" y="330200"/>
                  </a:lnTo>
                  <a:close/>
                </a:path>
                <a:path w="17811115" h="9652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965200"/>
                  </a:lnTo>
                  <a:lnTo>
                    <a:pt x="4616983" y="965200"/>
                  </a:lnTo>
                  <a:lnTo>
                    <a:pt x="4616983" y="330200"/>
                  </a:lnTo>
                  <a:close/>
                </a:path>
                <a:path w="17811115" h="9652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965200"/>
                  </a:lnTo>
                  <a:lnTo>
                    <a:pt x="4946078" y="965200"/>
                  </a:lnTo>
                  <a:lnTo>
                    <a:pt x="4946078" y="330200"/>
                  </a:lnTo>
                  <a:close/>
                </a:path>
                <a:path w="17811115" h="9652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965200"/>
                  </a:lnTo>
                  <a:lnTo>
                    <a:pt x="5305056" y="965200"/>
                  </a:lnTo>
                  <a:lnTo>
                    <a:pt x="5305056" y="330200"/>
                  </a:lnTo>
                  <a:close/>
                </a:path>
                <a:path w="17811115" h="9652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965200"/>
                  </a:lnTo>
                  <a:lnTo>
                    <a:pt x="5634164" y="965200"/>
                  </a:lnTo>
                  <a:lnTo>
                    <a:pt x="5634164" y="330200"/>
                  </a:lnTo>
                  <a:close/>
                </a:path>
                <a:path w="17811115" h="9652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965200"/>
                  </a:lnTo>
                  <a:lnTo>
                    <a:pt x="5963259" y="965200"/>
                  </a:lnTo>
                  <a:lnTo>
                    <a:pt x="5963259" y="330200"/>
                  </a:lnTo>
                  <a:close/>
                </a:path>
                <a:path w="17811115" h="9652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965200"/>
                  </a:lnTo>
                  <a:lnTo>
                    <a:pt x="6292354" y="965200"/>
                  </a:lnTo>
                  <a:lnTo>
                    <a:pt x="6292354" y="330200"/>
                  </a:lnTo>
                  <a:close/>
                </a:path>
                <a:path w="17811115" h="9652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965200"/>
                  </a:lnTo>
                  <a:lnTo>
                    <a:pt x="6621450" y="965200"/>
                  </a:lnTo>
                  <a:lnTo>
                    <a:pt x="6621450" y="330200"/>
                  </a:lnTo>
                  <a:close/>
                </a:path>
                <a:path w="17811115" h="9652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965200"/>
                  </a:lnTo>
                  <a:lnTo>
                    <a:pt x="6950545" y="965200"/>
                  </a:lnTo>
                  <a:lnTo>
                    <a:pt x="6950545" y="330200"/>
                  </a:lnTo>
                  <a:close/>
                </a:path>
                <a:path w="17811115" h="9652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965200"/>
                  </a:lnTo>
                  <a:lnTo>
                    <a:pt x="7279653" y="965200"/>
                  </a:lnTo>
                  <a:lnTo>
                    <a:pt x="7279653" y="330200"/>
                  </a:lnTo>
                  <a:close/>
                </a:path>
                <a:path w="17811115" h="9652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965200"/>
                  </a:lnTo>
                  <a:lnTo>
                    <a:pt x="7608748" y="965200"/>
                  </a:lnTo>
                  <a:lnTo>
                    <a:pt x="7608748" y="330200"/>
                  </a:lnTo>
                  <a:close/>
                </a:path>
                <a:path w="17811115" h="9652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965200"/>
                  </a:lnTo>
                  <a:lnTo>
                    <a:pt x="7937843" y="965200"/>
                  </a:lnTo>
                  <a:lnTo>
                    <a:pt x="7937843" y="330200"/>
                  </a:lnTo>
                  <a:close/>
                </a:path>
                <a:path w="17811115" h="9652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965200"/>
                  </a:lnTo>
                  <a:lnTo>
                    <a:pt x="8266938" y="965200"/>
                  </a:lnTo>
                  <a:lnTo>
                    <a:pt x="8266938" y="330200"/>
                  </a:lnTo>
                  <a:close/>
                </a:path>
                <a:path w="17811115" h="9652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965200"/>
                  </a:lnTo>
                  <a:lnTo>
                    <a:pt x="8596046" y="965200"/>
                  </a:lnTo>
                  <a:lnTo>
                    <a:pt x="8596046" y="330200"/>
                  </a:lnTo>
                  <a:close/>
                </a:path>
                <a:path w="17811115" h="9652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9652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965200"/>
                  </a:lnTo>
                  <a:lnTo>
                    <a:pt x="8925141" y="965200"/>
                  </a:lnTo>
                  <a:lnTo>
                    <a:pt x="8925141" y="330200"/>
                  </a:lnTo>
                  <a:close/>
                </a:path>
                <a:path w="17811115" h="9652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9652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965200"/>
                  </a:lnTo>
                  <a:lnTo>
                    <a:pt x="9254236" y="965200"/>
                  </a:lnTo>
                  <a:lnTo>
                    <a:pt x="9254236" y="330200"/>
                  </a:lnTo>
                  <a:close/>
                </a:path>
                <a:path w="17811115" h="9652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9652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965200"/>
                  </a:lnTo>
                  <a:lnTo>
                    <a:pt x="9583331" y="965200"/>
                  </a:lnTo>
                  <a:lnTo>
                    <a:pt x="9583331" y="330200"/>
                  </a:lnTo>
                  <a:close/>
                </a:path>
                <a:path w="17811115" h="9652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9652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965200"/>
                  </a:lnTo>
                  <a:lnTo>
                    <a:pt x="9912426" y="965200"/>
                  </a:lnTo>
                  <a:lnTo>
                    <a:pt x="9912426" y="330200"/>
                  </a:lnTo>
                  <a:close/>
                </a:path>
                <a:path w="17811115" h="9652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9652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965200"/>
                  </a:lnTo>
                  <a:lnTo>
                    <a:pt x="10241521" y="965200"/>
                  </a:lnTo>
                  <a:lnTo>
                    <a:pt x="10241521" y="330200"/>
                  </a:lnTo>
                  <a:close/>
                </a:path>
                <a:path w="17811115" h="9652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9652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965200"/>
                  </a:lnTo>
                  <a:lnTo>
                    <a:pt x="10570616" y="965200"/>
                  </a:lnTo>
                  <a:lnTo>
                    <a:pt x="10570616" y="330200"/>
                  </a:lnTo>
                  <a:close/>
                </a:path>
                <a:path w="17811115" h="9652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9652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965200"/>
                  </a:lnTo>
                  <a:lnTo>
                    <a:pt x="10899712" y="965200"/>
                  </a:lnTo>
                  <a:lnTo>
                    <a:pt x="10899712" y="330200"/>
                  </a:lnTo>
                  <a:close/>
                </a:path>
                <a:path w="17811115" h="9652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9652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965200"/>
                  </a:lnTo>
                  <a:lnTo>
                    <a:pt x="11228807" y="965200"/>
                  </a:lnTo>
                  <a:lnTo>
                    <a:pt x="11228807" y="330200"/>
                  </a:lnTo>
                  <a:close/>
                </a:path>
                <a:path w="17811115" h="9652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9652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965200"/>
                  </a:lnTo>
                  <a:lnTo>
                    <a:pt x="11557902" y="965200"/>
                  </a:lnTo>
                  <a:lnTo>
                    <a:pt x="11557902" y="330200"/>
                  </a:lnTo>
                  <a:close/>
                </a:path>
                <a:path w="17811115" h="9652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9652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965200"/>
                  </a:lnTo>
                  <a:lnTo>
                    <a:pt x="11886997" y="965200"/>
                  </a:lnTo>
                  <a:lnTo>
                    <a:pt x="11886997" y="330200"/>
                  </a:lnTo>
                  <a:close/>
                </a:path>
                <a:path w="17811115" h="9652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9652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965200"/>
                  </a:lnTo>
                  <a:lnTo>
                    <a:pt x="12216092" y="965200"/>
                  </a:lnTo>
                  <a:lnTo>
                    <a:pt x="12216092" y="330200"/>
                  </a:lnTo>
                  <a:close/>
                </a:path>
                <a:path w="17811115" h="9652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9652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965200"/>
                  </a:lnTo>
                  <a:lnTo>
                    <a:pt x="12545200" y="965200"/>
                  </a:lnTo>
                  <a:lnTo>
                    <a:pt x="12545200" y="330200"/>
                  </a:lnTo>
                  <a:close/>
                </a:path>
                <a:path w="17811115" h="9652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9652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965200"/>
                  </a:lnTo>
                  <a:lnTo>
                    <a:pt x="12874295" y="965200"/>
                  </a:lnTo>
                  <a:lnTo>
                    <a:pt x="12874295" y="330200"/>
                  </a:lnTo>
                  <a:close/>
                </a:path>
                <a:path w="17811115" h="9652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9652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965200"/>
                  </a:lnTo>
                  <a:lnTo>
                    <a:pt x="13203390" y="965200"/>
                  </a:lnTo>
                  <a:lnTo>
                    <a:pt x="13203390" y="330200"/>
                  </a:lnTo>
                  <a:close/>
                </a:path>
                <a:path w="17811115" h="9652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9652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965200"/>
                  </a:lnTo>
                  <a:lnTo>
                    <a:pt x="13532485" y="965200"/>
                  </a:lnTo>
                  <a:lnTo>
                    <a:pt x="13532485" y="330200"/>
                  </a:lnTo>
                  <a:close/>
                </a:path>
                <a:path w="17811115" h="9652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9652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9652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9652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9652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9652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9652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9652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9652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9652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9652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9652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9652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9652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43319" y="2248255"/>
              <a:ext cx="17811115" cy="2273300"/>
            </a:xfrm>
            <a:custGeom>
              <a:avLst/>
              <a:gdLst/>
              <a:ahLst/>
              <a:cxnLst/>
              <a:rect l="l" t="t" r="r" b="b"/>
              <a:pathLst>
                <a:path w="17811115" h="2273300">
                  <a:moveTo>
                    <a:pt x="9613" y="977900"/>
                  </a:moveTo>
                  <a:lnTo>
                    <a:pt x="0" y="977900"/>
                  </a:lnTo>
                  <a:lnTo>
                    <a:pt x="0" y="2273300"/>
                  </a:lnTo>
                  <a:lnTo>
                    <a:pt x="9613" y="2273300"/>
                  </a:lnTo>
                  <a:lnTo>
                    <a:pt x="9613" y="977900"/>
                  </a:lnTo>
                  <a:close/>
                </a:path>
                <a:path w="17811115" h="2273300">
                  <a:moveTo>
                    <a:pt x="9613" y="647700"/>
                  </a:moveTo>
                  <a:lnTo>
                    <a:pt x="0" y="647700"/>
                  </a:lnTo>
                  <a:lnTo>
                    <a:pt x="0" y="965200"/>
                  </a:lnTo>
                  <a:lnTo>
                    <a:pt x="9613" y="965200"/>
                  </a:lnTo>
                  <a:lnTo>
                    <a:pt x="9613" y="647700"/>
                  </a:lnTo>
                  <a:close/>
                </a:path>
                <a:path w="17811115" h="2273300">
                  <a:moveTo>
                    <a:pt x="338709" y="977900"/>
                  </a:moveTo>
                  <a:lnTo>
                    <a:pt x="329107" y="977900"/>
                  </a:lnTo>
                  <a:lnTo>
                    <a:pt x="329107" y="2273300"/>
                  </a:lnTo>
                  <a:lnTo>
                    <a:pt x="338709" y="2273300"/>
                  </a:lnTo>
                  <a:lnTo>
                    <a:pt x="338709" y="977900"/>
                  </a:lnTo>
                  <a:close/>
                </a:path>
                <a:path w="17811115" h="2273300">
                  <a:moveTo>
                    <a:pt x="338709" y="647700"/>
                  </a:moveTo>
                  <a:lnTo>
                    <a:pt x="329107" y="647700"/>
                  </a:lnTo>
                  <a:lnTo>
                    <a:pt x="329107" y="965200"/>
                  </a:lnTo>
                  <a:lnTo>
                    <a:pt x="338709" y="965200"/>
                  </a:lnTo>
                  <a:lnTo>
                    <a:pt x="338709" y="647700"/>
                  </a:lnTo>
                  <a:close/>
                </a:path>
                <a:path w="17811115" h="2273300">
                  <a:moveTo>
                    <a:pt x="667816" y="647700"/>
                  </a:moveTo>
                  <a:lnTo>
                    <a:pt x="658202" y="647700"/>
                  </a:lnTo>
                  <a:lnTo>
                    <a:pt x="658202" y="965200"/>
                  </a:lnTo>
                  <a:lnTo>
                    <a:pt x="667816" y="965200"/>
                  </a:lnTo>
                  <a:lnTo>
                    <a:pt x="667816" y="647700"/>
                  </a:lnTo>
                  <a:close/>
                </a:path>
                <a:path w="17811115" h="2273300">
                  <a:moveTo>
                    <a:pt x="996911" y="647700"/>
                  </a:moveTo>
                  <a:lnTo>
                    <a:pt x="987298" y="647700"/>
                  </a:lnTo>
                  <a:lnTo>
                    <a:pt x="987298" y="965200"/>
                  </a:lnTo>
                  <a:lnTo>
                    <a:pt x="996911" y="965200"/>
                  </a:lnTo>
                  <a:lnTo>
                    <a:pt x="996911" y="647700"/>
                  </a:lnTo>
                  <a:close/>
                </a:path>
                <a:path w="17811115" h="2273300">
                  <a:moveTo>
                    <a:pt x="1326007" y="647700"/>
                  </a:moveTo>
                  <a:lnTo>
                    <a:pt x="1316393" y="647700"/>
                  </a:lnTo>
                  <a:lnTo>
                    <a:pt x="1316393" y="965200"/>
                  </a:lnTo>
                  <a:lnTo>
                    <a:pt x="1326007" y="965200"/>
                  </a:lnTo>
                  <a:lnTo>
                    <a:pt x="1326007" y="647700"/>
                  </a:lnTo>
                  <a:close/>
                </a:path>
                <a:path w="17811115" h="2273300">
                  <a:moveTo>
                    <a:pt x="1655114" y="647700"/>
                  </a:moveTo>
                  <a:lnTo>
                    <a:pt x="1645500" y="647700"/>
                  </a:lnTo>
                  <a:lnTo>
                    <a:pt x="1645500" y="965200"/>
                  </a:lnTo>
                  <a:lnTo>
                    <a:pt x="1655114" y="965200"/>
                  </a:lnTo>
                  <a:lnTo>
                    <a:pt x="1655114" y="647700"/>
                  </a:lnTo>
                  <a:close/>
                </a:path>
                <a:path w="17811115" h="2273300">
                  <a:moveTo>
                    <a:pt x="1984209" y="647700"/>
                  </a:moveTo>
                  <a:lnTo>
                    <a:pt x="1974596" y="647700"/>
                  </a:lnTo>
                  <a:lnTo>
                    <a:pt x="1974596" y="965200"/>
                  </a:lnTo>
                  <a:lnTo>
                    <a:pt x="1984209" y="965200"/>
                  </a:lnTo>
                  <a:lnTo>
                    <a:pt x="1984209" y="647700"/>
                  </a:lnTo>
                  <a:close/>
                </a:path>
                <a:path w="17811115" h="2273300">
                  <a:moveTo>
                    <a:pt x="2313305" y="647700"/>
                  </a:moveTo>
                  <a:lnTo>
                    <a:pt x="2303691" y="647700"/>
                  </a:lnTo>
                  <a:lnTo>
                    <a:pt x="2303691" y="965200"/>
                  </a:lnTo>
                  <a:lnTo>
                    <a:pt x="2313305" y="965200"/>
                  </a:lnTo>
                  <a:lnTo>
                    <a:pt x="2313305" y="647700"/>
                  </a:lnTo>
                  <a:close/>
                </a:path>
                <a:path w="17811115" h="2273300">
                  <a:moveTo>
                    <a:pt x="2642400" y="647700"/>
                  </a:moveTo>
                  <a:lnTo>
                    <a:pt x="2632786" y="647700"/>
                  </a:lnTo>
                  <a:lnTo>
                    <a:pt x="2632786" y="965200"/>
                  </a:lnTo>
                  <a:lnTo>
                    <a:pt x="2642400" y="965200"/>
                  </a:lnTo>
                  <a:lnTo>
                    <a:pt x="2642400" y="647700"/>
                  </a:lnTo>
                  <a:close/>
                </a:path>
                <a:path w="17811115" h="2273300">
                  <a:moveTo>
                    <a:pt x="2971495" y="647700"/>
                  </a:moveTo>
                  <a:lnTo>
                    <a:pt x="2961881" y="647700"/>
                  </a:lnTo>
                  <a:lnTo>
                    <a:pt x="2961881" y="965200"/>
                  </a:lnTo>
                  <a:lnTo>
                    <a:pt x="2971495" y="965200"/>
                  </a:lnTo>
                  <a:lnTo>
                    <a:pt x="2971495" y="647700"/>
                  </a:lnTo>
                  <a:close/>
                </a:path>
                <a:path w="17811115" h="2273300">
                  <a:moveTo>
                    <a:pt x="3300590" y="647700"/>
                  </a:moveTo>
                  <a:lnTo>
                    <a:pt x="3290976" y="647700"/>
                  </a:lnTo>
                  <a:lnTo>
                    <a:pt x="3290976" y="965200"/>
                  </a:lnTo>
                  <a:lnTo>
                    <a:pt x="3300590" y="965200"/>
                  </a:lnTo>
                  <a:lnTo>
                    <a:pt x="3300590" y="647700"/>
                  </a:lnTo>
                  <a:close/>
                </a:path>
                <a:path w="17811115" h="2273300">
                  <a:moveTo>
                    <a:pt x="3629698" y="647700"/>
                  </a:moveTo>
                  <a:lnTo>
                    <a:pt x="3620084" y="647700"/>
                  </a:lnTo>
                  <a:lnTo>
                    <a:pt x="3620084" y="965200"/>
                  </a:lnTo>
                  <a:lnTo>
                    <a:pt x="3629698" y="965200"/>
                  </a:lnTo>
                  <a:lnTo>
                    <a:pt x="3629698" y="647700"/>
                  </a:lnTo>
                  <a:close/>
                </a:path>
                <a:path w="17811115" h="2273300">
                  <a:moveTo>
                    <a:pt x="3958793" y="647700"/>
                  </a:moveTo>
                  <a:lnTo>
                    <a:pt x="3949179" y="647700"/>
                  </a:lnTo>
                  <a:lnTo>
                    <a:pt x="3949179" y="965200"/>
                  </a:lnTo>
                  <a:lnTo>
                    <a:pt x="3958793" y="965200"/>
                  </a:lnTo>
                  <a:lnTo>
                    <a:pt x="3958793" y="647700"/>
                  </a:lnTo>
                  <a:close/>
                </a:path>
                <a:path w="17811115" h="2273300">
                  <a:moveTo>
                    <a:pt x="4287888" y="647700"/>
                  </a:moveTo>
                  <a:lnTo>
                    <a:pt x="4278274" y="647700"/>
                  </a:lnTo>
                  <a:lnTo>
                    <a:pt x="4278274" y="965200"/>
                  </a:lnTo>
                  <a:lnTo>
                    <a:pt x="4287888" y="965200"/>
                  </a:lnTo>
                  <a:lnTo>
                    <a:pt x="4287888" y="647700"/>
                  </a:lnTo>
                  <a:close/>
                </a:path>
                <a:path w="17811115" h="2273300">
                  <a:moveTo>
                    <a:pt x="4616983" y="647700"/>
                  </a:moveTo>
                  <a:lnTo>
                    <a:pt x="4607369" y="647700"/>
                  </a:lnTo>
                  <a:lnTo>
                    <a:pt x="4607369" y="965200"/>
                  </a:lnTo>
                  <a:lnTo>
                    <a:pt x="4616983" y="965200"/>
                  </a:lnTo>
                  <a:lnTo>
                    <a:pt x="4616983" y="647700"/>
                  </a:lnTo>
                  <a:close/>
                </a:path>
                <a:path w="17811115" h="2273300">
                  <a:moveTo>
                    <a:pt x="4946078" y="647700"/>
                  </a:moveTo>
                  <a:lnTo>
                    <a:pt x="4936464" y="647700"/>
                  </a:lnTo>
                  <a:lnTo>
                    <a:pt x="4936464" y="965200"/>
                  </a:lnTo>
                  <a:lnTo>
                    <a:pt x="4946078" y="965200"/>
                  </a:lnTo>
                  <a:lnTo>
                    <a:pt x="4946078" y="647700"/>
                  </a:lnTo>
                  <a:close/>
                </a:path>
                <a:path w="17811115" h="2273300">
                  <a:moveTo>
                    <a:pt x="5305056" y="647700"/>
                  </a:moveTo>
                  <a:lnTo>
                    <a:pt x="5295443" y="647700"/>
                  </a:lnTo>
                  <a:lnTo>
                    <a:pt x="5295443" y="965200"/>
                  </a:lnTo>
                  <a:lnTo>
                    <a:pt x="5305056" y="965200"/>
                  </a:lnTo>
                  <a:lnTo>
                    <a:pt x="5305056" y="647700"/>
                  </a:lnTo>
                  <a:close/>
                </a:path>
                <a:path w="17811115" h="2273300">
                  <a:moveTo>
                    <a:pt x="5634164" y="647700"/>
                  </a:moveTo>
                  <a:lnTo>
                    <a:pt x="5624550" y="647700"/>
                  </a:lnTo>
                  <a:lnTo>
                    <a:pt x="5624550" y="965200"/>
                  </a:lnTo>
                  <a:lnTo>
                    <a:pt x="5634164" y="965200"/>
                  </a:lnTo>
                  <a:lnTo>
                    <a:pt x="5634164" y="647700"/>
                  </a:lnTo>
                  <a:close/>
                </a:path>
                <a:path w="17811115" h="2273300">
                  <a:moveTo>
                    <a:pt x="5963259" y="647700"/>
                  </a:moveTo>
                  <a:lnTo>
                    <a:pt x="5953645" y="647700"/>
                  </a:lnTo>
                  <a:lnTo>
                    <a:pt x="5953645" y="965200"/>
                  </a:lnTo>
                  <a:lnTo>
                    <a:pt x="5963259" y="965200"/>
                  </a:lnTo>
                  <a:lnTo>
                    <a:pt x="5963259" y="647700"/>
                  </a:lnTo>
                  <a:close/>
                </a:path>
                <a:path w="17811115" h="2273300">
                  <a:moveTo>
                    <a:pt x="6292354" y="647700"/>
                  </a:moveTo>
                  <a:lnTo>
                    <a:pt x="6282741" y="647700"/>
                  </a:lnTo>
                  <a:lnTo>
                    <a:pt x="6282741" y="965200"/>
                  </a:lnTo>
                  <a:lnTo>
                    <a:pt x="6292354" y="965200"/>
                  </a:lnTo>
                  <a:lnTo>
                    <a:pt x="6292354" y="647700"/>
                  </a:lnTo>
                  <a:close/>
                </a:path>
                <a:path w="17811115" h="2273300">
                  <a:moveTo>
                    <a:pt x="6621450" y="647700"/>
                  </a:moveTo>
                  <a:lnTo>
                    <a:pt x="6611836" y="647700"/>
                  </a:lnTo>
                  <a:lnTo>
                    <a:pt x="6611836" y="965200"/>
                  </a:lnTo>
                  <a:lnTo>
                    <a:pt x="6621450" y="965200"/>
                  </a:lnTo>
                  <a:lnTo>
                    <a:pt x="6621450" y="647700"/>
                  </a:lnTo>
                  <a:close/>
                </a:path>
                <a:path w="17811115" h="2273300">
                  <a:moveTo>
                    <a:pt x="6950545" y="647700"/>
                  </a:moveTo>
                  <a:lnTo>
                    <a:pt x="6940931" y="647700"/>
                  </a:lnTo>
                  <a:lnTo>
                    <a:pt x="6940931" y="965200"/>
                  </a:lnTo>
                  <a:lnTo>
                    <a:pt x="6950545" y="965200"/>
                  </a:lnTo>
                  <a:lnTo>
                    <a:pt x="6950545" y="647700"/>
                  </a:lnTo>
                  <a:close/>
                </a:path>
                <a:path w="17811115" h="2273300">
                  <a:moveTo>
                    <a:pt x="7279653" y="647700"/>
                  </a:moveTo>
                  <a:lnTo>
                    <a:pt x="7270039" y="647700"/>
                  </a:lnTo>
                  <a:lnTo>
                    <a:pt x="7270039" y="965200"/>
                  </a:lnTo>
                  <a:lnTo>
                    <a:pt x="7279653" y="965200"/>
                  </a:lnTo>
                  <a:lnTo>
                    <a:pt x="7279653" y="647700"/>
                  </a:lnTo>
                  <a:close/>
                </a:path>
                <a:path w="17811115" h="2273300">
                  <a:moveTo>
                    <a:pt x="7608748" y="647700"/>
                  </a:moveTo>
                  <a:lnTo>
                    <a:pt x="7599134" y="647700"/>
                  </a:lnTo>
                  <a:lnTo>
                    <a:pt x="7599134" y="965200"/>
                  </a:lnTo>
                  <a:lnTo>
                    <a:pt x="7608748" y="965200"/>
                  </a:lnTo>
                  <a:lnTo>
                    <a:pt x="7608748" y="647700"/>
                  </a:lnTo>
                  <a:close/>
                </a:path>
                <a:path w="17811115" h="2273300">
                  <a:moveTo>
                    <a:pt x="7937843" y="647700"/>
                  </a:moveTo>
                  <a:lnTo>
                    <a:pt x="7928229" y="647700"/>
                  </a:lnTo>
                  <a:lnTo>
                    <a:pt x="7928229" y="965200"/>
                  </a:lnTo>
                  <a:lnTo>
                    <a:pt x="7937843" y="965200"/>
                  </a:lnTo>
                  <a:lnTo>
                    <a:pt x="7937843" y="647700"/>
                  </a:lnTo>
                  <a:close/>
                </a:path>
                <a:path w="17811115" h="2273300">
                  <a:moveTo>
                    <a:pt x="8266938" y="647700"/>
                  </a:moveTo>
                  <a:lnTo>
                    <a:pt x="8257324" y="647700"/>
                  </a:lnTo>
                  <a:lnTo>
                    <a:pt x="8257324" y="965200"/>
                  </a:lnTo>
                  <a:lnTo>
                    <a:pt x="8266938" y="965200"/>
                  </a:lnTo>
                  <a:lnTo>
                    <a:pt x="8266938" y="647700"/>
                  </a:lnTo>
                  <a:close/>
                </a:path>
                <a:path w="17811115" h="2273300">
                  <a:moveTo>
                    <a:pt x="8596046" y="647700"/>
                  </a:moveTo>
                  <a:lnTo>
                    <a:pt x="8586432" y="647700"/>
                  </a:lnTo>
                  <a:lnTo>
                    <a:pt x="8586432" y="965200"/>
                  </a:lnTo>
                  <a:lnTo>
                    <a:pt x="8596046" y="965200"/>
                  </a:lnTo>
                  <a:lnTo>
                    <a:pt x="8596046" y="647700"/>
                  </a:lnTo>
                  <a:close/>
                </a:path>
                <a:path w="17811115" h="2273300">
                  <a:moveTo>
                    <a:pt x="8925141" y="647700"/>
                  </a:moveTo>
                  <a:lnTo>
                    <a:pt x="8915527" y="647700"/>
                  </a:lnTo>
                  <a:lnTo>
                    <a:pt x="8915527" y="965200"/>
                  </a:lnTo>
                  <a:lnTo>
                    <a:pt x="8925141" y="965200"/>
                  </a:lnTo>
                  <a:lnTo>
                    <a:pt x="8925141" y="647700"/>
                  </a:lnTo>
                  <a:close/>
                </a:path>
                <a:path w="17811115" h="2273300">
                  <a:moveTo>
                    <a:pt x="9254236" y="647700"/>
                  </a:moveTo>
                  <a:lnTo>
                    <a:pt x="9244622" y="647700"/>
                  </a:lnTo>
                  <a:lnTo>
                    <a:pt x="9244622" y="965200"/>
                  </a:lnTo>
                  <a:lnTo>
                    <a:pt x="9254236" y="965200"/>
                  </a:lnTo>
                  <a:lnTo>
                    <a:pt x="9254236" y="647700"/>
                  </a:lnTo>
                  <a:close/>
                </a:path>
                <a:path w="17811115" h="2273300">
                  <a:moveTo>
                    <a:pt x="9583331" y="647700"/>
                  </a:moveTo>
                  <a:lnTo>
                    <a:pt x="9573717" y="647700"/>
                  </a:lnTo>
                  <a:lnTo>
                    <a:pt x="9573717" y="965200"/>
                  </a:lnTo>
                  <a:lnTo>
                    <a:pt x="9583331" y="965200"/>
                  </a:lnTo>
                  <a:lnTo>
                    <a:pt x="9583331" y="647700"/>
                  </a:lnTo>
                  <a:close/>
                </a:path>
                <a:path w="17811115" h="2273300">
                  <a:moveTo>
                    <a:pt x="9912426" y="647700"/>
                  </a:moveTo>
                  <a:lnTo>
                    <a:pt x="9902812" y="647700"/>
                  </a:lnTo>
                  <a:lnTo>
                    <a:pt x="9902812" y="965200"/>
                  </a:lnTo>
                  <a:lnTo>
                    <a:pt x="9912426" y="965200"/>
                  </a:lnTo>
                  <a:lnTo>
                    <a:pt x="9912426" y="647700"/>
                  </a:lnTo>
                  <a:close/>
                </a:path>
                <a:path w="17811115" h="2273300">
                  <a:moveTo>
                    <a:pt x="10241521" y="647700"/>
                  </a:moveTo>
                  <a:lnTo>
                    <a:pt x="10231907" y="647700"/>
                  </a:lnTo>
                  <a:lnTo>
                    <a:pt x="10231907" y="965200"/>
                  </a:lnTo>
                  <a:lnTo>
                    <a:pt x="10241521" y="965200"/>
                  </a:lnTo>
                  <a:lnTo>
                    <a:pt x="10241521" y="647700"/>
                  </a:lnTo>
                  <a:close/>
                </a:path>
                <a:path w="17811115" h="2273300">
                  <a:moveTo>
                    <a:pt x="10570616" y="647700"/>
                  </a:moveTo>
                  <a:lnTo>
                    <a:pt x="10561003" y="647700"/>
                  </a:lnTo>
                  <a:lnTo>
                    <a:pt x="10561003" y="965200"/>
                  </a:lnTo>
                  <a:lnTo>
                    <a:pt x="10570616" y="965200"/>
                  </a:lnTo>
                  <a:lnTo>
                    <a:pt x="10570616" y="647700"/>
                  </a:lnTo>
                  <a:close/>
                </a:path>
                <a:path w="17811115" h="2273300">
                  <a:moveTo>
                    <a:pt x="10899712" y="647700"/>
                  </a:moveTo>
                  <a:lnTo>
                    <a:pt x="10890098" y="647700"/>
                  </a:lnTo>
                  <a:lnTo>
                    <a:pt x="10890098" y="965200"/>
                  </a:lnTo>
                  <a:lnTo>
                    <a:pt x="10899712" y="965200"/>
                  </a:lnTo>
                  <a:lnTo>
                    <a:pt x="10899712" y="647700"/>
                  </a:lnTo>
                  <a:close/>
                </a:path>
                <a:path w="17811115" h="2273300">
                  <a:moveTo>
                    <a:pt x="11228807" y="647700"/>
                  </a:moveTo>
                  <a:lnTo>
                    <a:pt x="11219193" y="647700"/>
                  </a:lnTo>
                  <a:lnTo>
                    <a:pt x="11219193" y="965200"/>
                  </a:lnTo>
                  <a:lnTo>
                    <a:pt x="11228807" y="965200"/>
                  </a:lnTo>
                  <a:lnTo>
                    <a:pt x="11228807" y="647700"/>
                  </a:lnTo>
                  <a:close/>
                </a:path>
                <a:path w="17811115" h="2273300">
                  <a:moveTo>
                    <a:pt x="11557902" y="647700"/>
                  </a:moveTo>
                  <a:lnTo>
                    <a:pt x="11548288" y="647700"/>
                  </a:lnTo>
                  <a:lnTo>
                    <a:pt x="11548288" y="965200"/>
                  </a:lnTo>
                  <a:lnTo>
                    <a:pt x="11557902" y="965200"/>
                  </a:lnTo>
                  <a:lnTo>
                    <a:pt x="11557902" y="647700"/>
                  </a:lnTo>
                  <a:close/>
                </a:path>
                <a:path w="17811115" h="2273300">
                  <a:moveTo>
                    <a:pt x="11886997" y="647700"/>
                  </a:moveTo>
                  <a:lnTo>
                    <a:pt x="11877383" y="647700"/>
                  </a:lnTo>
                  <a:lnTo>
                    <a:pt x="11877383" y="965200"/>
                  </a:lnTo>
                  <a:lnTo>
                    <a:pt x="11886997" y="965200"/>
                  </a:lnTo>
                  <a:lnTo>
                    <a:pt x="11886997" y="647700"/>
                  </a:lnTo>
                  <a:close/>
                </a:path>
                <a:path w="17811115" h="2273300">
                  <a:moveTo>
                    <a:pt x="12216092" y="647700"/>
                  </a:moveTo>
                  <a:lnTo>
                    <a:pt x="12206478" y="647700"/>
                  </a:lnTo>
                  <a:lnTo>
                    <a:pt x="12206478" y="965200"/>
                  </a:lnTo>
                  <a:lnTo>
                    <a:pt x="12216092" y="965200"/>
                  </a:lnTo>
                  <a:lnTo>
                    <a:pt x="12216092" y="647700"/>
                  </a:lnTo>
                  <a:close/>
                </a:path>
                <a:path w="17811115" h="2273300">
                  <a:moveTo>
                    <a:pt x="12545200" y="647700"/>
                  </a:moveTo>
                  <a:lnTo>
                    <a:pt x="12535573" y="647700"/>
                  </a:lnTo>
                  <a:lnTo>
                    <a:pt x="12535573" y="965200"/>
                  </a:lnTo>
                  <a:lnTo>
                    <a:pt x="12545200" y="965200"/>
                  </a:lnTo>
                  <a:lnTo>
                    <a:pt x="12545200" y="647700"/>
                  </a:lnTo>
                  <a:close/>
                </a:path>
                <a:path w="17811115" h="2273300">
                  <a:moveTo>
                    <a:pt x="12874295" y="647700"/>
                  </a:moveTo>
                  <a:lnTo>
                    <a:pt x="12864681" y="647700"/>
                  </a:lnTo>
                  <a:lnTo>
                    <a:pt x="12864681" y="965200"/>
                  </a:lnTo>
                  <a:lnTo>
                    <a:pt x="12874295" y="965200"/>
                  </a:lnTo>
                  <a:lnTo>
                    <a:pt x="12874295" y="647700"/>
                  </a:lnTo>
                  <a:close/>
                </a:path>
                <a:path w="17811115" h="2273300">
                  <a:moveTo>
                    <a:pt x="13203390" y="647700"/>
                  </a:moveTo>
                  <a:lnTo>
                    <a:pt x="13193776" y="647700"/>
                  </a:lnTo>
                  <a:lnTo>
                    <a:pt x="13193776" y="965200"/>
                  </a:lnTo>
                  <a:lnTo>
                    <a:pt x="13203390" y="965200"/>
                  </a:lnTo>
                  <a:lnTo>
                    <a:pt x="13203390" y="647700"/>
                  </a:lnTo>
                  <a:close/>
                </a:path>
                <a:path w="17811115" h="2273300">
                  <a:moveTo>
                    <a:pt x="13532485" y="647700"/>
                  </a:moveTo>
                  <a:lnTo>
                    <a:pt x="13522871" y="647700"/>
                  </a:lnTo>
                  <a:lnTo>
                    <a:pt x="13522871" y="965200"/>
                  </a:lnTo>
                  <a:lnTo>
                    <a:pt x="13532485" y="965200"/>
                  </a:lnTo>
                  <a:lnTo>
                    <a:pt x="13532485" y="647700"/>
                  </a:lnTo>
                  <a:close/>
                </a:path>
                <a:path w="17811115" h="22733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635000"/>
                  </a:lnTo>
                  <a:lnTo>
                    <a:pt x="13532485" y="635000"/>
                  </a:lnTo>
                  <a:lnTo>
                    <a:pt x="13532485" y="0"/>
                  </a:lnTo>
                  <a:close/>
                </a:path>
                <a:path w="17811115" h="2273300">
                  <a:moveTo>
                    <a:pt x="13861580" y="647700"/>
                  </a:moveTo>
                  <a:lnTo>
                    <a:pt x="13851966" y="647700"/>
                  </a:lnTo>
                  <a:lnTo>
                    <a:pt x="13851966" y="965200"/>
                  </a:lnTo>
                  <a:lnTo>
                    <a:pt x="13861580" y="965200"/>
                  </a:lnTo>
                  <a:lnTo>
                    <a:pt x="13861580" y="647700"/>
                  </a:lnTo>
                  <a:close/>
                </a:path>
                <a:path w="17811115" h="22733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635000"/>
                  </a:lnTo>
                  <a:lnTo>
                    <a:pt x="13861580" y="635000"/>
                  </a:lnTo>
                  <a:lnTo>
                    <a:pt x="13861580" y="0"/>
                  </a:lnTo>
                  <a:close/>
                </a:path>
                <a:path w="17811115" h="2273300">
                  <a:moveTo>
                    <a:pt x="14190675" y="647700"/>
                  </a:moveTo>
                  <a:lnTo>
                    <a:pt x="14181061" y="647700"/>
                  </a:lnTo>
                  <a:lnTo>
                    <a:pt x="14181061" y="965200"/>
                  </a:lnTo>
                  <a:lnTo>
                    <a:pt x="14190675" y="965200"/>
                  </a:lnTo>
                  <a:lnTo>
                    <a:pt x="14190675" y="647700"/>
                  </a:lnTo>
                  <a:close/>
                </a:path>
                <a:path w="17811115" h="22733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635000"/>
                  </a:lnTo>
                  <a:lnTo>
                    <a:pt x="14190675" y="635000"/>
                  </a:lnTo>
                  <a:lnTo>
                    <a:pt x="14190675" y="0"/>
                  </a:lnTo>
                  <a:close/>
                </a:path>
                <a:path w="17811115" h="2273300">
                  <a:moveTo>
                    <a:pt x="14519770" y="647700"/>
                  </a:moveTo>
                  <a:lnTo>
                    <a:pt x="14510157" y="647700"/>
                  </a:lnTo>
                  <a:lnTo>
                    <a:pt x="14510157" y="965200"/>
                  </a:lnTo>
                  <a:lnTo>
                    <a:pt x="14519770" y="965200"/>
                  </a:lnTo>
                  <a:lnTo>
                    <a:pt x="14519770" y="647700"/>
                  </a:lnTo>
                  <a:close/>
                </a:path>
                <a:path w="17811115" h="22733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635000"/>
                  </a:lnTo>
                  <a:lnTo>
                    <a:pt x="14519770" y="635000"/>
                  </a:lnTo>
                  <a:lnTo>
                    <a:pt x="14519770" y="0"/>
                  </a:lnTo>
                  <a:close/>
                </a:path>
                <a:path w="17811115" h="2273300">
                  <a:moveTo>
                    <a:pt x="14848866" y="647700"/>
                  </a:moveTo>
                  <a:lnTo>
                    <a:pt x="14839252" y="647700"/>
                  </a:lnTo>
                  <a:lnTo>
                    <a:pt x="14839252" y="965200"/>
                  </a:lnTo>
                  <a:lnTo>
                    <a:pt x="14848866" y="965200"/>
                  </a:lnTo>
                  <a:lnTo>
                    <a:pt x="14848866" y="647700"/>
                  </a:lnTo>
                  <a:close/>
                </a:path>
                <a:path w="17811115" h="22733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635000"/>
                  </a:lnTo>
                  <a:lnTo>
                    <a:pt x="14848866" y="635000"/>
                  </a:lnTo>
                  <a:lnTo>
                    <a:pt x="14848866" y="0"/>
                  </a:lnTo>
                  <a:close/>
                </a:path>
                <a:path w="17811115" h="2273300">
                  <a:moveTo>
                    <a:pt x="15177961" y="647700"/>
                  </a:moveTo>
                  <a:lnTo>
                    <a:pt x="15168347" y="647700"/>
                  </a:lnTo>
                  <a:lnTo>
                    <a:pt x="15168347" y="965200"/>
                  </a:lnTo>
                  <a:lnTo>
                    <a:pt x="15177961" y="965200"/>
                  </a:lnTo>
                  <a:lnTo>
                    <a:pt x="15177961" y="647700"/>
                  </a:lnTo>
                  <a:close/>
                </a:path>
                <a:path w="17811115" h="22733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635000"/>
                  </a:lnTo>
                  <a:lnTo>
                    <a:pt x="15177961" y="635000"/>
                  </a:lnTo>
                  <a:lnTo>
                    <a:pt x="15177961" y="0"/>
                  </a:lnTo>
                  <a:close/>
                </a:path>
                <a:path w="17811115" h="2273300">
                  <a:moveTo>
                    <a:pt x="15507056" y="647700"/>
                  </a:moveTo>
                  <a:lnTo>
                    <a:pt x="15497442" y="647700"/>
                  </a:lnTo>
                  <a:lnTo>
                    <a:pt x="15497442" y="965200"/>
                  </a:lnTo>
                  <a:lnTo>
                    <a:pt x="15507056" y="965200"/>
                  </a:lnTo>
                  <a:lnTo>
                    <a:pt x="15507056" y="647700"/>
                  </a:lnTo>
                  <a:close/>
                </a:path>
                <a:path w="17811115" h="22733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635000"/>
                  </a:lnTo>
                  <a:lnTo>
                    <a:pt x="15507056" y="635000"/>
                  </a:lnTo>
                  <a:lnTo>
                    <a:pt x="15507056" y="0"/>
                  </a:lnTo>
                  <a:close/>
                </a:path>
                <a:path w="17811115" h="2273300">
                  <a:moveTo>
                    <a:pt x="15836151" y="647700"/>
                  </a:moveTo>
                  <a:lnTo>
                    <a:pt x="15826537" y="647700"/>
                  </a:lnTo>
                  <a:lnTo>
                    <a:pt x="15826537" y="965200"/>
                  </a:lnTo>
                  <a:lnTo>
                    <a:pt x="15836151" y="965200"/>
                  </a:lnTo>
                  <a:lnTo>
                    <a:pt x="15836151" y="647700"/>
                  </a:lnTo>
                  <a:close/>
                </a:path>
                <a:path w="17811115" h="22733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635000"/>
                  </a:lnTo>
                  <a:lnTo>
                    <a:pt x="15836151" y="635000"/>
                  </a:lnTo>
                  <a:lnTo>
                    <a:pt x="15836151" y="0"/>
                  </a:lnTo>
                  <a:close/>
                </a:path>
                <a:path w="17811115" h="2273300">
                  <a:moveTo>
                    <a:pt x="16165246" y="647700"/>
                  </a:moveTo>
                  <a:lnTo>
                    <a:pt x="16155632" y="647700"/>
                  </a:lnTo>
                  <a:lnTo>
                    <a:pt x="16155632" y="965200"/>
                  </a:lnTo>
                  <a:lnTo>
                    <a:pt x="16165246" y="965200"/>
                  </a:lnTo>
                  <a:lnTo>
                    <a:pt x="16165246" y="647700"/>
                  </a:lnTo>
                  <a:close/>
                </a:path>
                <a:path w="17811115" h="22733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635000"/>
                  </a:lnTo>
                  <a:lnTo>
                    <a:pt x="16165246" y="635000"/>
                  </a:lnTo>
                  <a:lnTo>
                    <a:pt x="16165246" y="0"/>
                  </a:lnTo>
                  <a:close/>
                </a:path>
                <a:path w="17811115" h="2273300">
                  <a:moveTo>
                    <a:pt x="16494341" y="647700"/>
                  </a:moveTo>
                  <a:lnTo>
                    <a:pt x="16484727" y="647700"/>
                  </a:lnTo>
                  <a:lnTo>
                    <a:pt x="16484727" y="965200"/>
                  </a:lnTo>
                  <a:lnTo>
                    <a:pt x="16494341" y="965200"/>
                  </a:lnTo>
                  <a:lnTo>
                    <a:pt x="16494341" y="647700"/>
                  </a:lnTo>
                  <a:close/>
                </a:path>
                <a:path w="17811115" h="22733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635000"/>
                  </a:lnTo>
                  <a:lnTo>
                    <a:pt x="16494341" y="635000"/>
                  </a:lnTo>
                  <a:lnTo>
                    <a:pt x="16494341" y="0"/>
                  </a:lnTo>
                  <a:close/>
                </a:path>
                <a:path w="17811115" h="2273300">
                  <a:moveTo>
                    <a:pt x="16823538" y="647700"/>
                  </a:moveTo>
                  <a:lnTo>
                    <a:pt x="16813924" y="647700"/>
                  </a:lnTo>
                  <a:lnTo>
                    <a:pt x="16813924" y="965200"/>
                  </a:lnTo>
                  <a:lnTo>
                    <a:pt x="16823538" y="965200"/>
                  </a:lnTo>
                  <a:lnTo>
                    <a:pt x="16823538" y="647700"/>
                  </a:lnTo>
                  <a:close/>
                </a:path>
                <a:path w="17811115" h="22733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635000"/>
                  </a:lnTo>
                  <a:lnTo>
                    <a:pt x="16823538" y="635000"/>
                  </a:lnTo>
                  <a:lnTo>
                    <a:pt x="16823538" y="0"/>
                  </a:lnTo>
                  <a:close/>
                </a:path>
                <a:path w="17811115" h="2273300">
                  <a:moveTo>
                    <a:pt x="17152531" y="647700"/>
                  </a:moveTo>
                  <a:lnTo>
                    <a:pt x="17142918" y="647700"/>
                  </a:lnTo>
                  <a:lnTo>
                    <a:pt x="17142918" y="965200"/>
                  </a:lnTo>
                  <a:lnTo>
                    <a:pt x="17152531" y="965200"/>
                  </a:lnTo>
                  <a:lnTo>
                    <a:pt x="17152531" y="647700"/>
                  </a:lnTo>
                  <a:close/>
                </a:path>
                <a:path w="17811115" h="22733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635000"/>
                  </a:lnTo>
                  <a:lnTo>
                    <a:pt x="17152531" y="635000"/>
                  </a:lnTo>
                  <a:lnTo>
                    <a:pt x="17152531" y="0"/>
                  </a:lnTo>
                  <a:close/>
                </a:path>
                <a:path w="17811115" h="2273300">
                  <a:moveTo>
                    <a:pt x="17481728" y="647700"/>
                  </a:moveTo>
                  <a:lnTo>
                    <a:pt x="17472114" y="647700"/>
                  </a:lnTo>
                  <a:lnTo>
                    <a:pt x="17472114" y="965200"/>
                  </a:lnTo>
                  <a:lnTo>
                    <a:pt x="17481728" y="965200"/>
                  </a:lnTo>
                  <a:lnTo>
                    <a:pt x="17481728" y="647700"/>
                  </a:lnTo>
                  <a:close/>
                </a:path>
                <a:path w="17811115" h="22733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635000"/>
                  </a:lnTo>
                  <a:lnTo>
                    <a:pt x="17481728" y="635000"/>
                  </a:lnTo>
                  <a:lnTo>
                    <a:pt x="17481728" y="0"/>
                  </a:lnTo>
                  <a:close/>
                </a:path>
                <a:path w="17811115" h="2273300">
                  <a:moveTo>
                    <a:pt x="17810823" y="647700"/>
                  </a:moveTo>
                  <a:lnTo>
                    <a:pt x="17801209" y="647700"/>
                  </a:lnTo>
                  <a:lnTo>
                    <a:pt x="17801209" y="965200"/>
                  </a:lnTo>
                  <a:lnTo>
                    <a:pt x="17810823" y="965200"/>
                  </a:lnTo>
                  <a:lnTo>
                    <a:pt x="17810823" y="647700"/>
                  </a:lnTo>
                  <a:close/>
                </a:path>
                <a:path w="17811115" h="22733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635000"/>
                  </a:lnTo>
                  <a:lnTo>
                    <a:pt x="17810823" y="6350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3319" y="3226155"/>
              <a:ext cx="17811115" cy="1625600"/>
            </a:xfrm>
            <a:custGeom>
              <a:avLst/>
              <a:gdLst/>
              <a:ahLst/>
              <a:cxnLst/>
              <a:rect l="l" t="t" r="r" b="b"/>
              <a:pathLst>
                <a:path w="17811115" h="1625600">
                  <a:moveTo>
                    <a:pt x="9613" y="1308100"/>
                  </a:moveTo>
                  <a:lnTo>
                    <a:pt x="0" y="1308100"/>
                  </a:lnTo>
                  <a:lnTo>
                    <a:pt x="0" y="1625600"/>
                  </a:lnTo>
                  <a:lnTo>
                    <a:pt x="9613" y="1625600"/>
                  </a:lnTo>
                  <a:lnTo>
                    <a:pt x="9613" y="1308100"/>
                  </a:lnTo>
                  <a:close/>
                </a:path>
                <a:path w="17811115" h="1625600">
                  <a:moveTo>
                    <a:pt x="338709" y="1308100"/>
                  </a:moveTo>
                  <a:lnTo>
                    <a:pt x="329107" y="1308100"/>
                  </a:lnTo>
                  <a:lnTo>
                    <a:pt x="329107" y="1625600"/>
                  </a:lnTo>
                  <a:lnTo>
                    <a:pt x="338709" y="1625600"/>
                  </a:lnTo>
                  <a:lnTo>
                    <a:pt x="338709" y="1308100"/>
                  </a:lnTo>
                  <a:close/>
                </a:path>
                <a:path w="17811115" h="1625600">
                  <a:moveTo>
                    <a:pt x="338709" y="0"/>
                  </a:moveTo>
                  <a:lnTo>
                    <a:pt x="329107" y="0"/>
                  </a:lnTo>
                  <a:lnTo>
                    <a:pt x="329107" y="1295400"/>
                  </a:lnTo>
                  <a:lnTo>
                    <a:pt x="338709" y="1295400"/>
                  </a:lnTo>
                  <a:lnTo>
                    <a:pt x="338709" y="0"/>
                  </a:lnTo>
                  <a:close/>
                </a:path>
                <a:path w="17811115" h="1625600">
                  <a:moveTo>
                    <a:pt x="667816" y="1308100"/>
                  </a:moveTo>
                  <a:lnTo>
                    <a:pt x="658202" y="1308100"/>
                  </a:lnTo>
                  <a:lnTo>
                    <a:pt x="658202" y="1625600"/>
                  </a:lnTo>
                  <a:lnTo>
                    <a:pt x="667816" y="1625600"/>
                  </a:lnTo>
                  <a:lnTo>
                    <a:pt x="667816" y="1308100"/>
                  </a:lnTo>
                  <a:close/>
                </a:path>
                <a:path w="17811115" h="1625600">
                  <a:moveTo>
                    <a:pt x="667816" y="0"/>
                  </a:moveTo>
                  <a:lnTo>
                    <a:pt x="658202" y="0"/>
                  </a:lnTo>
                  <a:lnTo>
                    <a:pt x="658202" y="1295400"/>
                  </a:lnTo>
                  <a:lnTo>
                    <a:pt x="667816" y="1295400"/>
                  </a:lnTo>
                  <a:lnTo>
                    <a:pt x="667816" y="0"/>
                  </a:lnTo>
                  <a:close/>
                </a:path>
                <a:path w="17811115" h="1625600">
                  <a:moveTo>
                    <a:pt x="996911" y="1308100"/>
                  </a:moveTo>
                  <a:lnTo>
                    <a:pt x="987298" y="1308100"/>
                  </a:lnTo>
                  <a:lnTo>
                    <a:pt x="987298" y="1625600"/>
                  </a:lnTo>
                  <a:lnTo>
                    <a:pt x="996911" y="1625600"/>
                  </a:lnTo>
                  <a:lnTo>
                    <a:pt x="996911" y="1308100"/>
                  </a:lnTo>
                  <a:close/>
                </a:path>
                <a:path w="17811115" h="1625600">
                  <a:moveTo>
                    <a:pt x="996911" y="0"/>
                  </a:moveTo>
                  <a:lnTo>
                    <a:pt x="987298" y="0"/>
                  </a:lnTo>
                  <a:lnTo>
                    <a:pt x="987298" y="1295400"/>
                  </a:lnTo>
                  <a:lnTo>
                    <a:pt x="996911" y="1295400"/>
                  </a:lnTo>
                  <a:lnTo>
                    <a:pt x="996911" y="0"/>
                  </a:lnTo>
                  <a:close/>
                </a:path>
                <a:path w="17811115" h="1625600">
                  <a:moveTo>
                    <a:pt x="1326007" y="1308100"/>
                  </a:moveTo>
                  <a:lnTo>
                    <a:pt x="1316393" y="1308100"/>
                  </a:lnTo>
                  <a:lnTo>
                    <a:pt x="1316393" y="1625600"/>
                  </a:lnTo>
                  <a:lnTo>
                    <a:pt x="1326007" y="1625600"/>
                  </a:lnTo>
                  <a:lnTo>
                    <a:pt x="1326007" y="1308100"/>
                  </a:lnTo>
                  <a:close/>
                </a:path>
                <a:path w="17811115" h="1625600">
                  <a:moveTo>
                    <a:pt x="1326007" y="0"/>
                  </a:moveTo>
                  <a:lnTo>
                    <a:pt x="1316393" y="0"/>
                  </a:lnTo>
                  <a:lnTo>
                    <a:pt x="1316393" y="1295400"/>
                  </a:lnTo>
                  <a:lnTo>
                    <a:pt x="1326007" y="1295400"/>
                  </a:lnTo>
                  <a:lnTo>
                    <a:pt x="1326007" y="0"/>
                  </a:lnTo>
                  <a:close/>
                </a:path>
                <a:path w="17811115" h="1625600">
                  <a:moveTo>
                    <a:pt x="1655114" y="1308100"/>
                  </a:moveTo>
                  <a:lnTo>
                    <a:pt x="1645500" y="1308100"/>
                  </a:lnTo>
                  <a:lnTo>
                    <a:pt x="1645500" y="1625600"/>
                  </a:lnTo>
                  <a:lnTo>
                    <a:pt x="1655114" y="1625600"/>
                  </a:lnTo>
                  <a:lnTo>
                    <a:pt x="1655114" y="1308100"/>
                  </a:lnTo>
                  <a:close/>
                </a:path>
                <a:path w="17811115" h="1625600">
                  <a:moveTo>
                    <a:pt x="1655114" y="0"/>
                  </a:moveTo>
                  <a:lnTo>
                    <a:pt x="1645500" y="0"/>
                  </a:lnTo>
                  <a:lnTo>
                    <a:pt x="1645500" y="1295400"/>
                  </a:lnTo>
                  <a:lnTo>
                    <a:pt x="1655114" y="1295400"/>
                  </a:lnTo>
                  <a:lnTo>
                    <a:pt x="1655114" y="0"/>
                  </a:lnTo>
                  <a:close/>
                </a:path>
                <a:path w="17811115" h="1625600">
                  <a:moveTo>
                    <a:pt x="1984209" y="1308100"/>
                  </a:moveTo>
                  <a:lnTo>
                    <a:pt x="1974596" y="1308100"/>
                  </a:lnTo>
                  <a:lnTo>
                    <a:pt x="1974596" y="1625600"/>
                  </a:lnTo>
                  <a:lnTo>
                    <a:pt x="1984209" y="1625600"/>
                  </a:lnTo>
                  <a:lnTo>
                    <a:pt x="1984209" y="1308100"/>
                  </a:lnTo>
                  <a:close/>
                </a:path>
                <a:path w="17811115" h="1625600">
                  <a:moveTo>
                    <a:pt x="1984209" y="0"/>
                  </a:moveTo>
                  <a:lnTo>
                    <a:pt x="1974596" y="0"/>
                  </a:lnTo>
                  <a:lnTo>
                    <a:pt x="1974596" y="1295400"/>
                  </a:lnTo>
                  <a:lnTo>
                    <a:pt x="1984209" y="1295400"/>
                  </a:lnTo>
                  <a:lnTo>
                    <a:pt x="1984209" y="0"/>
                  </a:lnTo>
                  <a:close/>
                </a:path>
                <a:path w="17811115" h="1625600">
                  <a:moveTo>
                    <a:pt x="2313305" y="1308100"/>
                  </a:moveTo>
                  <a:lnTo>
                    <a:pt x="2303691" y="1308100"/>
                  </a:lnTo>
                  <a:lnTo>
                    <a:pt x="2303691" y="1625600"/>
                  </a:lnTo>
                  <a:lnTo>
                    <a:pt x="2313305" y="1625600"/>
                  </a:lnTo>
                  <a:lnTo>
                    <a:pt x="2313305" y="1308100"/>
                  </a:lnTo>
                  <a:close/>
                </a:path>
                <a:path w="17811115" h="1625600">
                  <a:moveTo>
                    <a:pt x="2313305" y="0"/>
                  </a:moveTo>
                  <a:lnTo>
                    <a:pt x="2303691" y="0"/>
                  </a:lnTo>
                  <a:lnTo>
                    <a:pt x="2303691" y="1295400"/>
                  </a:lnTo>
                  <a:lnTo>
                    <a:pt x="2313305" y="1295400"/>
                  </a:lnTo>
                  <a:lnTo>
                    <a:pt x="2313305" y="0"/>
                  </a:lnTo>
                  <a:close/>
                </a:path>
                <a:path w="17811115" h="1625600">
                  <a:moveTo>
                    <a:pt x="2642400" y="1308100"/>
                  </a:moveTo>
                  <a:lnTo>
                    <a:pt x="2632786" y="1308100"/>
                  </a:lnTo>
                  <a:lnTo>
                    <a:pt x="2632786" y="1625600"/>
                  </a:lnTo>
                  <a:lnTo>
                    <a:pt x="2642400" y="1625600"/>
                  </a:lnTo>
                  <a:lnTo>
                    <a:pt x="2642400" y="1308100"/>
                  </a:lnTo>
                  <a:close/>
                </a:path>
                <a:path w="17811115" h="1625600">
                  <a:moveTo>
                    <a:pt x="2642400" y="0"/>
                  </a:moveTo>
                  <a:lnTo>
                    <a:pt x="2632786" y="0"/>
                  </a:lnTo>
                  <a:lnTo>
                    <a:pt x="2632786" y="1295400"/>
                  </a:lnTo>
                  <a:lnTo>
                    <a:pt x="2642400" y="1295400"/>
                  </a:lnTo>
                  <a:lnTo>
                    <a:pt x="2642400" y="0"/>
                  </a:lnTo>
                  <a:close/>
                </a:path>
                <a:path w="17811115" h="1625600">
                  <a:moveTo>
                    <a:pt x="2971495" y="1308100"/>
                  </a:moveTo>
                  <a:lnTo>
                    <a:pt x="2961881" y="1308100"/>
                  </a:lnTo>
                  <a:lnTo>
                    <a:pt x="2961881" y="1625600"/>
                  </a:lnTo>
                  <a:lnTo>
                    <a:pt x="2971495" y="1625600"/>
                  </a:lnTo>
                  <a:lnTo>
                    <a:pt x="2971495" y="1308100"/>
                  </a:lnTo>
                  <a:close/>
                </a:path>
                <a:path w="17811115" h="1625600">
                  <a:moveTo>
                    <a:pt x="2971495" y="0"/>
                  </a:moveTo>
                  <a:lnTo>
                    <a:pt x="2961881" y="0"/>
                  </a:lnTo>
                  <a:lnTo>
                    <a:pt x="2961881" y="1295400"/>
                  </a:lnTo>
                  <a:lnTo>
                    <a:pt x="2971495" y="1295400"/>
                  </a:lnTo>
                  <a:lnTo>
                    <a:pt x="2971495" y="0"/>
                  </a:lnTo>
                  <a:close/>
                </a:path>
                <a:path w="17811115" h="1625600">
                  <a:moveTo>
                    <a:pt x="3300590" y="1308100"/>
                  </a:moveTo>
                  <a:lnTo>
                    <a:pt x="3290976" y="1308100"/>
                  </a:lnTo>
                  <a:lnTo>
                    <a:pt x="3290976" y="1625600"/>
                  </a:lnTo>
                  <a:lnTo>
                    <a:pt x="3300590" y="1625600"/>
                  </a:lnTo>
                  <a:lnTo>
                    <a:pt x="3300590" y="1308100"/>
                  </a:lnTo>
                  <a:close/>
                </a:path>
                <a:path w="17811115" h="1625600">
                  <a:moveTo>
                    <a:pt x="3300590" y="0"/>
                  </a:moveTo>
                  <a:lnTo>
                    <a:pt x="3290976" y="0"/>
                  </a:lnTo>
                  <a:lnTo>
                    <a:pt x="3290976" y="1295400"/>
                  </a:lnTo>
                  <a:lnTo>
                    <a:pt x="3300590" y="1295400"/>
                  </a:lnTo>
                  <a:lnTo>
                    <a:pt x="3300590" y="0"/>
                  </a:lnTo>
                  <a:close/>
                </a:path>
                <a:path w="17811115" h="1625600">
                  <a:moveTo>
                    <a:pt x="3629698" y="1308100"/>
                  </a:moveTo>
                  <a:lnTo>
                    <a:pt x="3620084" y="1308100"/>
                  </a:lnTo>
                  <a:lnTo>
                    <a:pt x="3620084" y="1625600"/>
                  </a:lnTo>
                  <a:lnTo>
                    <a:pt x="3629698" y="1625600"/>
                  </a:lnTo>
                  <a:lnTo>
                    <a:pt x="3629698" y="1308100"/>
                  </a:lnTo>
                  <a:close/>
                </a:path>
                <a:path w="17811115" h="1625600">
                  <a:moveTo>
                    <a:pt x="3629698" y="0"/>
                  </a:moveTo>
                  <a:lnTo>
                    <a:pt x="3620084" y="0"/>
                  </a:lnTo>
                  <a:lnTo>
                    <a:pt x="3620084" y="1295400"/>
                  </a:lnTo>
                  <a:lnTo>
                    <a:pt x="3629698" y="1295400"/>
                  </a:lnTo>
                  <a:lnTo>
                    <a:pt x="3629698" y="0"/>
                  </a:lnTo>
                  <a:close/>
                </a:path>
                <a:path w="17811115" h="1625600">
                  <a:moveTo>
                    <a:pt x="3958793" y="1308100"/>
                  </a:moveTo>
                  <a:lnTo>
                    <a:pt x="3949179" y="1308100"/>
                  </a:lnTo>
                  <a:lnTo>
                    <a:pt x="3949179" y="1625600"/>
                  </a:lnTo>
                  <a:lnTo>
                    <a:pt x="3958793" y="1625600"/>
                  </a:lnTo>
                  <a:lnTo>
                    <a:pt x="3958793" y="1308100"/>
                  </a:lnTo>
                  <a:close/>
                </a:path>
                <a:path w="17811115" h="1625600">
                  <a:moveTo>
                    <a:pt x="3958793" y="0"/>
                  </a:moveTo>
                  <a:lnTo>
                    <a:pt x="3949179" y="0"/>
                  </a:lnTo>
                  <a:lnTo>
                    <a:pt x="3949179" y="1295400"/>
                  </a:lnTo>
                  <a:lnTo>
                    <a:pt x="3958793" y="1295400"/>
                  </a:lnTo>
                  <a:lnTo>
                    <a:pt x="3958793" y="0"/>
                  </a:lnTo>
                  <a:close/>
                </a:path>
                <a:path w="17811115" h="1625600">
                  <a:moveTo>
                    <a:pt x="4287888" y="1308100"/>
                  </a:moveTo>
                  <a:lnTo>
                    <a:pt x="4278274" y="1308100"/>
                  </a:lnTo>
                  <a:lnTo>
                    <a:pt x="4278274" y="1625600"/>
                  </a:lnTo>
                  <a:lnTo>
                    <a:pt x="4287888" y="1625600"/>
                  </a:lnTo>
                  <a:lnTo>
                    <a:pt x="4287888" y="1308100"/>
                  </a:lnTo>
                  <a:close/>
                </a:path>
                <a:path w="17811115" h="1625600">
                  <a:moveTo>
                    <a:pt x="4287888" y="0"/>
                  </a:moveTo>
                  <a:lnTo>
                    <a:pt x="4278274" y="0"/>
                  </a:lnTo>
                  <a:lnTo>
                    <a:pt x="4278274" y="1295400"/>
                  </a:lnTo>
                  <a:lnTo>
                    <a:pt x="4287888" y="1295400"/>
                  </a:lnTo>
                  <a:lnTo>
                    <a:pt x="4287888" y="0"/>
                  </a:lnTo>
                  <a:close/>
                </a:path>
                <a:path w="17811115" h="1625600">
                  <a:moveTo>
                    <a:pt x="4616983" y="1308100"/>
                  </a:moveTo>
                  <a:lnTo>
                    <a:pt x="4607369" y="1308100"/>
                  </a:lnTo>
                  <a:lnTo>
                    <a:pt x="4607369" y="1625600"/>
                  </a:lnTo>
                  <a:lnTo>
                    <a:pt x="4616983" y="1625600"/>
                  </a:lnTo>
                  <a:lnTo>
                    <a:pt x="4616983" y="1308100"/>
                  </a:lnTo>
                  <a:close/>
                </a:path>
                <a:path w="17811115" h="1625600">
                  <a:moveTo>
                    <a:pt x="4616983" y="0"/>
                  </a:moveTo>
                  <a:lnTo>
                    <a:pt x="4607369" y="0"/>
                  </a:lnTo>
                  <a:lnTo>
                    <a:pt x="4607369" y="1295400"/>
                  </a:lnTo>
                  <a:lnTo>
                    <a:pt x="4616983" y="1295400"/>
                  </a:lnTo>
                  <a:lnTo>
                    <a:pt x="4616983" y="0"/>
                  </a:lnTo>
                  <a:close/>
                </a:path>
                <a:path w="17811115" h="1625600">
                  <a:moveTo>
                    <a:pt x="4946078" y="1308100"/>
                  </a:moveTo>
                  <a:lnTo>
                    <a:pt x="4936464" y="1308100"/>
                  </a:lnTo>
                  <a:lnTo>
                    <a:pt x="4936464" y="1625600"/>
                  </a:lnTo>
                  <a:lnTo>
                    <a:pt x="4946078" y="1625600"/>
                  </a:lnTo>
                  <a:lnTo>
                    <a:pt x="4946078" y="1308100"/>
                  </a:lnTo>
                  <a:close/>
                </a:path>
                <a:path w="17811115" h="1625600">
                  <a:moveTo>
                    <a:pt x="4946078" y="0"/>
                  </a:moveTo>
                  <a:lnTo>
                    <a:pt x="4936464" y="0"/>
                  </a:lnTo>
                  <a:lnTo>
                    <a:pt x="4936464" y="1295400"/>
                  </a:lnTo>
                  <a:lnTo>
                    <a:pt x="4946078" y="1295400"/>
                  </a:lnTo>
                  <a:lnTo>
                    <a:pt x="4946078" y="0"/>
                  </a:lnTo>
                  <a:close/>
                </a:path>
                <a:path w="17811115" h="1625600">
                  <a:moveTo>
                    <a:pt x="5305056" y="1308100"/>
                  </a:moveTo>
                  <a:lnTo>
                    <a:pt x="5295443" y="1308100"/>
                  </a:lnTo>
                  <a:lnTo>
                    <a:pt x="5295443" y="1625600"/>
                  </a:lnTo>
                  <a:lnTo>
                    <a:pt x="5305056" y="1625600"/>
                  </a:lnTo>
                  <a:lnTo>
                    <a:pt x="5305056" y="1308100"/>
                  </a:lnTo>
                  <a:close/>
                </a:path>
                <a:path w="17811115" h="1625600">
                  <a:moveTo>
                    <a:pt x="5305056" y="0"/>
                  </a:moveTo>
                  <a:lnTo>
                    <a:pt x="5295443" y="0"/>
                  </a:lnTo>
                  <a:lnTo>
                    <a:pt x="5295443" y="1295400"/>
                  </a:lnTo>
                  <a:lnTo>
                    <a:pt x="5305056" y="1295400"/>
                  </a:lnTo>
                  <a:lnTo>
                    <a:pt x="5305056" y="0"/>
                  </a:lnTo>
                  <a:close/>
                </a:path>
                <a:path w="17811115" h="1625600">
                  <a:moveTo>
                    <a:pt x="5634164" y="0"/>
                  </a:moveTo>
                  <a:lnTo>
                    <a:pt x="5624550" y="0"/>
                  </a:lnTo>
                  <a:lnTo>
                    <a:pt x="5624550" y="1295400"/>
                  </a:lnTo>
                  <a:lnTo>
                    <a:pt x="5634164" y="1295400"/>
                  </a:lnTo>
                  <a:lnTo>
                    <a:pt x="5634164" y="0"/>
                  </a:lnTo>
                  <a:close/>
                </a:path>
                <a:path w="17811115" h="1625600">
                  <a:moveTo>
                    <a:pt x="5963259" y="0"/>
                  </a:moveTo>
                  <a:lnTo>
                    <a:pt x="5953645" y="0"/>
                  </a:lnTo>
                  <a:lnTo>
                    <a:pt x="5953645" y="1295400"/>
                  </a:lnTo>
                  <a:lnTo>
                    <a:pt x="5963259" y="1295400"/>
                  </a:lnTo>
                  <a:lnTo>
                    <a:pt x="5963259" y="0"/>
                  </a:lnTo>
                  <a:close/>
                </a:path>
                <a:path w="17811115" h="1625600">
                  <a:moveTo>
                    <a:pt x="6292354" y="0"/>
                  </a:moveTo>
                  <a:lnTo>
                    <a:pt x="6282741" y="0"/>
                  </a:lnTo>
                  <a:lnTo>
                    <a:pt x="6282741" y="1295400"/>
                  </a:lnTo>
                  <a:lnTo>
                    <a:pt x="6292354" y="1295400"/>
                  </a:lnTo>
                  <a:lnTo>
                    <a:pt x="6292354" y="0"/>
                  </a:lnTo>
                  <a:close/>
                </a:path>
                <a:path w="17811115" h="1625600">
                  <a:moveTo>
                    <a:pt x="6621450" y="0"/>
                  </a:moveTo>
                  <a:lnTo>
                    <a:pt x="6611836" y="0"/>
                  </a:lnTo>
                  <a:lnTo>
                    <a:pt x="6611836" y="1295400"/>
                  </a:lnTo>
                  <a:lnTo>
                    <a:pt x="6621450" y="1295400"/>
                  </a:lnTo>
                  <a:lnTo>
                    <a:pt x="6621450" y="0"/>
                  </a:lnTo>
                  <a:close/>
                </a:path>
                <a:path w="17811115" h="1625600">
                  <a:moveTo>
                    <a:pt x="6950545" y="0"/>
                  </a:moveTo>
                  <a:lnTo>
                    <a:pt x="6940931" y="0"/>
                  </a:lnTo>
                  <a:lnTo>
                    <a:pt x="6940931" y="1295400"/>
                  </a:lnTo>
                  <a:lnTo>
                    <a:pt x="6950545" y="1295400"/>
                  </a:lnTo>
                  <a:lnTo>
                    <a:pt x="6950545" y="0"/>
                  </a:lnTo>
                  <a:close/>
                </a:path>
                <a:path w="17811115" h="1625600">
                  <a:moveTo>
                    <a:pt x="7279653" y="0"/>
                  </a:moveTo>
                  <a:lnTo>
                    <a:pt x="7270039" y="0"/>
                  </a:lnTo>
                  <a:lnTo>
                    <a:pt x="7270039" y="1295400"/>
                  </a:lnTo>
                  <a:lnTo>
                    <a:pt x="7279653" y="1295400"/>
                  </a:lnTo>
                  <a:lnTo>
                    <a:pt x="7279653" y="0"/>
                  </a:lnTo>
                  <a:close/>
                </a:path>
                <a:path w="17811115" h="1625600">
                  <a:moveTo>
                    <a:pt x="7608748" y="0"/>
                  </a:moveTo>
                  <a:lnTo>
                    <a:pt x="7599134" y="0"/>
                  </a:lnTo>
                  <a:lnTo>
                    <a:pt x="7599134" y="1295400"/>
                  </a:lnTo>
                  <a:lnTo>
                    <a:pt x="7608748" y="1295400"/>
                  </a:lnTo>
                  <a:lnTo>
                    <a:pt x="7608748" y="0"/>
                  </a:lnTo>
                  <a:close/>
                </a:path>
                <a:path w="17811115" h="1625600">
                  <a:moveTo>
                    <a:pt x="7937843" y="0"/>
                  </a:moveTo>
                  <a:lnTo>
                    <a:pt x="7928229" y="0"/>
                  </a:lnTo>
                  <a:lnTo>
                    <a:pt x="7928229" y="1295400"/>
                  </a:lnTo>
                  <a:lnTo>
                    <a:pt x="7937843" y="1295400"/>
                  </a:lnTo>
                  <a:lnTo>
                    <a:pt x="7937843" y="0"/>
                  </a:lnTo>
                  <a:close/>
                </a:path>
                <a:path w="17811115" h="1625600">
                  <a:moveTo>
                    <a:pt x="8266938" y="0"/>
                  </a:moveTo>
                  <a:lnTo>
                    <a:pt x="8257324" y="0"/>
                  </a:lnTo>
                  <a:lnTo>
                    <a:pt x="8257324" y="1295400"/>
                  </a:lnTo>
                  <a:lnTo>
                    <a:pt x="8266938" y="1295400"/>
                  </a:lnTo>
                  <a:lnTo>
                    <a:pt x="8266938" y="0"/>
                  </a:lnTo>
                  <a:close/>
                </a:path>
                <a:path w="17811115" h="1625600">
                  <a:moveTo>
                    <a:pt x="8596046" y="0"/>
                  </a:moveTo>
                  <a:lnTo>
                    <a:pt x="8586432" y="0"/>
                  </a:lnTo>
                  <a:lnTo>
                    <a:pt x="8586432" y="1295400"/>
                  </a:lnTo>
                  <a:lnTo>
                    <a:pt x="8596046" y="1295400"/>
                  </a:lnTo>
                  <a:lnTo>
                    <a:pt x="8596046" y="0"/>
                  </a:lnTo>
                  <a:close/>
                </a:path>
                <a:path w="17811115" h="1625600">
                  <a:moveTo>
                    <a:pt x="8925141" y="0"/>
                  </a:moveTo>
                  <a:lnTo>
                    <a:pt x="8915527" y="0"/>
                  </a:lnTo>
                  <a:lnTo>
                    <a:pt x="8915527" y="1295400"/>
                  </a:lnTo>
                  <a:lnTo>
                    <a:pt x="8925141" y="1295400"/>
                  </a:lnTo>
                  <a:lnTo>
                    <a:pt x="8925141" y="0"/>
                  </a:lnTo>
                  <a:close/>
                </a:path>
                <a:path w="17811115" h="1625600">
                  <a:moveTo>
                    <a:pt x="9254236" y="0"/>
                  </a:moveTo>
                  <a:lnTo>
                    <a:pt x="9244622" y="0"/>
                  </a:lnTo>
                  <a:lnTo>
                    <a:pt x="9244622" y="1295400"/>
                  </a:lnTo>
                  <a:lnTo>
                    <a:pt x="9254236" y="1295400"/>
                  </a:lnTo>
                  <a:lnTo>
                    <a:pt x="9254236" y="0"/>
                  </a:lnTo>
                  <a:close/>
                </a:path>
                <a:path w="17811115" h="1625600">
                  <a:moveTo>
                    <a:pt x="9583331" y="0"/>
                  </a:moveTo>
                  <a:lnTo>
                    <a:pt x="9573717" y="0"/>
                  </a:lnTo>
                  <a:lnTo>
                    <a:pt x="9573717" y="1295400"/>
                  </a:lnTo>
                  <a:lnTo>
                    <a:pt x="9583331" y="1295400"/>
                  </a:lnTo>
                  <a:lnTo>
                    <a:pt x="9583331" y="0"/>
                  </a:lnTo>
                  <a:close/>
                </a:path>
                <a:path w="17811115" h="1625600">
                  <a:moveTo>
                    <a:pt x="9912426" y="0"/>
                  </a:moveTo>
                  <a:lnTo>
                    <a:pt x="9902812" y="0"/>
                  </a:lnTo>
                  <a:lnTo>
                    <a:pt x="9902812" y="1295400"/>
                  </a:lnTo>
                  <a:lnTo>
                    <a:pt x="9912426" y="1295400"/>
                  </a:lnTo>
                  <a:lnTo>
                    <a:pt x="9912426" y="0"/>
                  </a:lnTo>
                  <a:close/>
                </a:path>
                <a:path w="17811115" h="16256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1295400"/>
                  </a:lnTo>
                  <a:lnTo>
                    <a:pt x="10241521" y="1295400"/>
                  </a:lnTo>
                  <a:lnTo>
                    <a:pt x="10241521" y="0"/>
                  </a:lnTo>
                  <a:close/>
                </a:path>
                <a:path w="17811115" h="16256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1295400"/>
                  </a:lnTo>
                  <a:lnTo>
                    <a:pt x="10570616" y="1295400"/>
                  </a:lnTo>
                  <a:lnTo>
                    <a:pt x="10570616" y="0"/>
                  </a:lnTo>
                  <a:close/>
                </a:path>
                <a:path w="17811115" h="16256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1295400"/>
                  </a:lnTo>
                  <a:lnTo>
                    <a:pt x="10899712" y="1295400"/>
                  </a:lnTo>
                  <a:lnTo>
                    <a:pt x="10899712" y="0"/>
                  </a:lnTo>
                  <a:close/>
                </a:path>
                <a:path w="17811115" h="16256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1295400"/>
                  </a:lnTo>
                  <a:lnTo>
                    <a:pt x="11228807" y="1295400"/>
                  </a:lnTo>
                  <a:lnTo>
                    <a:pt x="11228807" y="0"/>
                  </a:lnTo>
                  <a:close/>
                </a:path>
                <a:path w="17811115" h="16256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1295400"/>
                  </a:lnTo>
                  <a:lnTo>
                    <a:pt x="11557902" y="1295400"/>
                  </a:lnTo>
                  <a:lnTo>
                    <a:pt x="11557902" y="0"/>
                  </a:lnTo>
                  <a:close/>
                </a:path>
                <a:path w="17811115" h="16256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1295400"/>
                  </a:lnTo>
                  <a:lnTo>
                    <a:pt x="11886997" y="1295400"/>
                  </a:lnTo>
                  <a:lnTo>
                    <a:pt x="11886997" y="0"/>
                  </a:lnTo>
                  <a:close/>
                </a:path>
                <a:path w="17811115" h="16256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1295400"/>
                  </a:lnTo>
                  <a:lnTo>
                    <a:pt x="12216092" y="1295400"/>
                  </a:lnTo>
                  <a:lnTo>
                    <a:pt x="12216092" y="0"/>
                  </a:lnTo>
                  <a:close/>
                </a:path>
                <a:path w="17811115" h="16256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1295400"/>
                  </a:lnTo>
                  <a:lnTo>
                    <a:pt x="12545200" y="1295400"/>
                  </a:lnTo>
                  <a:lnTo>
                    <a:pt x="12545200" y="0"/>
                  </a:lnTo>
                  <a:close/>
                </a:path>
                <a:path w="17811115" h="16256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1295400"/>
                  </a:lnTo>
                  <a:lnTo>
                    <a:pt x="12874295" y="1295400"/>
                  </a:lnTo>
                  <a:lnTo>
                    <a:pt x="12874295" y="0"/>
                  </a:lnTo>
                  <a:close/>
                </a:path>
                <a:path w="17811115" h="16256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1295400"/>
                  </a:lnTo>
                  <a:lnTo>
                    <a:pt x="13203390" y="1295400"/>
                  </a:lnTo>
                  <a:lnTo>
                    <a:pt x="13203390" y="0"/>
                  </a:lnTo>
                  <a:close/>
                </a:path>
                <a:path w="17811115" h="16256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1295400"/>
                  </a:lnTo>
                  <a:lnTo>
                    <a:pt x="13532485" y="1295400"/>
                  </a:lnTo>
                  <a:lnTo>
                    <a:pt x="13532485" y="0"/>
                  </a:lnTo>
                  <a:close/>
                </a:path>
                <a:path w="17811115" h="16256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1295400"/>
                  </a:lnTo>
                  <a:lnTo>
                    <a:pt x="13861580" y="1295400"/>
                  </a:lnTo>
                  <a:lnTo>
                    <a:pt x="13861580" y="0"/>
                  </a:lnTo>
                  <a:close/>
                </a:path>
                <a:path w="17811115" h="16256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1295400"/>
                  </a:lnTo>
                  <a:lnTo>
                    <a:pt x="14190675" y="1295400"/>
                  </a:lnTo>
                  <a:lnTo>
                    <a:pt x="14190675" y="0"/>
                  </a:lnTo>
                  <a:close/>
                </a:path>
                <a:path w="17811115" h="16256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1295400"/>
                  </a:lnTo>
                  <a:lnTo>
                    <a:pt x="14519770" y="1295400"/>
                  </a:lnTo>
                  <a:lnTo>
                    <a:pt x="14519770" y="0"/>
                  </a:lnTo>
                  <a:close/>
                </a:path>
                <a:path w="17811115" h="16256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1295400"/>
                  </a:lnTo>
                  <a:lnTo>
                    <a:pt x="14848866" y="1295400"/>
                  </a:lnTo>
                  <a:lnTo>
                    <a:pt x="14848866" y="0"/>
                  </a:lnTo>
                  <a:close/>
                </a:path>
                <a:path w="17811115" h="16256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1295400"/>
                  </a:lnTo>
                  <a:lnTo>
                    <a:pt x="15177961" y="1295400"/>
                  </a:lnTo>
                  <a:lnTo>
                    <a:pt x="15177961" y="0"/>
                  </a:lnTo>
                  <a:close/>
                </a:path>
                <a:path w="17811115" h="16256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1295400"/>
                  </a:lnTo>
                  <a:lnTo>
                    <a:pt x="15507056" y="1295400"/>
                  </a:lnTo>
                  <a:lnTo>
                    <a:pt x="15507056" y="0"/>
                  </a:lnTo>
                  <a:close/>
                </a:path>
                <a:path w="17811115" h="16256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1295400"/>
                  </a:lnTo>
                  <a:lnTo>
                    <a:pt x="15836151" y="1295400"/>
                  </a:lnTo>
                  <a:lnTo>
                    <a:pt x="15836151" y="0"/>
                  </a:lnTo>
                  <a:close/>
                </a:path>
                <a:path w="17811115" h="16256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1295400"/>
                  </a:lnTo>
                  <a:lnTo>
                    <a:pt x="16165246" y="1295400"/>
                  </a:lnTo>
                  <a:lnTo>
                    <a:pt x="16165246" y="0"/>
                  </a:lnTo>
                  <a:close/>
                </a:path>
                <a:path w="17811115" h="16256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1295400"/>
                  </a:lnTo>
                  <a:lnTo>
                    <a:pt x="16494341" y="1295400"/>
                  </a:lnTo>
                  <a:lnTo>
                    <a:pt x="16494341" y="0"/>
                  </a:lnTo>
                  <a:close/>
                </a:path>
                <a:path w="17811115" h="16256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1295400"/>
                  </a:lnTo>
                  <a:lnTo>
                    <a:pt x="16823538" y="1295400"/>
                  </a:lnTo>
                  <a:lnTo>
                    <a:pt x="16823538" y="0"/>
                  </a:lnTo>
                  <a:close/>
                </a:path>
                <a:path w="17811115" h="16256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1295400"/>
                  </a:lnTo>
                  <a:lnTo>
                    <a:pt x="17152531" y="1295400"/>
                  </a:lnTo>
                  <a:lnTo>
                    <a:pt x="17152531" y="0"/>
                  </a:lnTo>
                  <a:close/>
                </a:path>
                <a:path w="17811115" h="16256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1295400"/>
                  </a:lnTo>
                  <a:lnTo>
                    <a:pt x="17481728" y="1295400"/>
                  </a:lnTo>
                  <a:lnTo>
                    <a:pt x="17481728" y="0"/>
                  </a:lnTo>
                  <a:close/>
                </a:path>
                <a:path w="17811115" h="16256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1295400"/>
                  </a:lnTo>
                  <a:lnTo>
                    <a:pt x="17810823" y="12954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43319" y="4534255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305056" y="0"/>
                  </a:moveTo>
                  <a:lnTo>
                    <a:pt x="5295443" y="0"/>
                  </a:lnTo>
                  <a:lnTo>
                    <a:pt x="5295443" y="317500"/>
                  </a:lnTo>
                  <a:lnTo>
                    <a:pt x="5305056" y="317500"/>
                  </a:lnTo>
                  <a:lnTo>
                    <a:pt x="5305056" y="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634164" y="0"/>
                  </a:moveTo>
                  <a:lnTo>
                    <a:pt x="5624550" y="0"/>
                  </a:lnTo>
                  <a:lnTo>
                    <a:pt x="5624550" y="317500"/>
                  </a:lnTo>
                  <a:lnTo>
                    <a:pt x="5634164" y="317500"/>
                  </a:lnTo>
                  <a:lnTo>
                    <a:pt x="5634164" y="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5963259" y="0"/>
                  </a:moveTo>
                  <a:lnTo>
                    <a:pt x="5953645" y="0"/>
                  </a:lnTo>
                  <a:lnTo>
                    <a:pt x="5953645" y="317500"/>
                  </a:lnTo>
                  <a:lnTo>
                    <a:pt x="5963259" y="317500"/>
                  </a:lnTo>
                  <a:lnTo>
                    <a:pt x="5963259" y="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292354" y="0"/>
                  </a:moveTo>
                  <a:lnTo>
                    <a:pt x="6282741" y="0"/>
                  </a:lnTo>
                  <a:lnTo>
                    <a:pt x="6282741" y="317500"/>
                  </a:lnTo>
                  <a:lnTo>
                    <a:pt x="6292354" y="317500"/>
                  </a:lnTo>
                  <a:lnTo>
                    <a:pt x="6292354" y="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621450" y="0"/>
                  </a:moveTo>
                  <a:lnTo>
                    <a:pt x="6611836" y="0"/>
                  </a:lnTo>
                  <a:lnTo>
                    <a:pt x="6611836" y="317500"/>
                  </a:lnTo>
                  <a:lnTo>
                    <a:pt x="6621450" y="317500"/>
                  </a:lnTo>
                  <a:lnTo>
                    <a:pt x="6621450" y="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477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6477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477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6477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477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6477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477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6477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477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6477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477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477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477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477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43319" y="4864455"/>
              <a:ext cx="17811115" cy="635000"/>
            </a:xfrm>
            <a:custGeom>
              <a:avLst/>
              <a:gdLst/>
              <a:ahLst/>
              <a:cxnLst/>
              <a:rect l="l" t="t" r="r" b="b"/>
              <a:pathLst>
                <a:path w="17811115" h="635000">
                  <a:moveTo>
                    <a:pt x="9613" y="330200"/>
                  </a:moveTo>
                  <a:lnTo>
                    <a:pt x="0" y="330200"/>
                  </a:lnTo>
                  <a:lnTo>
                    <a:pt x="0" y="635000"/>
                  </a:lnTo>
                  <a:lnTo>
                    <a:pt x="9613" y="635000"/>
                  </a:lnTo>
                  <a:lnTo>
                    <a:pt x="9613" y="330200"/>
                  </a:lnTo>
                  <a:close/>
                </a:path>
                <a:path w="17811115" h="6350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35000"/>
                  </a:lnTo>
                  <a:lnTo>
                    <a:pt x="338709" y="635000"/>
                  </a:lnTo>
                  <a:lnTo>
                    <a:pt x="338709" y="330200"/>
                  </a:lnTo>
                  <a:close/>
                </a:path>
                <a:path w="17811115" h="6350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35000"/>
                  </a:lnTo>
                  <a:lnTo>
                    <a:pt x="667816" y="635000"/>
                  </a:lnTo>
                  <a:lnTo>
                    <a:pt x="667816" y="330200"/>
                  </a:lnTo>
                  <a:close/>
                </a:path>
                <a:path w="17811115" h="6350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35000"/>
                  </a:lnTo>
                  <a:lnTo>
                    <a:pt x="996911" y="635000"/>
                  </a:lnTo>
                  <a:lnTo>
                    <a:pt x="996911" y="330200"/>
                  </a:lnTo>
                  <a:close/>
                </a:path>
                <a:path w="17811115" h="6350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35000"/>
                  </a:lnTo>
                  <a:lnTo>
                    <a:pt x="1326007" y="635000"/>
                  </a:lnTo>
                  <a:lnTo>
                    <a:pt x="1326007" y="330200"/>
                  </a:lnTo>
                  <a:close/>
                </a:path>
                <a:path w="17811115" h="6350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35000"/>
                  </a:lnTo>
                  <a:lnTo>
                    <a:pt x="1655114" y="635000"/>
                  </a:lnTo>
                  <a:lnTo>
                    <a:pt x="1655114" y="330200"/>
                  </a:lnTo>
                  <a:close/>
                </a:path>
                <a:path w="17811115" h="6350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35000"/>
                  </a:lnTo>
                  <a:lnTo>
                    <a:pt x="1984209" y="635000"/>
                  </a:lnTo>
                  <a:lnTo>
                    <a:pt x="1984209" y="330200"/>
                  </a:lnTo>
                  <a:close/>
                </a:path>
                <a:path w="17811115" h="6350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35000"/>
                  </a:lnTo>
                  <a:lnTo>
                    <a:pt x="2313305" y="635000"/>
                  </a:lnTo>
                  <a:lnTo>
                    <a:pt x="2313305" y="330200"/>
                  </a:lnTo>
                  <a:close/>
                </a:path>
                <a:path w="17811115" h="6350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35000"/>
                  </a:lnTo>
                  <a:lnTo>
                    <a:pt x="2642400" y="635000"/>
                  </a:lnTo>
                  <a:lnTo>
                    <a:pt x="2642400" y="330200"/>
                  </a:lnTo>
                  <a:close/>
                </a:path>
                <a:path w="17811115" h="6350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35000"/>
                  </a:lnTo>
                  <a:lnTo>
                    <a:pt x="2971495" y="635000"/>
                  </a:lnTo>
                  <a:lnTo>
                    <a:pt x="2971495" y="330200"/>
                  </a:lnTo>
                  <a:close/>
                </a:path>
                <a:path w="17811115" h="6350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35000"/>
                  </a:lnTo>
                  <a:lnTo>
                    <a:pt x="3300590" y="635000"/>
                  </a:lnTo>
                  <a:lnTo>
                    <a:pt x="3300590" y="330200"/>
                  </a:lnTo>
                  <a:close/>
                </a:path>
                <a:path w="17811115" h="6350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35000"/>
                  </a:lnTo>
                  <a:lnTo>
                    <a:pt x="3629698" y="635000"/>
                  </a:lnTo>
                  <a:lnTo>
                    <a:pt x="3629698" y="330200"/>
                  </a:lnTo>
                  <a:close/>
                </a:path>
                <a:path w="17811115" h="6350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35000"/>
                  </a:lnTo>
                  <a:lnTo>
                    <a:pt x="3958793" y="635000"/>
                  </a:lnTo>
                  <a:lnTo>
                    <a:pt x="3958793" y="330200"/>
                  </a:lnTo>
                  <a:close/>
                </a:path>
                <a:path w="17811115" h="6350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35000"/>
                  </a:lnTo>
                  <a:lnTo>
                    <a:pt x="4287888" y="635000"/>
                  </a:lnTo>
                  <a:lnTo>
                    <a:pt x="4287888" y="330200"/>
                  </a:lnTo>
                  <a:close/>
                </a:path>
                <a:path w="17811115" h="6350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35000"/>
                  </a:lnTo>
                  <a:lnTo>
                    <a:pt x="4616983" y="635000"/>
                  </a:lnTo>
                  <a:lnTo>
                    <a:pt x="4616983" y="330200"/>
                  </a:lnTo>
                  <a:close/>
                </a:path>
                <a:path w="17811115" h="6350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35000"/>
                  </a:lnTo>
                  <a:lnTo>
                    <a:pt x="4946078" y="635000"/>
                  </a:lnTo>
                  <a:lnTo>
                    <a:pt x="4946078" y="330200"/>
                  </a:lnTo>
                  <a:close/>
                </a:path>
                <a:path w="17811115" h="6350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35000"/>
                  </a:lnTo>
                  <a:lnTo>
                    <a:pt x="5305056" y="635000"/>
                  </a:lnTo>
                  <a:lnTo>
                    <a:pt x="5305056" y="330200"/>
                  </a:lnTo>
                  <a:close/>
                </a:path>
                <a:path w="17811115" h="6350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35000"/>
                  </a:lnTo>
                  <a:lnTo>
                    <a:pt x="5634164" y="635000"/>
                  </a:lnTo>
                  <a:lnTo>
                    <a:pt x="5634164" y="330200"/>
                  </a:lnTo>
                  <a:close/>
                </a:path>
                <a:path w="17811115" h="6350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35000"/>
                  </a:lnTo>
                  <a:lnTo>
                    <a:pt x="5963259" y="635000"/>
                  </a:lnTo>
                  <a:lnTo>
                    <a:pt x="5963259" y="330200"/>
                  </a:lnTo>
                  <a:close/>
                </a:path>
                <a:path w="17811115" h="6350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35000"/>
                  </a:lnTo>
                  <a:lnTo>
                    <a:pt x="6292354" y="635000"/>
                  </a:lnTo>
                  <a:lnTo>
                    <a:pt x="6292354" y="330200"/>
                  </a:lnTo>
                  <a:close/>
                </a:path>
                <a:path w="17811115" h="6350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35000"/>
                  </a:lnTo>
                  <a:lnTo>
                    <a:pt x="6621450" y="635000"/>
                  </a:lnTo>
                  <a:lnTo>
                    <a:pt x="6621450" y="330200"/>
                  </a:lnTo>
                  <a:close/>
                </a:path>
                <a:path w="17811115" h="6350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35000"/>
                  </a:lnTo>
                  <a:lnTo>
                    <a:pt x="6950545" y="635000"/>
                  </a:lnTo>
                  <a:lnTo>
                    <a:pt x="6950545" y="330200"/>
                  </a:lnTo>
                  <a:close/>
                </a:path>
                <a:path w="17811115" h="6350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35000"/>
                  </a:lnTo>
                  <a:lnTo>
                    <a:pt x="7279653" y="635000"/>
                  </a:lnTo>
                  <a:lnTo>
                    <a:pt x="7279653" y="330200"/>
                  </a:lnTo>
                  <a:close/>
                </a:path>
                <a:path w="17811115" h="6350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35000"/>
                  </a:lnTo>
                  <a:lnTo>
                    <a:pt x="7608748" y="635000"/>
                  </a:lnTo>
                  <a:lnTo>
                    <a:pt x="7608748" y="330200"/>
                  </a:lnTo>
                  <a:close/>
                </a:path>
                <a:path w="17811115" h="6350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35000"/>
                  </a:lnTo>
                  <a:lnTo>
                    <a:pt x="7937843" y="635000"/>
                  </a:lnTo>
                  <a:lnTo>
                    <a:pt x="7937843" y="330200"/>
                  </a:lnTo>
                  <a:close/>
                </a:path>
                <a:path w="17811115" h="6350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35000"/>
                  </a:lnTo>
                  <a:lnTo>
                    <a:pt x="8266938" y="635000"/>
                  </a:lnTo>
                  <a:lnTo>
                    <a:pt x="8266938" y="330200"/>
                  </a:lnTo>
                  <a:close/>
                </a:path>
                <a:path w="17811115" h="6350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35000"/>
                  </a:lnTo>
                  <a:lnTo>
                    <a:pt x="8596046" y="635000"/>
                  </a:lnTo>
                  <a:lnTo>
                    <a:pt x="8596046" y="330200"/>
                  </a:lnTo>
                  <a:close/>
                </a:path>
                <a:path w="17811115" h="6350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35000"/>
                  </a:lnTo>
                  <a:lnTo>
                    <a:pt x="8925141" y="635000"/>
                  </a:lnTo>
                  <a:lnTo>
                    <a:pt x="8925141" y="330200"/>
                  </a:lnTo>
                  <a:close/>
                </a:path>
                <a:path w="17811115" h="6350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35000"/>
                  </a:lnTo>
                  <a:lnTo>
                    <a:pt x="9254236" y="635000"/>
                  </a:lnTo>
                  <a:lnTo>
                    <a:pt x="9254236" y="330200"/>
                  </a:lnTo>
                  <a:close/>
                </a:path>
                <a:path w="17811115" h="6350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35000"/>
                  </a:lnTo>
                  <a:lnTo>
                    <a:pt x="9583331" y="635000"/>
                  </a:lnTo>
                  <a:lnTo>
                    <a:pt x="9583331" y="330200"/>
                  </a:lnTo>
                  <a:close/>
                </a:path>
                <a:path w="17811115" h="6350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35000"/>
                  </a:lnTo>
                  <a:lnTo>
                    <a:pt x="9912426" y="635000"/>
                  </a:lnTo>
                  <a:lnTo>
                    <a:pt x="9912426" y="330200"/>
                  </a:lnTo>
                  <a:close/>
                </a:path>
                <a:path w="17811115" h="6350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35000"/>
                  </a:lnTo>
                  <a:lnTo>
                    <a:pt x="10241521" y="635000"/>
                  </a:lnTo>
                  <a:lnTo>
                    <a:pt x="10241521" y="330200"/>
                  </a:lnTo>
                  <a:close/>
                </a:path>
                <a:path w="17811115" h="6350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350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35000"/>
                  </a:lnTo>
                  <a:lnTo>
                    <a:pt x="10570616" y="635000"/>
                  </a:lnTo>
                  <a:lnTo>
                    <a:pt x="10570616" y="330200"/>
                  </a:lnTo>
                  <a:close/>
                </a:path>
                <a:path w="17811115" h="6350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350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35000"/>
                  </a:lnTo>
                  <a:lnTo>
                    <a:pt x="10899712" y="635000"/>
                  </a:lnTo>
                  <a:lnTo>
                    <a:pt x="10899712" y="330200"/>
                  </a:lnTo>
                  <a:close/>
                </a:path>
                <a:path w="17811115" h="6350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350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35000"/>
                  </a:lnTo>
                  <a:lnTo>
                    <a:pt x="11228807" y="635000"/>
                  </a:lnTo>
                  <a:lnTo>
                    <a:pt x="11228807" y="330200"/>
                  </a:lnTo>
                  <a:close/>
                </a:path>
                <a:path w="17811115" h="6350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350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35000"/>
                  </a:lnTo>
                  <a:lnTo>
                    <a:pt x="11557902" y="635000"/>
                  </a:lnTo>
                  <a:lnTo>
                    <a:pt x="11557902" y="330200"/>
                  </a:lnTo>
                  <a:close/>
                </a:path>
                <a:path w="17811115" h="6350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350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35000"/>
                  </a:lnTo>
                  <a:lnTo>
                    <a:pt x="11886997" y="635000"/>
                  </a:lnTo>
                  <a:lnTo>
                    <a:pt x="11886997" y="330200"/>
                  </a:lnTo>
                  <a:close/>
                </a:path>
                <a:path w="17811115" h="6350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350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35000"/>
                  </a:lnTo>
                  <a:lnTo>
                    <a:pt x="12216092" y="635000"/>
                  </a:lnTo>
                  <a:lnTo>
                    <a:pt x="12216092" y="330200"/>
                  </a:lnTo>
                  <a:close/>
                </a:path>
                <a:path w="17811115" h="6350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350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35000"/>
                  </a:lnTo>
                  <a:lnTo>
                    <a:pt x="12545200" y="635000"/>
                  </a:lnTo>
                  <a:lnTo>
                    <a:pt x="12545200" y="330200"/>
                  </a:lnTo>
                  <a:close/>
                </a:path>
                <a:path w="17811115" h="6350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350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35000"/>
                  </a:lnTo>
                  <a:lnTo>
                    <a:pt x="12874295" y="635000"/>
                  </a:lnTo>
                  <a:lnTo>
                    <a:pt x="12874295" y="330200"/>
                  </a:lnTo>
                  <a:close/>
                </a:path>
                <a:path w="17811115" h="6350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350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35000"/>
                  </a:lnTo>
                  <a:lnTo>
                    <a:pt x="13203390" y="635000"/>
                  </a:lnTo>
                  <a:lnTo>
                    <a:pt x="13203390" y="330200"/>
                  </a:lnTo>
                  <a:close/>
                </a:path>
                <a:path w="17811115" h="6350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350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35000"/>
                  </a:lnTo>
                  <a:lnTo>
                    <a:pt x="13532485" y="635000"/>
                  </a:lnTo>
                  <a:lnTo>
                    <a:pt x="13532485" y="330200"/>
                  </a:lnTo>
                  <a:close/>
                </a:path>
                <a:path w="17811115" h="6350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350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35000"/>
                  </a:lnTo>
                  <a:lnTo>
                    <a:pt x="13861580" y="635000"/>
                  </a:lnTo>
                  <a:lnTo>
                    <a:pt x="13861580" y="330200"/>
                  </a:lnTo>
                  <a:close/>
                </a:path>
                <a:path w="17811115" h="6350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350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35000"/>
                  </a:lnTo>
                  <a:lnTo>
                    <a:pt x="14190675" y="635000"/>
                  </a:lnTo>
                  <a:lnTo>
                    <a:pt x="14190675" y="330200"/>
                  </a:lnTo>
                  <a:close/>
                </a:path>
                <a:path w="17811115" h="6350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350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35000"/>
                  </a:lnTo>
                  <a:lnTo>
                    <a:pt x="14519770" y="635000"/>
                  </a:lnTo>
                  <a:lnTo>
                    <a:pt x="14519770" y="330200"/>
                  </a:lnTo>
                  <a:close/>
                </a:path>
                <a:path w="17811115" h="6350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350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35000"/>
                  </a:lnTo>
                  <a:lnTo>
                    <a:pt x="14848866" y="635000"/>
                  </a:lnTo>
                  <a:lnTo>
                    <a:pt x="14848866" y="330200"/>
                  </a:lnTo>
                  <a:close/>
                </a:path>
                <a:path w="17811115" h="6350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350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35000"/>
                  </a:lnTo>
                  <a:lnTo>
                    <a:pt x="15177961" y="635000"/>
                  </a:lnTo>
                  <a:lnTo>
                    <a:pt x="15177961" y="330200"/>
                  </a:lnTo>
                  <a:close/>
                </a:path>
                <a:path w="17811115" h="6350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350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350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350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350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350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350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350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350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43319" y="5194655"/>
              <a:ext cx="17811115" cy="965200"/>
            </a:xfrm>
            <a:custGeom>
              <a:avLst/>
              <a:gdLst/>
              <a:ahLst/>
              <a:cxnLst/>
              <a:rect l="l" t="t" r="r" b="b"/>
              <a:pathLst>
                <a:path w="17811115" h="965200">
                  <a:moveTo>
                    <a:pt x="9613" y="647700"/>
                  </a:moveTo>
                  <a:lnTo>
                    <a:pt x="0" y="647700"/>
                  </a:lnTo>
                  <a:lnTo>
                    <a:pt x="0" y="965200"/>
                  </a:lnTo>
                  <a:lnTo>
                    <a:pt x="9613" y="965200"/>
                  </a:lnTo>
                  <a:lnTo>
                    <a:pt x="9613" y="647700"/>
                  </a:lnTo>
                  <a:close/>
                </a:path>
                <a:path w="17811115" h="965200">
                  <a:moveTo>
                    <a:pt x="9613" y="317500"/>
                  </a:moveTo>
                  <a:lnTo>
                    <a:pt x="0" y="317500"/>
                  </a:lnTo>
                  <a:lnTo>
                    <a:pt x="0" y="635000"/>
                  </a:lnTo>
                  <a:lnTo>
                    <a:pt x="9613" y="635000"/>
                  </a:lnTo>
                  <a:lnTo>
                    <a:pt x="9613" y="317500"/>
                  </a:lnTo>
                  <a:close/>
                </a:path>
                <a:path w="17811115" h="965200">
                  <a:moveTo>
                    <a:pt x="338709" y="647700"/>
                  </a:moveTo>
                  <a:lnTo>
                    <a:pt x="329107" y="647700"/>
                  </a:lnTo>
                  <a:lnTo>
                    <a:pt x="329107" y="965200"/>
                  </a:lnTo>
                  <a:lnTo>
                    <a:pt x="338709" y="965200"/>
                  </a:lnTo>
                  <a:lnTo>
                    <a:pt x="338709" y="647700"/>
                  </a:lnTo>
                  <a:close/>
                </a:path>
                <a:path w="17811115" h="965200">
                  <a:moveTo>
                    <a:pt x="338709" y="317500"/>
                  </a:moveTo>
                  <a:lnTo>
                    <a:pt x="329107" y="317500"/>
                  </a:lnTo>
                  <a:lnTo>
                    <a:pt x="329107" y="635000"/>
                  </a:lnTo>
                  <a:lnTo>
                    <a:pt x="338709" y="635000"/>
                  </a:lnTo>
                  <a:lnTo>
                    <a:pt x="338709" y="317500"/>
                  </a:lnTo>
                  <a:close/>
                </a:path>
                <a:path w="17811115" h="965200">
                  <a:moveTo>
                    <a:pt x="667816" y="647700"/>
                  </a:moveTo>
                  <a:lnTo>
                    <a:pt x="658202" y="647700"/>
                  </a:lnTo>
                  <a:lnTo>
                    <a:pt x="658202" y="965200"/>
                  </a:lnTo>
                  <a:lnTo>
                    <a:pt x="667816" y="965200"/>
                  </a:lnTo>
                  <a:lnTo>
                    <a:pt x="667816" y="647700"/>
                  </a:lnTo>
                  <a:close/>
                </a:path>
                <a:path w="17811115" h="965200">
                  <a:moveTo>
                    <a:pt x="667816" y="317500"/>
                  </a:moveTo>
                  <a:lnTo>
                    <a:pt x="658202" y="317500"/>
                  </a:lnTo>
                  <a:lnTo>
                    <a:pt x="658202" y="635000"/>
                  </a:lnTo>
                  <a:lnTo>
                    <a:pt x="667816" y="635000"/>
                  </a:lnTo>
                  <a:lnTo>
                    <a:pt x="667816" y="317500"/>
                  </a:lnTo>
                  <a:close/>
                </a:path>
                <a:path w="17811115" h="965200">
                  <a:moveTo>
                    <a:pt x="996911" y="647700"/>
                  </a:moveTo>
                  <a:lnTo>
                    <a:pt x="987298" y="647700"/>
                  </a:lnTo>
                  <a:lnTo>
                    <a:pt x="987298" y="965200"/>
                  </a:lnTo>
                  <a:lnTo>
                    <a:pt x="996911" y="965200"/>
                  </a:lnTo>
                  <a:lnTo>
                    <a:pt x="996911" y="647700"/>
                  </a:lnTo>
                  <a:close/>
                </a:path>
                <a:path w="17811115" h="965200">
                  <a:moveTo>
                    <a:pt x="996911" y="317500"/>
                  </a:moveTo>
                  <a:lnTo>
                    <a:pt x="987298" y="317500"/>
                  </a:lnTo>
                  <a:lnTo>
                    <a:pt x="987298" y="635000"/>
                  </a:lnTo>
                  <a:lnTo>
                    <a:pt x="996911" y="635000"/>
                  </a:lnTo>
                  <a:lnTo>
                    <a:pt x="996911" y="317500"/>
                  </a:lnTo>
                  <a:close/>
                </a:path>
                <a:path w="17811115" h="965200">
                  <a:moveTo>
                    <a:pt x="1326007" y="647700"/>
                  </a:moveTo>
                  <a:lnTo>
                    <a:pt x="1316393" y="647700"/>
                  </a:lnTo>
                  <a:lnTo>
                    <a:pt x="1316393" y="965200"/>
                  </a:lnTo>
                  <a:lnTo>
                    <a:pt x="1326007" y="965200"/>
                  </a:lnTo>
                  <a:lnTo>
                    <a:pt x="1326007" y="647700"/>
                  </a:lnTo>
                  <a:close/>
                </a:path>
                <a:path w="17811115" h="965200">
                  <a:moveTo>
                    <a:pt x="1326007" y="317500"/>
                  </a:moveTo>
                  <a:lnTo>
                    <a:pt x="1316393" y="317500"/>
                  </a:lnTo>
                  <a:lnTo>
                    <a:pt x="1316393" y="635000"/>
                  </a:lnTo>
                  <a:lnTo>
                    <a:pt x="1326007" y="635000"/>
                  </a:lnTo>
                  <a:lnTo>
                    <a:pt x="1326007" y="317500"/>
                  </a:lnTo>
                  <a:close/>
                </a:path>
                <a:path w="17811115" h="965200">
                  <a:moveTo>
                    <a:pt x="1655114" y="647700"/>
                  </a:moveTo>
                  <a:lnTo>
                    <a:pt x="1645500" y="647700"/>
                  </a:lnTo>
                  <a:lnTo>
                    <a:pt x="1645500" y="965200"/>
                  </a:lnTo>
                  <a:lnTo>
                    <a:pt x="1655114" y="965200"/>
                  </a:lnTo>
                  <a:lnTo>
                    <a:pt x="1655114" y="647700"/>
                  </a:lnTo>
                  <a:close/>
                </a:path>
                <a:path w="17811115" h="965200">
                  <a:moveTo>
                    <a:pt x="1655114" y="317500"/>
                  </a:moveTo>
                  <a:lnTo>
                    <a:pt x="1645500" y="317500"/>
                  </a:lnTo>
                  <a:lnTo>
                    <a:pt x="1645500" y="635000"/>
                  </a:lnTo>
                  <a:lnTo>
                    <a:pt x="1655114" y="635000"/>
                  </a:lnTo>
                  <a:lnTo>
                    <a:pt x="1655114" y="317500"/>
                  </a:lnTo>
                  <a:close/>
                </a:path>
                <a:path w="17811115" h="965200">
                  <a:moveTo>
                    <a:pt x="1984209" y="647700"/>
                  </a:moveTo>
                  <a:lnTo>
                    <a:pt x="1974596" y="647700"/>
                  </a:lnTo>
                  <a:lnTo>
                    <a:pt x="1974596" y="965200"/>
                  </a:lnTo>
                  <a:lnTo>
                    <a:pt x="1984209" y="965200"/>
                  </a:lnTo>
                  <a:lnTo>
                    <a:pt x="1984209" y="647700"/>
                  </a:lnTo>
                  <a:close/>
                </a:path>
                <a:path w="17811115" h="965200">
                  <a:moveTo>
                    <a:pt x="1984209" y="317500"/>
                  </a:moveTo>
                  <a:lnTo>
                    <a:pt x="1974596" y="317500"/>
                  </a:lnTo>
                  <a:lnTo>
                    <a:pt x="1974596" y="635000"/>
                  </a:lnTo>
                  <a:lnTo>
                    <a:pt x="1984209" y="635000"/>
                  </a:lnTo>
                  <a:lnTo>
                    <a:pt x="1984209" y="317500"/>
                  </a:lnTo>
                  <a:close/>
                </a:path>
                <a:path w="17811115" h="965200">
                  <a:moveTo>
                    <a:pt x="2313305" y="317500"/>
                  </a:moveTo>
                  <a:lnTo>
                    <a:pt x="2303691" y="317500"/>
                  </a:lnTo>
                  <a:lnTo>
                    <a:pt x="2303691" y="635000"/>
                  </a:lnTo>
                  <a:lnTo>
                    <a:pt x="2313305" y="635000"/>
                  </a:lnTo>
                  <a:lnTo>
                    <a:pt x="2313305" y="317500"/>
                  </a:lnTo>
                  <a:close/>
                </a:path>
                <a:path w="17811115" h="965200">
                  <a:moveTo>
                    <a:pt x="2642400" y="317500"/>
                  </a:moveTo>
                  <a:lnTo>
                    <a:pt x="2632786" y="317500"/>
                  </a:lnTo>
                  <a:lnTo>
                    <a:pt x="2632786" y="635000"/>
                  </a:lnTo>
                  <a:lnTo>
                    <a:pt x="2642400" y="635000"/>
                  </a:lnTo>
                  <a:lnTo>
                    <a:pt x="2642400" y="317500"/>
                  </a:lnTo>
                  <a:close/>
                </a:path>
                <a:path w="17811115" h="965200">
                  <a:moveTo>
                    <a:pt x="2971495" y="317500"/>
                  </a:moveTo>
                  <a:lnTo>
                    <a:pt x="2961881" y="317500"/>
                  </a:lnTo>
                  <a:lnTo>
                    <a:pt x="2961881" y="635000"/>
                  </a:lnTo>
                  <a:lnTo>
                    <a:pt x="2971495" y="635000"/>
                  </a:lnTo>
                  <a:lnTo>
                    <a:pt x="2971495" y="317500"/>
                  </a:lnTo>
                  <a:close/>
                </a:path>
                <a:path w="17811115" h="965200">
                  <a:moveTo>
                    <a:pt x="3300590" y="317500"/>
                  </a:moveTo>
                  <a:lnTo>
                    <a:pt x="3290976" y="317500"/>
                  </a:lnTo>
                  <a:lnTo>
                    <a:pt x="3290976" y="635000"/>
                  </a:lnTo>
                  <a:lnTo>
                    <a:pt x="3300590" y="635000"/>
                  </a:lnTo>
                  <a:lnTo>
                    <a:pt x="3300590" y="317500"/>
                  </a:lnTo>
                  <a:close/>
                </a:path>
                <a:path w="17811115" h="965200">
                  <a:moveTo>
                    <a:pt x="3629698" y="317500"/>
                  </a:moveTo>
                  <a:lnTo>
                    <a:pt x="3620084" y="317500"/>
                  </a:lnTo>
                  <a:lnTo>
                    <a:pt x="3620084" y="635000"/>
                  </a:lnTo>
                  <a:lnTo>
                    <a:pt x="3629698" y="635000"/>
                  </a:lnTo>
                  <a:lnTo>
                    <a:pt x="3629698" y="317500"/>
                  </a:lnTo>
                  <a:close/>
                </a:path>
                <a:path w="17811115" h="965200">
                  <a:moveTo>
                    <a:pt x="3958793" y="317500"/>
                  </a:moveTo>
                  <a:lnTo>
                    <a:pt x="3949179" y="317500"/>
                  </a:lnTo>
                  <a:lnTo>
                    <a:pt x="3949179" y="635000"/>
                  </a:lnTo>
                  <a:lnTo>
                    <a:pt x="3958793" y="635000"/>
                  </a:lnTo>
                  <a:lnTo>
                    <a:pt x="3958793" y="317500"/>
                  </a:lnTo>
                  <a:close/>
                </a:path>
                <a:path w="17811115" h="965200">
                  <a:moveTo>
                    <a:pt x="4287888" y="317500"/>
                  </a:moveTo>
                  <a:lnTo>
                    <a:pt x="4278274" y="317500"/>
                  </a:lnTo>
                  <a:lnTo>
                    <a:pt x="4278274" y="635000"/>
                  </a:lnTo>
                  <a:lnTo>
                    <a:pt x="4287888" y="635000"/>
                  </a:lnTo>
                  <a:lnTo>
                    <a:pt x="4287888" y="317500"/>
                  </a:lnTo>
                  <a:close/>
                </a:path>
                <a:path w="17811115" h="965200">
                  <a:moveTo>
                    <a:pt x="4616983" y="317500"/>
                  </a:moveTo>
                  <a:lnTo>
                    <a:pt x="4607369" y="317500"/>
                  </a:lnTo>
                  <a:lnTo>
                    <a:pt x="4607369" y="635000"/>
                  </a:lnTo>
                  <a:lnTo>
                    <a:pt x="4616983" y="635000"/>
                  </a:lnTo>
                  <a:lnTo>
                    <a:pt x="4616983" y="317500"/>
                  </a:lnTo>
                  <a:close/>
                </a:path>
                <a:path w="17811115" h="965200">
                  <a:moveTo>
                    <a:pt x="4946078" y="317500"/>
                  </a:moveTo>
                  <a:lnTo>
                    <a:pt x="4936464" y="317500"/>
                  </a:lnTo>
                  <a:lnTo>
                    <a:pt x="4936464" y="635000"/>
                  </a:lnTo>
                  <a:lnTo>
                    <a:pt x="4946078" y="635000"/>
                  </a:lnTo>
                  <a:lnTo>
                    <a:pt x="4946078" y="317500"/>
                  </a:lnTo>
                  <a:close/>
                </a:path>
                <a:path w="17811115" h="965200">
                  <a:moveTo>
                    <a:pt x="5305056" y="317500"/>
                  </a:moveTo>
                  <a:lnTo>
                    <a:pt x="5295443" y="317500"/>
                  </a:lnTo>
                  <a:lnTo>
                    <a:pt x="5295443" y="635000"/>
                  </a:lnTo>
                  <a:lnTo>
                    <a:pt x="5305056" y="635000"/>
                  </a:lnTo>
                  <a:lnTo>
                    <a:pt x="5305056" y="317500"/>
                  </a:lnTo>
                  <a:close/>
                </a:path>
                <a:path w="17811115" h="965200">
                  <a:moveTo>
                    <a:pt x="5634164" y="317500"/>
                  </a:moveTo>
                  <a:lnTo>
                    <a:pt x="5624550" y="317500"/>
                  </a:lnTo>
                  <a:lnTo>
                    <a:pt x="5624550" y="635000"/>
                  </a:lnTo>
                  <a:lnTo>
                    <a:pt x="5634164" y="635000"/>
                  </a:lnTo>
                  <a:lnTo>
                    <a:pt x="5634164" y="317500"/>
                  </a:lnTo>
                  <a:close/>
                </a:path>
                <a:path w="17811115" h="965200">
                  <a:moveTo>
                    <a:pt x="5963259" y="317500"/>
                  </a:moveTo>
                  <a:lnTo>
                    <a:pt x="5953645" y="317500"/>
                  </a:lnTo>
                  <a:lnTo>
                    <a:pt x="5953645" y="635000"/>
                  </a:lnTo>
                  <a:lnTo>
                    <a:pt x="5963259" y="635000"/>
                  </a:lnTo>
                  <a:lnTo>
                    <a:pt x="5963259" y="317500"/>
                  </a:lnTo>
                  <a:close/>
                </a:path>
                <a:path w="17811115" h="965200">
                  <a:moveTo>
                    <a:pt x="6292354" y="317500"/>
                  </a:moveTo>
                  <a:lnTo>
                    <a:pt x="6282741" y="317500"/>
                  </a:lnTo>
                  <a:lnTo>
                    <a:pt x="6282741" y="635000"/>
                  </a:lnTo>
                  <a:lnTo>
                    <a:pt x="6292354" y="635000"/>
                  </a:lnTo>
                  <a:lnTo>
                    <a:pt x="6292354" y="317500"/>
                  </a:lnTo>
                  <a:close/>
                </a:path>
                <a:path w="17811115" h="965200">
                  <a:moveTo>
                    <a:pt x="6621450" y="317500"/>
                  </a:moveTo>
                  <a:lnTo>
                    <a:pt x="6611836" y="317500"/>
                  </a:lnTo>
                  <a:lnTo>
                    <a:pt x="6611836" y="635000"/>
                  </a:lnTo>
                  <a:lnTo>
                    <a:pt x="6621450" y="635000"/>
                  </a:lnTo>
                  <a:lnTo>
                    <a:pt x="6621450" y="317500"/>
                  </a:lnTo>
                  <a:close/>
                </a:path>
                <a:path w="17811115" h="965200">
                  <a:moveTo>
                    <a:pt x="6950545" y="317500"/>
                  </a:moveTo>
                  <a:lnTo>
                    <a:pt x="6940931" y="317500"/>
                  </a:lnTo>
                  <a:lnTo>
                    <a:pt x="6940931" y="635000"/>
                  </a:lnTo>
                  <a:lnTo>
                    <a:pt x="6950545" y="635000"/>
                  </a:lnTo>
                  <a:lnTo>
                    <a:pt x="6950545" y="317500"/>
                  </a:lnTo>
                  <a:close/>
                </a:path>
                <a:path w="17811115" h="965200">
                  <a:moveTo>
                    <a:pt x="7279653" y="317500"/>
                  </a:moveTo>
                  <a:lnTo>
                    <a:pt x="7270039" y="317500"/>
                  </a:lnTo>
                  <a:lnTo>
                    <a:pt x="7270039" y="635000"/>
                  </a:lnTo>
                  <a:lnTo>
                    <a:pt x="7279653" y="635000"/>
                  </a:lnTo>
                  <a:lnTo>
                    <a:pt x="7279653" y="317500"/>
                  </a:lnTo>
                  <a:close/>
                </a:path>
                <a:path w="17811115" h="965200">
                  <a:moveTo>
                    <a:pt x="7608748" y="317500"/>
                  </a:moveTo>
                  <a:lnTo>
                    <a:pt x="7599134" y="317500"/>
                  </a:lnTo>
                  <a:lnTo>
                    <a:pt x="7599134" y="635000"/>
                  </a:lnTo>
                  <a:lnTo>
                    <a:pt x="7608748" y="635000"/>
                  </a:lnTo>
                  <a:lnTo>
                    <a:pt x="7608748" y="317500"/>
                  </a:lnTo>
                  <a:close/>
                </a:path>
                <a:path w="17811115" h="965200">
                  <a:moveTo>
                    <a:pt x="7937843" y="317500"/>
                  </a:moveTo>
                  <a:lnTo>
                    <a:pt x="7928229" y="317500"/>
                  </a:lnTo>
                  <a:lnTo>
                    <a:pt x="7928229" y="635000"/>
                  </a:lnTo>
                  <a:lnTo>
                    <a:pt x="7937843" y="635000"/>
                  </a:lnTo>
                  <a:lnTo>
                    <a:pt x="7937843" y="317500"/>
                  </a:lnTo>
                  <a:close/>
                </a:path>
                <a:path w="17811115" h="965200">
                  <a:moveTo>
                    <a:pt x="8266938" y="317500"/>
                  </a:moveTo>
                  <a:lnTo>
                    <a:pt x="8257324" y="317500"/>
                  </a:lnTo>
                  <a:lnTo>
                    <a:pt x="8257324" y="635000"/>
                  </a:lnTo>
                  <a:lnTo>
                    <a:pt x="8266938" y="635000"/>
                  </a:lnTo>
                  <a:lnTo>
                    <a:pt x="8266938" y="317500"/>
                  </a:lnTo>
                  <a:close/>
                </a:path>
                <a:path w="17811115" h="965200">
                  <a:moveTo>
                    <a:pt x="8596046" y="317500"/>
                  </a:moveTo>
                  <a:lnTo>
                    <a:pt x="8586432" y="317500"/>
                  </a:lnTo>
                  <a:lnTo>
                    <a:pt x="8586432" y="635000"/>
                  </a:lnTo>
                  <a:lnTo>
                    <a:pt x="8596046" y="635000"/>
                  </a:lnTo>
                  <a:lnTo>
                    <a:pt x="8596046" y="317500"/>
                  </a:lnTo>
                  <a:close/>
                </a:path>
                <a:path w="17811115" h="965200">
                  <a:moveTo>
                    <a:pt x="8925141" y="317500"/>
                  </a:moveTo>
                  <a:lnTo>
                    <a:pt x="8915527" y="317500"/>
                  </a:lnTo>
                  <a:lnTo>
                    <a:pt x="8915527" y="635000"/>
                  </a:lnTo>
                  <a:lnTo>
                    <a:pt x="8925141" y="635000"/>
                  </a:lnTo>
                  <a:lnTo>
                    <a:pt x="8925141" y="317500"/>
                  </a:lnTo>
                  <a:close/>
                </a:path>
                <a:path w="17811115" h="965200">
                  <a:moveTo>
                    <a:pt x="9254236" y="317500"/>
                  </a:moveTo>
                  <a:lnTo>
                    <a:pt x="9244622" y="317500"/>
                  </a:lnTo>
                  <a:lnTo>
                    <a:pt x="9244622" y="635000"/>
                  </a:lnTo>
                  <a:lnTo>
                    <a:pt x="9254236" y="635000"/>
                  </a:lnTo>
                  <a:lnTo>
                    <a:pt x="9254236" y="317500"/>
                  </a:lnTo>
                  <a:close/>
                </a:path>
                <a:path w="17811115" h="965200">
                  <a:moveTo>
                    <a:pt x="9583331" y="317500"/>
                  </a:moveTo>
                  <a:lnTo>
                    <a:pt x="9573717" y="317500"/>
                  </a:lnTo>
                  <a:lnTo>
                    <a:pt x="9573717" y="635000"/>
                  </a:lnTo>
                  <a:lnTo>
                    <a:pt x="9583331" y="635000"/>
                  </a:lnTo>
                  <a:lnTo>
                    <a:pt x="9583331" y="317500"/>
                  </a:lnTo>
                  <a:close/>
                </a:path>
                <a:path w="17811115" h="965200">
                  <a:moveTo>
                    <a:pt x="9912426" y="317500"/>
                  </a:moveTo>
                  <a:lnTo>
                    <a:pt x="9902812" y="317500"/>
                  </a:lnTo>
                  <a:lnTo>
                    <a:pt x="9902812" y="635000"/>
                  </a:lnTo>
                  <a:lnTo>
                    <a:pt x="9912426" y="635000"/>
                  </a:lnTo>
                  <a:lnTo>
                    <a:pt x="9912426" y="317500"/>
                  </a:lnTo>
                  <a:close/>
                </a:path>
                <a:path w="17811115" h="965200">
                  <a:moveTo>
                    <a:pt x="10241521" y="317500"/>
                  </a:moveTo>
                  <a:lnTo>
                    <a:pt x="10231907" y="317500"/>
                  </a:lnTo>
                  <a:lnTo>
                    <a:pt x="10231907" y="635000"/>
                  </a:lnTo>
                  <a:lnTo>
                    <a:pt x="10241521" y="635000"/>
                  </a:lnTo>
                  <a:lnTo>
                    <a:pt x="10241521" y="317500"/>
                  </a:lnTo>
                  <a:close/>
                </a:path>
                <a:path w="17811115" h="965200">
                  <a:moveTo>
                    <a:pt x="10570616" y="317500"/>
                  </a:moveTo>
                  <a:lnTo>
                    <a:pt x="10561003" y="317500"/>
                  </a:lnTo>
                  <a:lnTo>
                    <a:pt x="10561003" y="635000"/>
                  </a:lnTo>
                  <a:lnTo>
                    <a:pt x="10570616" y="635000"/>
                  </a:lnTo>
                  <a:lnTo>
                    <a:pt x="10570616" y="317500"/>
                  </a:lnTo>
                  <a:close/>
                </a:path>
                <a:path w="17811115" h="965200">
                  <a:moveTo>
                    <a:pt x="10899712" y="317500"/>
                  </a:moveTo>
                  <a:lnTo>
                    <a:pt x="10890098" y="317500"/>
                  </a:lnTo>
                  <a:lnTo>
                    <a:pt x="10890098" y="635000"/>
                  </a:lnTo>
                  <a:lnTo>
                    <a:pt x="10899712" y="635000"/>
                  </a:lnTo>
                  <a:lnTo>
                    <a:pt x="10899712" y="317500"/>
                  </a:lnTo>
                  <a:close/>
                </a:path>
                <a:path w="17811115" h="965200">
                  <a:moveTo>
                    <a:pt x="11228807" y="317500"/>
                  </a:moveTo>
                  <a:lnTo>
                    <a:pt x="11219193" y="317500"/>
                  </a:lnTo>
                  <a:lnTo>
                    <a:pt x="11219193" y="635000"/>
                  </a:lnTo>
                  <a:lnTo>
                    <a:pt x="11228807" y="635000"/>
                  </a:lnTo>
                  <a:lnTo>
                    <a:pt x="11228807" y="317500"/>
                  </a:lnTo>
                  <a:close/>
                </a:path>
                <a:path w="17811115" h="965200">
                  <a:moveTo>
                    <a:pt x="11557902" y="317500"/>
                  </a:moveTo>
                  <a:lnTo>
                    <a:pt x="11548288" y="317500"/>
                  </a:lnTo>
                  <a:lnTo>
                    <a:pt x="11548288" y="635000"/>
                  </a:lnTo>
                  <a:lnTo>
                    <a:pt x="11557902" y="635000"/>
                  </a:lnTo>
                  <a:lnTo>
                    <a:pt x="11557902" y="317500"/>
                  </a:lnTo>
                  <a:close/>
                </a:path>
                <a:path w="17811115" h="965200">
                  <a:moveTo>
                    <a:pt x="11886997" y="317500"/>
                  </a:moveTo>
                  <a:lnTo>
                    <a:pt x="11877383" y="317500"/>
                  </a:lnTo>
                  <a:lnTo>
                    <a:pt x="11877383" y="635000"/>
                  </a:lnTo>
                  <a:lnTo>
                    <a:pt x="11886997" y="635000"/>
                  </a:lnTo>
                  <a:lnTo>
                    <a:pt x="11886997" y="317500"/>
                  </a:lnTo>
                  <a:close/>
                </a:path>
                <a:path w="17811115" h="965200">
                  <a:moveTo>
                    <a:pt x="12216092" y="317500"/>
                  </a:moveTo>
                  <a:lnTo>
                    <a:pt x="12206478" y="317500"/>
                  </a:lnTo>
                  <a:lnTo>
                    <a:pt x="12206478" y="635000"/>
                  </a:lnTo>
                  <a:lnTo>
                    <a:pt x="12216092" y="635000"/>
                  </a:lnTo>
                  <a:lnTo>
                    <a:pt x="12216092" y="317500"/>
                  </a:lnTo>
                  <a:close/>
                </a:path>
                <a:path w="17811115" h="965200">
                  <a:moveTo>
                    <a:pt x="12545200" y="317500"/>
                  </a:moveTo>
                  <a:lnTo>
                    <a:pt x="12535573" y="317500"/>
                  </a:lnTo>
                  <a:lnTo>
                    <a:pt x="12535573" y="635000"/>
                  </a:lnTo>
                  <a:lnTo>
                    <a:pt x="12545200" y="635000"/>
                  </a:lnTo>
                  <a:lnTo>
                    <a:pt x="12545200" y="317500"/>
                  </a:lnTo>
                  <a:close/>
                </a:path>
                <a:path w="17811115" h="965200">
                  <a:moveTo>
                    <a:pt x="12874295" y="317500"/>
                  </a:moveTo>
                  <a:lnTo>
                    <a:pt x="12864681" y="317500"/>
                  </a:lnTo>
                  <a:lnTo>
                    <a:pt x="12864681" y="635000"/>
                  </a:lnTo>
                  <a:lnTo>
                    <a:pt x="12874295" y="635000"/>
                  </a:lnTo>
                  <a:lnTo>
                    <a:pt x="12874295" y="317500"/>
                  </a:lnTo>
                  <a:close/>
                </a:path>
                <a:path w="17811115" h="965200">
                  <a:moveTo>
                    <a:pt x="13203390" y="317500"/>
                  </a:moveTo>
                  <a:lnTo>
                    <a:pt x="13193776" y="317500"/>
                  </a:lnTo>
                  <a:lnTo>
                    <a:pt x="13193776" y="635000"/>
                  </a:lnTo>
                  <a:lnTo>
                    <a:pt x="13203390" y="635000"/>
                  </a:lnTo>
                  <a:lnTo>
                    <a:pt x="13203390" y="317500"/>
                  </a:lnTo>
                  <a:close/>
                </a:path>
                <a:path w="17811115" h="965200">
                  <a:moveTo>
                    <a:pt x="13532485" y="317500"/>
                  </a:moveTo>
                  <a:lnTo>
                    <a:pt x="13522871" y="317500"/>
                  </a:lnTo>
                  <a:lnTo>
                    <a:pt x="13522871" y="635000"/>
                  </a:lnTo>
                  <a:lnTo>
                    <a:pt x="13532485" y="635000"/>
                  </a:lnTo>
                  <a:lnTo>
                    <a:pt x="13532485" y="317500"/>
                  </a:lnTo>
                  <a:close/>
                </a:path>
                <a:path w="17811115" h="965200">
                  <a:moveTo>
                    <a:pt x="13861580" y="317500"/>
                  </a:moveTo>
                  <a:lnTo>
                    <a:pt x="13851966" y="317500"/>
                  </a:lnTo>
                  <a:lnTo>
                    <a:pt x="13851966" y="635000"/>
                  </a:lnTo>
                  <a:lnTo>
                    <a:pt x="13861580" y="635000"/>
                  </a:lnTo>
                  <a:lnTo>
                    <a:pt x="13861580" y="317500"/>
                  </a:lnTo>
                  <a:close/>
                </a:path>
                <a:path w="17811115" h="965200">
                  <a:moveTo>
                    <a:pt x="14190675" y="317500"/>
                  </a:moveTo>
                  <a:lnTo>
                    <a:pt x="14181061" y="317500"/>
                  </a:lnTo>
                  <a:lnTo>
                    <a:pt x="14181061" y="635000"/>
                  </a:lnTo>
                  <a:lnTo>
                    <a:pt x="14190675" y="635000"/>
                  </a:lnTo>
                  <a:lnTo>
                    <a:pt x="14190675" y="317500"/>
                  </a:lnTo>
                  <a:close/>
                </a:path>
                <a:path w="17811115" h="965200">
                  <a:moveTo>
                    <a:pt x="14519770" y="317500"/>
                  </a:moveTo>
                  <a:lnTo>
                    <a:pt x="14510157" y="317500"/>
                  </a:lnTo>
                  <a:lnTo>
                    <a:pt x="14510157" y="635000"/>
                  </a:lnTo>
                  <a:lnTo>
                    <a:pt x="14519770" y="635000"/>
                  </a:lnTo>
                  <a:lnTo>
                    <a:pt x="14519770" y="317500"/>
                  </a:lnTo>
                  <a:close/>
                </a:path>
                <a:path w="17811115" h="965200">
                  <a:moveTo>
                    <a:pt x="14848866" y="317500"/>
                  </a:moveTo>
                  <a:lnTo>
                    <a:pt x="14839252" y="317500"/>
                  </a:lnTo>
                  <a:lnTo>
                    <a:pt x="14839252" y="635000"/>
                  </a:lnTo>
                  <a:lnTo>
                    <a:pt x="14848866" y="635000"/>
                  </a:lnTo>
                  <a:lnTo>
                    <a:pt x="14848866" y="317500"/>
                  </a:lnTo>
                  <a:close/>
                </a:path>
                <a:path w="17811115" h="965200">
                  <a:moveTo>
                    <a:pt x="15177961" y="317500"/>
                  </a:moveTo>
                  <a:lnTo>
                    <a:pt x="15168347" y="317500"/>
                  </a:lnTo>
                  <a:lnTo>
                    <a:pt x="15168347" y="635000"/>
                  </a:lnTo>
                  <a:lnTo>
                    <a:pt x="15177961" y="635000"/>
                  </a:lnTo>
                  <a:lnTo>
                    <a:pt x="15177961" y="317500"/>
                  </a:lnTo>
                  <a:close/>
                </a:path>
                <a:path w="17811115" h="9652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04800"/>
                  </a:lnTo>
                  <a:lnTo>
                    <a:pt x="15177961" y="304800"/>
                  </a:lnTo>
                  <a:lnTo>
                    <a:pt x="15177961" y="0"/>
                  </a:lnTo>
                  <a:close/>
                </a:path>
                <a:path w="17811115" h="965200">
                  <a:moveTo>
                    <a:pt x="15507056" y="317500"/>
                  </a:moveTo>
                  <a:lnTo>
                    <a:pt x="15497442" y="317500"/>
                  </a:lnTo>
                  <a:lnTo>
                    <a:pt x="15497442" y="635000"/>
                  </a:lnTo>
                  <a:lnTo>
                    <a:pt x="15507056" y="635000"/>
                  </a:lnTo>
                  <a:lnTo>
                    <a:pt x="15507056" y="317500"/>
                  </a:lnTo>
                  <a:close/>
                </a:path>
                <a:path w="17811115" h="9652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04800"/>
                  </a:lnTo>
                  <a:lnTo>
                    <a:pt x="15507056" y="304800"/>
                  </a:lnTo>
                  <a:lnTo>
                    <a:pt x="15507056" y="0"/>
                  </a:lnTo>
                  <a:close/>
                </a:path>
                <a:path w="17811115" h="965200">
                  <a:moveTo>
                    <a:pt x="15836151" y="317500"/>
                  </a:moveTo>
                  <a:lnTo>
                    <a:pt x="15826537" y="317500"/>
                  </a:lnTo>
                  <a:lnTo>
                    <a:pt x="15826537" y="635000"/>
                  </a:lnTo>
                  <a:lnTo>
                    <a:pt x="15836151" y="635000"/>
                  </a:lnTo>
                  <a:lnTo>
                    <a:pt x="15836151" y="317500"/>
                  </a:lnTo>
                  <a:close/>
                </a:path>
                <a:path w="17811115" h="9652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04800"/>
                  </a:lnTo>
                  <a:lnTo>
                    <a:pt x="15836151" y="304800"/>
                  </a:lnTo>
                  <a:lnTo>
                    <a:pt x="15836151" y="0"/>
                  </a:lnTo>
                  <a:close/>
                </a:path>
                <a:path w="17811115" h="965200">
                  <a:moveTo>
                    <a:pt x="16165246" y="317500"/>
                  </a:moveTo>
                  <a:lnTo>
                    <a:pt x="16155632" y="317500"/>
                  </a:lnTo>
                  <a:lnTo>
                    <a:pt x="16155632" y="635000"/>
                  </a:lnTo>
                  <a:lnTo>
                    <a:pt x="16165246" y="635000"/>
                  </a:lnTo>
                  <a:lnTo>
                    <a:pt x="16165246" y="317500"/>
                  </a:lnTo>
                  <a:close/>
                </a:path>
                <a:path w="17811115" h="9652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04800"/>
                  </a:lnTo>
                  <a:lnTo>
                    <a:pt x="16165246" y="304800"/>
                  </a:lnTo>
                  <a:lnTo>
                    <a:pt x="16165246" y="0"/>
                  </a:lnTo>
                  <a:close/>
                </a:path>
                <a:path w="17811115" h="965200">
                  <a:moveTo>
                    <a:pt x="16494341" y="317500"/>
                  </a:moveTo>
                  <a:lnTo>
                    <a:pt x="16484727" y="317500"/>
                  </a:lnTo>
                  <a:lnTo>
                    <a:pt x="16484727" y="635000"/>
                  </a:lnTo>
                  <a:lnTo>
                    <a:pt x="16494341" y="635000"/>
                  </a:lnTo>
                  <a:lnTo>
                    <a:pt x="16494341" y="317500"/>
                  </a:lnTo>
                  <a:close/>
                </a:path>
                <a:path w="17811115" h="9652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04800"/>
                  </a:lnTo>
                  <a:lnTo>
                    <a:pt x="16494341" y="304800"/>
                  </a:lnTo>
                  <a:lnTo>
                    <a:pt x="16494341" y="0"/>
                  </a:lnTo>
                  <a:close/>
                </a:path>
                <a:path w="17811115" h="965200">
                  <a:moveTo>
                    <a:pt x="16823538" y="317500"/>
                  </a:moveTo>
                  <a:lnTo>
                    <a:pt x="16813924" y="317500"/>
                  </a:lnTo>
                  <a:lnTo>
                    <a:pt x="16813924" y="635000"/>
                  </a:lnTo>
                  <a:lnTo>
                    <a:pt x="16823538" y="635000"/>
                  </a:lnTo>
                  <a:lnTo>
                    <a:pt x="16823538" y="317500"/>
                  </a:lnTo>
                  <a:close/>
                </a:path>
                <a:path w="17811115" h="9652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04800"/>
                  </a:lnTo>
                  <a:lnTo>
                    <a:pt x="16823538" y="304800"/>
                  </a:lnTo>
                  <a:lnTo>
                    <a:pt x="16823538" y="0"/>
                  </a:lnTo>
                  <a:close/>
                </a:path>
                <a:path w="17811115" h="965200">
                  <a:moveTo>
                    <a:pt x="17152531" y="317500"/>
                  </a:moveTo>
                  <a:lnTo>
                    <a:pt x="17142918" y="317500"/>
                  </a:lnTo>
                  <a:lnTo>
                    <a:pt x="17142918" y="635000"/>
                  </a:lnTo>
                  <a:lnTo>
                    <a:pt x="17152531" y="635000"/>
                  </a:lnTo>
                  <a:lnTo>
                    <a:pt x="17152531" y="317500"/>
                  </a:lnTo>
                  <a:close/>
                </a:path>
                <a:path w="17811115" h="9652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04800"/>
                  </a:lnTo>
                  <a:lnTo>
                    <a:pt x="17152531" y="304800"/>
                  </a:lnTo>
                  <a:lnTo>
                    <a:pt x="17152531" y="0"/>
                  </a:lnTo>
                  <a:close/>
                </a:path>
                <a:path w="17811115" h="965200">
                  <a:moveTo>
                    <a:pt x="17481728" y="317500"/>
                  </a:moveTo>
                  <a:lnTo>
                    <a:pt x="17472114" y="317500"/>
                  </a:lnTo>
                  <a:lnTo>
                    <a:pt x="17472114" y="635000"/>
                  </a:lnTo>
                  <a:lnTo>
                    <a:pt x="17481728" y="635000"/>
                  </a:lnTo>
                  <a:lnTo>
                    <a:pt x="17481728" y="317500"/>
                  </a:lnTo>
                  <a:close/>
                </a:path>
                <a:path w="17811115" h="9652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04800"/>
                  </a:lnTo>
                  <a:lnTo>
                    <a:pt x="17481728" y="304800"/>
                  </a:lnTo>
                  <a:lnTo>
                    <a:pt x="17481728" y="0"/>
                  </a:lnTo>
                  <a:close/>
                </a:path>
                <a:path w="17811115" h="965200">
                  <a:moveTo>
                    <a:pt x="17810823" y="317500"/>
                  </a:moveTo>
                  <a:lnTo>
                    <a:pt x="17801209" y="317500"/>
                  </a:lnTo>
                  <a:lnTo>
                    <a:pt x="17801209" y="635000"/>
                  </a:lnTo>
                  <a:lnTo>
                    <a:pt x="17810823" y="635000"/>
                  </a:lnTo>
                  <a:lnTo>
                    <a:pt x="17810823" y="317500"/>
                  </a:lnTo>
                  <a:close/>
                </a:path>
                <a:path w="17811115" h="9652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04800"/>
                  </a:lnTo>
                  <a:lnTo>
                    <a:pt x="17810823" y="3048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43319" y="5842355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1984209" y="0"/>
                  </a:moveTo>
                  <a:lnTo>
                    <a:pt x="1974596" y="0"/>
                  </a:lnTo>
                  <a:lnTo>
                    <a:pt x="1974596" y="317500"/>
                  </a:lnTo>
                  <a:lnTo>
                    <a:pt x="1984209" y="317500"/>
                  </a:lnTo>
                  <a:lnTo>
                    <a:pt x="1984209" y="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313305" y="0"/>
                  </a:moveTo>
                  <a:lnTo>
                    <a:pt x="2303691" y="0"/>
                  </a:lnTo>
                  <a:lnTo>
                    <a:pt x="2303691" y="317500"/>
                  </a:lnTo>
                  <a:lnTo>
                    <a:pt x="2313305" y="317500"/>
                  </a:lnTo>
                  <a:lnTo>
                    <a:pt x="2313305" y="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642400" y="0"/>
                  </a:moveTo>
                  <a:lnTo>
                    <a:pt x="2632786" y="0"/>
                  </a:lnTo>
                  <a:lnTo>
                    <a:pt x="2632786" y="317500"/>
                  </a:lnTo>
                  <a:lnTo>
                    <a:pt x="2642400" y="317500"/>
                  </a:lnTo>
                  <a:lnTo>
                    <a:pt x="2642400" y="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2971495" y="0"/>
                  </a:moveTo>
                  <a:lnTo>
                    <a:pt x="2961881" y="0"/>
                  </a:lnTo>
                  <a:lnTo>
                    <a:pt x="2961881" y="317500"/>
                  </a:lnTo>
                  <a:lnTo>
                    <a:pt x="2971495" y="317500"/>
                  </a:lnTo>
                  <a:lnTo>
                    <a:pt x="2971495" y="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300590" y="0"/>
                  </a:moveTo>
                  <a:lnTo>
                    <a:pt x="3290976" y="0"/>
                  </a:lnTo>
                  <a:lnTo>
                    <a:pt x="3290976" y="317500"/>
                  </a:lnTo>
                  <a:lnTo>
                    <a:pt x="3300590" y="317500"/>
                  </a:lnTo>
                  <a:lnTo>
                    <a:pt x="3300590" y="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629698" y="0"/>
                  </a:moveTo>
                  <a:lnTo>
                    <a:pt x="3620084" y="0"/>
                  </a:lnTo>
                  <a:lnTo>
                    <a:pt x="3620084" y="317500"/>
                  </a:lnTo>
                  <a:lnTo>
                    <a:pt x="3629698" y="317500"/>
                  </a:lnTo>
                  <a:lnTo>
                    <a:pt x="3629698" y="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3958793" y="0"/>
                  </a:moveTo>
                  <a:lnTo>
                    <a:pt x="3949179" y="0"/>
                  </a:lnTo>
                  <a:lnTo>
                    <a:pt x="3949179" y="317500"/>
                  </a:lnTo>
                  <a:lnTo>
                    <a:pt x="3958793" y="317500"/>
                  </a:lnTo>
                  <a:lnTo>
                    <a:pt x="3958793" y="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287888" y="0"/>
                  </a:moveTo>
                  <a:lnTo>
                    <a:pt x="4278274" y="0"/>
                  </a:lnTo>
                  <a:lnTo>
                    <a:pt x="4278274" y="317500"/>
                  </a:lnTo>
                  <a:lnTo>
                    <a:pt x="4287888" y="317500"/>
                  </a:lnTo>
                  <a:lnTo>
                    <a:pt x="4287888" y="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616983" y="0"/>
                  </a:moveTo>
                  <a:lnTo>
                    <a:pt x="4607369" y="0"/>
                  </a:lnTo>
                  <a:lnTo>
                    <a:pt x="4607369" y="317500"/>
                  </a:lnTo>
                  <a:lnTo>
                    <a:pt x="4616983" y="317500"/>
                  </a:lnTo>
                  <a:lnTo>
                    <a:pt x="4616983" y="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4946078" y="0"/>
                  </a:moveTo>
                  <a:lnTo>
                    <a:pt x="4936464" y="0"/>
                  </a:lnTo>
                  <a:lnTo>
                    <a:pt x="4936464" y="317500"/>
                  </a:lnTo>
                  <a:lnTo>
                    <a:pt x="4946078" y="317500"/>
                  </a:lnTo>
                  <a:lnTo>
                    <a:pt x="4946078" y="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305056" y="0"/>
                  </a:moveTo>
                  <a:lnTo>
                    <a:pt x="5295443" y="0"/>
                  </a:lnTo>
                  <a:lnTo>
                    <a:pt x="5295443" y="317500"/>
                  </a:lnTo>
                  <a:lnTo>
                    <a:pt x="5305056" y="317500"/>
                  </a:lnTo>
                  <a:lnTo>
                    <a:pt x="5305056" y="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634164" y="0"/>
                  </a:moveTo>
                  <a:lnTo>
                    <a:pt x="5624550" y="0"/>
                  </a:lnTo>
                  <a:lnTo>
                    <a:pt x="5624550" y="317500"/>
                  </a:lnTo>
                  <a:lnTo>
                    <a:pt x="5634164" y="317500"/>
                  </a:lnTo>
                  <a:lnTo>
                    <a:pt x="5634164" y="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5963259" y="0"/>
                  </a:moveTo>
                  <a:lnTo>
                    <a:pt x="5953645" y="0"/>
                  </a:lnTo>
                  <a:lnTo>
                    <a:pt x="5953645" y="317500"/>
                  </a:lnTo>
                  <a:lnTo>
                    <a:pt x="5963259" y="317500"/>
                  </a:lnTo>
                  <a:lnTo>
                    <a:pt x="5963259" y="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292354" y="0"/>
                  </a:moveTo>
                  <a:lnTo>
                    <a:pt x="6282741" y="0"/>
                  </a:lnTo>
                  <a:lnTo>
                    <a:pt x="6282741" y="317500"/>
                  </a:lnTo>
                  <a:lnTo>
                    <a:pt x="6292354" y="317500"/>
                  </a:lnTo>
                  <a:lnTo>
                    <a:pt x="6292354" y="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621450" y="0"/>
                  </a:moveTo>
                  <a:lnTo>
                    <a:pt x="6611836" y="0"/>
                  </a:lnTo>
                  <a:lnTo>
                    <a:pt x="6611836" y="317500"/>
                  </a:lnTo>
                  <a:lnTo>
                    <a:pt x="6621450" y="317500"/>
                  </a:lnTo>
                  <a:lnTo>
                    <a:pt x="6621450" y="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477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477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477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477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477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477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477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477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477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477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477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477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477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477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43319" y="6172555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477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6477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477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6477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477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6477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477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6477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477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6477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477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6477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477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6477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477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6477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477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6477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477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43319" y="6502755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6477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6477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6477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6477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6477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6477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6477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6477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6477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47700"/>
                  </a:lnTo>
                  <a:lnTo>
                    <a:pt x="12216092" y="647700"/>
                  </a:lnTo>
                  <a:lnTo>
                    <a:pt x="12216092" y="33020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47700"/>
                  </a:lnTo>
                  <a:lnTo>
                    <a:pt x="12545200" y="647700"/>
                  </a:lnTo>
                  <a:lnTo>
                    <a:pt x="12545200" y="33020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47700"/>
                  </a:lnTo>
                  <a:lnTo>
                    <a:pt x="12874295" y="647700"/>
                  </a:lnTo>
                  <a:lnTo>
                    <a:pt x="12874295" y="33020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47700"/>
                  </a:lnTo>
                  <a:lnTo>
                    <a:pt x="13203390" y="647700"/>
                  </a:lnTo>
                  <a:lnTo>
                    <a:pt x="13203390" y="33020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47700"/>
                  </a:lnTo>
                  <a:lnTo>
                    <a:pt x="13532485" y="647700"/>
                  </a:lnTo>
                  <a:lnTo>
                    <a:pt x="13532485" y="33020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47700"/>
                  </a:lnTo>
                  <a:lnTo>
                    <a:pt x="13861580" y="647700"/>
                  </a:lnTo>
                  <a:lnTo>
                    <a:pt x="13861580" y="33020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47700"/>
                  </a:lnTo>
                  <a:lnTo>
                    <a:pt x="14190675" y="647700"/>
                  </a:lnTo>
                  <a:lnTo>
                    <a:pt x="14190675" y="33020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47700"/>
                  </a:lnTo>
                  <a:lnTo>
                    <a:pt x="14519770" y="647700"/>
                  </a:lnTo>
                  <a:lnTo>
                    <a:pt x="14519770" y="33020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47700"/>
                  </a:lnTo>
                  <a:lnTo>
                    <a:pt x="14848866" y="647700"/>
                  </a:lnTo>
                  <a:lnTo>
                    <a:pt x="14848866" y="33020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47700"/>
                  </a:lnTo>
                  <a:lnTo>
                    <a:pt x="15177961" y="647700"/>
                  </a:lnTo>
                  <a:lnTo>
                    <a:pt x="15177961" y="33020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330200"/>
                  </a:moveTo>
                  <a:lnTo>
                    <a:pt x="15497442" y="330200"/>
                  </a:lnTo>
                  <a:lnTo>
                    <a:pt x="15497442" y="647700"/>
                  </a:lnTo>
                  <a:lnTo>
                    <a:pt x="15507056" y="647700"/>
                  </a:lnTo>
                  <a:lnTo>
                    <a:pt x="15507056" y="33020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330200"/>
                  </a:moveTo>
                  <a:lnTo>
                    <a:pt x="15826537" y="330200"/>
                  </a:lnTo>
                  <a:lnTo>
                    <a:pt x="15826537" y="647700"/>
                  </a:lnTo>
                  <a:lnTo>
                    <a:pt x="15836151" y="647700"/>
                  </a:lnTo>
                  <a:lnTo>
                    <a:pt x="15836151" y="33020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330200"/>
                  </a:moveTo>
                  <a:lnTo>
                    <a:pt x="16155632" y="330200"/>
                  </a:lnTo>
                  <a:lnTo>
                    <a:pt x="16155632" y="647700"/>
                  </a:lnTo>
                  <a:lnTo>
                    <a:pt x="16165246" y="647700"/>
                  </a:lnTo>
                  <a:lnTo>
                    <a:pt x="16165246" y="33020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330200"/>
                  </a:moveTo>
                  <a:lnTo>
                    <a:pt x="16484727" y="330200"/>
                  </a:lnTo>
                  <a:lnTo>
                    <a:pt x="16484727" y="647700"/>
                  </a:lnTo>
                  <a:lnTo>
                    <a:pt x="16494341" y="647700"/>
                  </a:lnTo>
                  <a:lnTo>
                    <a:pt x="16494341" y="33020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330200"/>
                  </a:moveTo>
                  <a:lnTo>
                    <a:pt x="16813924" y="330200"/>
                  </a:lnTo>
                  <a:lnTo>
                    <a:pt x="16813924" y="647700"/>
                  </a:lnTo>
                  <a:lnTo>
                    <a:pt x="16823538" y="647700"/>
                  </a:lnTo>
                  <a:lnTo>
                    <a:pt x="16823538" y="33020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43319" y="6832955"/>
              <a:ext cx="17811115" cy="977900"/>
            </a:xfrm>
            <a:custGeom>
              <a:avLst/>
              <a:gdLst/>
              <a:ahLst/>
              <a:cxnLst/>
              <a:rect l="l" t="t" r="r" b="b"/>
              <a:pathLst>
                <a:path w="17811115" h="977900">
                  <a:moveTo>
                    <a:pt x="9613" y="660400"/>
                  </a:moveTo>
                  <a:lnTo>
                    <a:pt x="0" y="660400"/>
                  </a:lnTo>
                  <a:lnTo>
                    <a:pt x="0" y="977900"/>
                  </a:lnTo>
                  <a:lnTo>
                    <a:pt x="9613" y="977900"/>
                  </a:lnTo>
                  <a:lnTo>
                    <a:pt x="9613" y="660400"/>
                  </a:lnTo>
                  <a:close/>
                </a:path>
                <a:path w="17811115" h="9779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977900">
                  <a:moveTo>
                    <a:pt x="338709" y="660400"/>
                  </a:moveTo>
                  <a:lnTo>
                    <a:pt x="329107" y="660400"/>
                  </a:lnTo>
                  <a:lnTo>
                    <a:pt x="329107" y="977900"/>
                  </a:lnTo>
                  <a:lnTo>
                    <a:pt x="338709" y="977900"/>
                  </a:lnTo>
                  <a:lnTo>
                    <a:pt x="338709" y="660400"/>
                  </a:lnTo>
                  <a:close/>
                </a:path>
                <a:path w="17811115" h="9779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977900">
                  <a:moveTo>
                    <a:pt x="667816" y="660400"/>
                  </a:moveTo>
                  <a:lnTo>
                    <a:pt x="658202" y="660400"/>
                  </a:lnTo>
                  <a:lnTo>
                    <a:pt x="658202" y="977900"/>
                  </a:lnTo>
                  <a:lnTo>
                    <a:pt x="667816" y="977900"/>
                  </a:lnTo>
                  <a:lnTo>
                    <a:pt x="667816" y="660400"/>
                  </a:lnTo>
                  <a:close/>
                </a:path>
                <a:path w="17811115" h="9779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977900">
                  <a:moveTo>
                    <a:pt x="996911" y="660400"/>
                  </a:moveTo>
                  <a:lnTo>
                    <a:pt x="987298" y="660400"/>
                  </a:lnTo>
                  <a:lnTo>
                    <a:pt x="987298" y="977900"/>
                  </a:lnTo>
                  <a:lnTo>
                    <a:pt x="996911" y="977900"/>
                  </a:lnTo>
                  <a:lnTo>
                    <a:pt x="996911" y="660400"/>
                  </a:lnTo>
                  <a:close/>
                </a:path>
                <a:path w="17811115" h="9779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977900">
                  <a:moveTo>
                    <a:pt x="1326007" y="660400"/>
                  </a:moveTo>
                  <a:lnTo>
                    <a:pt x="1316393" y="660400"/>
                  </a:lnTo>
                  <a:lnTo>
                    <a:pt x="1316393" y="977900"/>
                  </a:lnTo>
                  <a:lnTo>
                    <a:pt x="1326007" y="977900"/>
                  </a:lnTo>
                  <a:lnTo>
                    <a:pt x="1326007" y="660400"/>
                  </a:lnTo>
                  <a:close/>
                </a:path>
                <a:path w="17811115" h="9779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977900">
                  <a:moveTo>
                    <a:pt x="1655114" y="660400"/>
                  </a:moveTo>
                  <a:lnTo>
                    <a:pt x="1645500" y="660400"/>
                  </a:lnTo>
                  <a:lnTo>
                    <a:pt x="1645500" y="977900"/>
                  </a:lnTo>
                  <a:lnTo>
                    <a:pt x="1655114" y="977900"/>
                  </a:lnTo>
                  <a:lnTo>
                    <a:pt x="1655114" y="660400"/>
                  </a:lnTo>
                  <a:close/>
                </a:path>
                <a:path w="17811115" h="9779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977900">
                  <a:moveTo>
                    <a:pt x="1984209" y="660400"/>
                  </a:moveTo>
                  <a:lnTo>
                    <a:pt x="1974596" y="660400"/>
                  </a:lnTo>
                  <a:lnTo>
                    <a:pt x="1974596" y="977900"/>
                  </a:lnTo>
                  <a:lnTo>
                    <a:pt x="1984209" y="977900"/>
                  </a:lnTo>
                  <a:lnTo>
                    <a:pt x="1984209" y="660400"/>
                  </a:lnTo>
                  <a:close/>
                </a:path>
                <a:path w="17811115" h="9779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977900">
                  <a:moveTo>
                    <a:pt x="2313305" y="660400"/>
                  </a:moveTo>
                  <a:lnTo>
                    <a:pt x="2303691" y="660400"/>
                  </a:lnTo>
                  <a:lnTo>
                    <a:pt x="2303691" y="977900"/>
                  </a:lnTo>
                  <a:lnTo>
                    <a:pt x="2313305" y="977900"/>
                  </a:lnTo>
                  <a:lnTo>
                    <a:pt x="2313305" y="660400"/>
                  </a:lnTo>
                  <a:close/>
                </a:path>
                <a:path w="17811115" h="9779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977900">
                  <a:moveTo>
                    <a:pt x="2642400" y="660400"/>
                  </a:moveTo>
                  <a:lnTo>
                    <a:pt x="2632786" y="660400"/>
                  </a:lnTo>
                  <a:lnTo>
                    <a:pt x="2632786" y="977900"/>
                  </a:lnTo>
                  <a:lnTo>
                    <a:pt x="2642400" y="977900"/>
                  </a:lnTo>
                  <a:lnTo>
                    <a:pt x="2642400" y="660400"/>
                  </a:lnTo>
                  <a:close/>
                </a:path>
                <a:path w="17811115" h="9779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977900">
                  <a:moveTo>
                    <a:pt x="2971495" y="660400"/>
                  </a:moveTo>
                  <a:lnTo>
                    <a:pt x="2961881" y="660400"/>
                  </a:lnTo>
                  <a:lnTo>
                    <a:pt x="2961881" y="977900"/>
                  </a:lnTo>
                  <a:lnTo>
                    <a:pt x="2971495" y="977900"/>
                  </a:lnTo>
                  <a:lnTo>
                    <a:pt x="2971495" y="660400"/>
                  </a:lnTo>
                  <a:close/>
                </a:path>
                <a:path w="17811115" h="9779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977900">
                  <a:moveTo>
                    <a:pt x="3300590" y="660400"/>
                  </a:moveTo>
                  <a:lnTo>
                    <a:pt x="3290976" y="660400"/>
                  </a:lnTo>
                  <a:lnTo>
                    <a:pt x="3290976" y="977900"/>
                  </a:lnTo>
                  <a:lnTo>
                    <a:pt x="3300590" y="977900"/>
                  </a:lnTo>
                  <a:lnTo>
                    <a:pt x="3300590" y="660400"/>
                  </a:lnTo>
                  <a:close/>
                </a:path>
                <a:path w="17811115" h="9779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977900">
                  <a:moveTo>
                    <a:pt x="3629698" y="660400"/>
                  </a:moveTo>
                  <a:lnTo>
                    <a:pt x="3620084" y="660400"/>
                  </a:lnTo>
                  <a:lnTo>
                    <a:pt x="3620084" y="977900"/>
                  </a:lnTo>
                  <a:lnTo>
                    <a:pt x="3629698" y="977900"/>
                  </a:lnTo>
                  <a:lnTo>
                    <a:pt x="3629698" y="660400"/>
                  </a:lnTo>
                  <a:close/>
                </a:path>
                <a:path w="17811115" h="9779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9779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9779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9779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9779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9779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9779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9779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9779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9779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9779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9779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9779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9779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9779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9779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9779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9779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9779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9779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9779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9779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9779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9779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9779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9779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9779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47700"/>
                  </a:lnTo>
                  <a:lnTo>
                    <a:pt x="12216092" y="647700"/>
                  </a:lnTo>
                  <a:lnTo>
                    <a:pt x="12216092" y="330200"/>
                  </a:lnTo>
                  <a:close/>
                </a:path>
                <a:path w="17811115" h="9779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47700"/>
                  </a:lnTo>
                  <a:lnTo>
                    <a:pt x="12545200" y="647700"/>
                  </a:lnTo>
                  <a:lnTo>
                    <a:pt x="12545200" y="330200"/>
                  </a:lnTo>
                  <a:close/>
                </a:path>
                <a:path w="17811115" h="9779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47700"/>
                  </a:lnTo>
                  <a:lnTo>
                    <a:pt x="12874295" y="647700"/>
                  </a:lnTo>
                  <a:lnTo>
                    <a:pt x="12874295" y="330200"/>
                  </a:lnTo>
                  <a:close/>
                </a:path>
                <a:path w="17811115" h="9779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47700"/>
                  </a:lnTo>
                  <a:lnTo>
                    <a:pt x="13203390" y="647700"/>
                  </a:lnTo>
                  <a:lnTo>
                    <a:pt x="13203390" y="330200"/>
                  </a:lnTo>
                  <a:close/>
                </a:path>
                <a:path w="17811115" h="9779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47700"/>
                  </a:lnTo>
                  <a:lnTo>
                    <a:pt x="13532485" y="647700"/>
                  </a:lnTo>
                  <a:lnTo>
                    <a:pt x="13532485" y="330200"/>
                  </a:lnTo>
                  <a:close/>
                </a:path>
                <a:path w="17811115" h="9779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47700"/>
                  </a:lnTo>
                  <a:lnTo>
                    <a:pt x="13861580" y="647700"/>
                  </a:lnTo>
                  <a:lnTo>
                    <a:pt x="13861580" y="330200"/>
                  </a:lnTo>
                  <a:close/>
                </a:path>
                <a:path w="17811115" h="9779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47700"/>
                  </a:lnTo>
                  <a:lnTo>
                    <a:pt x="14190675" y="647700"/>
                  </a:lnTo>
                  <a:lnTo>
                    <a:pt x="14190675" y="330200"/>
                  </a:lnTo>
                  <a:close/>
                </a:path>
                <a:path w="17811115" h="9779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47700"/>
                  </a:lnTo>
                  <a:lnTo>
                    <a:pt x="14519770" y="647700"/>
                  </a:lnTo>
                  <a:lnTo>
                    <a:pt x="14519770" y="330200"/>
                  </a:lnTo>
                  <a:close/>
                </a:path>
                <a:path w="17811115" h="9779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47700"/>
                  </a:lnTo>
                  <a:lnTo>
                    <a:pt x="14848866" y="647700"/>
                  </a:lnTo>
                  <a:lnTo>
                    <a:pt x="14848866" y="330200"/>
                  </a:lnTo>
                  <a:close/>
                </a:path>
                <a:path w="17811115" h="9779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47700"/>
                  </a:lnTo>
                  <a:lnTo>
                    <a:pt x="15177961" y="647700"/>
                  </a:lnTo>
                  <a:lnTo>
                    <a:pt x="15177961" y="330200"/>
                  </a:lnTo>
                  <a:close/>
                </a:path>
                <a:path w="17811115" h="977900">
                  <a:moveTo>
                    <a:pt x="15507056" y="330200"/>
                  </a:moveTo>
                  <a:lnTo>
                    <a:pt x="15497442" y="330200"/>
                  </a:lnTo>
                  <a:lnTo>
                    <a:pt x="15497442" y="647700"/>
                  </a:lnTo>
                  <a:lnTo>
                    <a:pt x="15507056" y="647700"/>
                  </a:lnTo>
                  <a:lnTo>
                    <a:pt x="15507056" y="330200"/>
                  </a:lnTo>
                  <a:close/>
                </a:path>
                <a:path w="17811115" h="977900">
                  <a:moveTo>
                    <a:pt x="15836151" y="330200"/>
                  </a:moveTo>
                  <a:lnTo>
                    <a:pt x="15826537" y="330200"/>
                  </a:lnTo>
                  <a:lnTo>
                    <a:pt x="15826537" y="647700"/>
                  </a:lnTo>
                  <a:lnTo>
                    <a:pt x="15836151" y="647700"/>
                  </a:lnTo>
                  <a:lnTo>
                    <a:pt x="15836151" y="330200"/>
                  </a:lnTo>
                  <a:close/>
                </a:path>
                <a:path w="17811115" h="977900">
                  <a:moveTo>
                    <a:pt x="16165246" y="330200"/>
                  </a:moveTo>
                  <a:lnTo>
                    <a:pt x="16155632" y="330200"/>
                  </a:lnTo>
                  <a:lnTo>
                    <a:pt x="16155632" y="647700"/>
                  </a:lnTo>
                  <a:lnTo>
                    <a:pt x="16165246" y="647700"/>
                  </a:lnTo>
                  <a:lnTo>
                    <a:pt x="16165246" y="330200"/>
                  </a:lnTo>
                  <a:close/>
                </a:path>
                <a:path w="17811115" h="977900">
                  <a:moveTo>
                    <a:pt x="16494341" y="330200"/>
                  </a:moveTo>
                  <a:lnTo>
                    <a:pt x="16484727" y="330200"/>
                  </a:lnTo>
                  <a:lnTo>
                    <a:pt x="16484727" y="647700"/>
                  </a:lnTo>
                  <a:lnTo>
                    <a:pt x="16494341" y="647700"/>
                  </a:lnTo>
                  <a:lnTo>
                    <a:pt x="16494341" y="330200"/>
                  </a:lnTo>
                  <a:close/>
                </a:path>
                <a:path w="17811115" h="977900">
                  <a:moveTo>
                    <a:pt x="16823538" y="330200"/>
                  </a:moveTo>
                  <a:lnTo>
                    <a:pt x="16813924" y="330200"/>
                  </a:lnTo>
                  <a:lnTo>
                    <a:pt x="16813924" y="647700"/>
                  </a:lnTo>
                  <a:lnTo>
                    <a:pt x="16823538" y="647700"/>
                  </a:lnTo>
                  <a:lnTo>
                    <a:pt x="16823538" y="330200"/>
                  </a:lnTo>
                  <a:close/>
                </a:path>
                <a:path w="17811115" h="9779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977900">
                  <a:moveTo>
                    <a:pt x="17152531" y="330200"/>
                  </a:moveTo>
                  <a:lnTo>
                    <a:pt x="17142918" y="330200"/>
                  </a:lnTo>
                  <a:lnTo>
                    <a:pt x="17142918" y="647700"/>
                  </a:lnTo>
                  <a:lnTo>
                    <a:pt x="17152531" y="647700"/>
                  </a:lnTo>
                  <a:lnTo>
                    <a:pt x="17152531" y="330200"/>
                  </a:lnTo>
                  <a:close/>
                </a:path>
                <a:path w="17811115" h="9779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977900">
                  <a:moveTo>
                    <a:pt x="17481728" y="330200"/>
                  </a:moveTo>
                  <a:lnTo>
                    <a:pt x="17472114" y="330200"/>
                  </a:lnTo>
                  <a:lnTo>
                    <a:pt x="17472114" y="647700"/>
                  </a:lnTo>
                  <a:lnTo>
                    <a:pt x="17481728" y="647700"/>
                  </a:lnTo>
                  <a:lnTo>
                    <a:pt x="17481728" y="330200"/>
                  </a:lnTo>
                  <a:close/>
                </a:path>
                <a:path w="17811115" h="9779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977900">
                  <a:moveTo>
                    <a:pt x="17810823" y="330200"/>
                  </a:moveTo>
                  <a:lnTo>
                    <a:pt x="17801209" y="330200"/>
                  </a:lnTo>
                  <a:lnTo>
                    <a:pt x="17801209" y="647700"/>
                  </a:lnTo>
                  <a:lnTo>
                    <a:pt x="17810823" y="647700"/>
                  </a:lnTo>
                  <a:lnTo>
                    <a:pt x="17810823" y="330200"/>
                  </a:lnTo>
                  <a:close/>
                </a:path>
                <a:path w="17811115" h="9779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43319" y="7493355"/>
              <a:ext cx="17811115" cy="635000"/>
            </a:xfrm>
            <a:custGeom>
              <a:avLst/>
              <a:gdLst/>
              <a:ahLst/>
              <a:cxnLst/>
              <a:rect l="l" t="t" r="r" b="b"/>
              <a:pathLst>
                <a:path w="17811115" h="635000">
                  <a:moveTo>
                    <a:pt x="9613" y="330200"/>
                  </a:moveTo>
                  <a:lnTo>
                    <a:pt x="0" y="330200"/>
                  </a:lnTo>
                  <a:lnTo>
                    <a:pt x="0" y="635000"/>
                  </a:lnTo>
                  <a:lnTo>
                    <a:pt x="9613" y="635000"/>
                  </a:lnTo>
                  <a:lnTo>
                    <a:pt x="9613" y="330200"/>
                  </a:lnTo>
                  <a:close/>
                </a:path>
                <a:path w="17811115" h="6350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35000"/>
                  </a:lnTo>
                  <a:lnTo>
                    <a:pt x="338709" y="635000"/>
                  </a:lnTo>
                  <a:lnTo>
                    <a:pt x="338709" y="330200"/>
                  </a:lnTo>
                  <a:close/>
                </a:path>
                <a:path w="17811115" h="6350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35000"/>
                  </a:lnTo>
                  <a:lnTo>
                    <a:pt x="667816" y="635000"/>
                  </a:lnTo>
                  <a:lnTo>
                    <a:pt x="667816" y="330200"/>
                  </a:lnTo>
                  <a:close/>
                </a:path>
                <a:path w="17811115" h="6350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35000"/>
                  </a:lnTo>
                  <a:lnTo>
                    <a:pt x="996911" y="635000"/>
                  </a:lnTo>
                  <a:lnTo>
                    <a:pt x="996911" y="330200"/>
                  </a:lnTo>
                  <a:close/>
                </a:path>
                <a:path w="17811115" h="6350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35000"/>
                  </a:lnTo>
                  <a:lnTo>
                    <a:pt x="1326007" y="635000"/>
                  </a:lnTo>
                  <a:lnTo>
                    <a:pt x="1326007" y="330200"/>
                  </a:lnTo>
                  <a:close/>
                </a:path>
                <a:path w="17811115" h="6350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35000"/>
                  </a:lnTo>
                  <a:lnTo>
                    <a:pt x="1655114" y="635000"/>
                  </a:lnTo>
                  <a:lnTo>
                    <a:pt x="1655114" y="330200"/>
                  </a:lnTo>
                  <a:close/>
                </a:path>
                <a:path w="17811115" h="6350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35000"/>
                  </a:lnTo>
                  <a:lnTo>
                    <a:pt x="1984209" y="635000"/>
                  </a:lnTo>
                  <a:lnTo>
                    <a:pt x="1984209" y="330200"/>
                  </a:lnTo>
                  <a:close/>
                </a:path>
                <a:path w="17811115" h="6350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35000"/>
                  </a:lnTo>
                  <a:lnTo>
                    <a:pt x="2313305" y="635000"/>
                  </a:lnTo>
                  <a:lnTo>
                    <a:pt x="2313305" y="330200"/>
                  </a:lnTo>
                  <a:close/>
                </a:path>
                <a:path w="17811115" h="6350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35000"/>
                  </a:lnTo>
                  <a:lnTo>
                    <a:pt x="2642400" y="635000"/>
                  </a:lnTo>
                  <a:lnTo>
                    <a:pt x="2642400" y="330200"/>
                  </a:lnTo>
                  <a:close/>
                </a:path>
                <a:path w="17811115" h="6350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35000"/>
                  </a:lnTo>
                  <a:lnTo>
                    <a:pt x="2971495" y="635000"/>
                  </a:lnTo>
                  <a:lnTo>
                    <a:pt x="2971495" y="330200"/>
                  </a:lnTo>
                  <a:close/>
                </a:path>
                <a:path w="17811115" h="6350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35000"/>
                  </a:lnTo>
                  <a:lnTo>
                    <a:pt x="3300590" y="635000"/>
                  </a:lnTo>
                  <a:lnTo>
                    <a:pt x="3300590" y="330200"/>
                  </a:lnTo>
                  <a:close/>
                </a:path>
                <a:path w="17811115" h="6350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35000"/>
                  </a:lnTo>
                  <a:lnTo>
                    <a:pt x="3629698" y="635000"/>
                  </a:lnTo>
                  <a:lnTo>
                    <a:pt x="3629698" y="330200"/>
                  </a:lnTo>
                  <a:close/>
                </a:path>
                <a:path w="17811115" h="635000">
                  <a:moveTo>
                    <a:pt x="3629698" y="0"/>
                  </a:moveTo>
                  <a:lnTo>
                    <a:pt x="3620084" y="0"/>
                  </a:lnTo>
                  <a:lnTo>
                    <a:pt x="3620084" y="317500"/>
                  </a:lnTo>
                  <a:lnTo>
                    <a:pt x="3629698" y="317500"/>
                  </a:lnTo>
                  <a:lnTo>
                    <a:pt x="3629698" y="0"/>
                  </a:lnTo>
                  <a:close/>
                </a:path>
                <a:path w="17811115" h="6350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35000"/>
                  </a:lnTo>
                  <a:lnTo>
                    <a:pt x="3958793" y="635000"/>
                  </a:lnTo>
                  <a:lnTo>
                    <a:pt x="3958793" y="330200"/>
                  </a:lnTo>
                  <a:close/>
                </a:path>
                <a:path w="17811115" h="635000">
                  <a:moveTo>
                    <a:pt x="3958793" y="0"/>
                  </a:moveTo>
                  <a:lnTo>
                    <a:pt x="3949179" y="0"/>
                  </a:lnTo>
                  <a:lnTo>
                    <a:pt x="3949179" y="317500"/>
                  </a:lnTo>
                  <a:lnTo>
                    <a:pt x="3958793" y="317500"/>
                  </a:lnTo>
                  <a:lnTo>
                    <a:pt x="3958793" y="0"/>
                  </a:lnTo>
                  <a:close/>
                </a:path>
                <a:path w="17811115" h="6350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35000"/>
                  </a:lnTo>
                  <a:lnTo>
                    <a:pt x="4287888" y="635000"/>
                  </a:lnTo>
                  <a:lnTo>
                    <a:pt x="4287888" y="330200"/>
                  </a:lnTo>
                  <a:close/>
                </a:path>
                <a:path w="17811115" h="635000">
                  <a:moveTo>
                    <a:pt x="4287888" y="0"/>
                  </a:moveTo>
                  <a:lnTo>
                    <a:pt x="4278274" y="0"/>
                  </a:lnTo>
                  <a:lnTo>
                    <a:pt x="4278274" y="317500"/>
                  </a:lnTo>
                  <a:lnTo>
                    <a:pt x="4287888" y="317500"/>
                  </a:lnTo>
                  <a:lnTo>
                    <a:pt x="4287888" y="0"/>
                  </a:lnTo>
                  <a:close/>
                </a:path>
                <a:path w="17811115" h="6350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35000"/>
                  </a:lnTo>
                  <a:lnTo>
                    <a:pt x="4616983" y="635000"/>
                  </a:lnTo>
                  <a:lnTo>
                    <a:pt x="4616983" y="330200"/>
                  </a:lnTo>
                  <a:close/>
                </a:path>
                <a:path w="17811115" h="635000">
                  <a:moveTo>
                    <a:pt x="4616983" y="0"/>
                  </a:moveTo>
                  <a:lnTo>
                    <a:pt x="4607369" y="0"/>
                  </a:lnTo>
                  <a:lnTo>
                    <a:pt x="4607369" y="317500"/>
                  </a:lnTo>
                  <a:lnTo>
                    <a:pt x="4616983" y="317500"/>
                  </a:lnTo>
                  <a:lnTo>
                    <a:pt x="4616983" y="0"/>
                  </a:lnTo>
                  <a:close/>
                </a:path>
                <a:path w="17811115" h="6350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35000"/>
                  </a:lnTo>
                  <a:lnTo>
                    <a:pt x="4946078" y="635000"/>
                  </a:lnTo>
                  <a:lnTo>
                    <a:pt x="4946078" y="330200"/>
                  </a:lnTo>
                  <a:close/>
                </a:path>
                <a:path w="17811115" h="635000">
                  <a:moveTo>
                    <a:pt x="4946078" y="0"/>
                  </a:moveTo>
                  <a:lnTo>
                    <a:pt x="4936464" y="0"/>
                  </a:lnTo>
                  <a:lnTo>
                    <a:pt x="4936464" y="317500"/>
                  </a:lnTo>
                  <a:lnTo>
                    <a:pt x="4946078" y="317500"/>
                  </a:lnTo>
                  <a:lnTo>
                    <a:pt x="4946078" y="0"/>
                  </a:lnTo>
                  <a:close/>
                </a:path>
                <a:path w="17811115" h="6350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35000"/>
                  </a:lnTo>
                  <a:lnTo>
                    <a:pt x="5305056" y="635000"/>
                  </a:lnTo>
                  <a:lnTo>
                    <a:pt x="5305056" y="330200"/>
                  </a:lnTo>
                  <a:close/>
                </a:path>
                <a:path w="17811115" h="635000">
                  <a:moveTo>
                    <a:pt x="5305056" y="0"/>
                  </a:moveTo>
                  <a:lnTo>
                    <a:pt x="5295443" y="0"/>
                  </a:lnTo>
                  <a:lnTo>
                    <a:pt x="5295443" y="317500"/>
                  </a:lnTo>
                  <a:lnTo>
                    <a:pt x="5305056" y="317500"/>
                  </a:lnTo>
                  <a:lnTo>
                    <a:pt x="5305056" y="0"/>
                  </a:lnTo>
                  <a:close/>
                </a:path>
                <a:path w="17811115" h="6350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35000"/>
                  </a:lnTo>
                  <a:lnTo>
                    <a:pt x="5634164" y="635000"/>
                  </a:lnTo>
                  <a:lnTo>
                    <a:pt x="5634164" y="330200"/>
                  </a:lnTo>
                  <a:close/>
                </a:path>
                <a:path w="17811115" h="635000">
                  <a:moveTo>
                    <a:pt x="5634164" y="0"/>
                  </a:moveTo>
                  <a:lnTo>
                    <a:pt x="5624550" y="0"/>
                  </a:lnTo>
                  <a:lnTo>
                    <a:pt x="5624550" y="317500"/>
                  </a:lnTo>
                  <a:lnTo>
                    <a:pt x="5634164" y="317500"/>
                  </a:lnTo>
                  <a:lnTo>
                    <a:pt x="5634164" y="0"/>
                  </a:lnTo>
                  <a:close/>
                </a:path>
                <a:path w="17811115" h="6350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35000"/>
                  </a:lnTo>
                  <a:lnTo>
                    <a:pt x="5963259" y="635000"/>
                  </a:lnTo>
                  <a:lnTo>
                    <a:pt x="5963259" y="330200"/>
                  </a:lnTo>
                  <a:close/>
                </a:path>
                <a:path w="17811115" h="635000">
                  <a:moveTo>
                    <a:pt x="5963259" y="0"/>
                  </a:moveTo>
                  <a:lnTo>
                    <a:pt x="5953645" y="0"/>
                  </a:lnTo>
                  <a:lnTo>
                    <a:pt x="5953645" y="317500"/>
                  </a:lnTo>
                  <a:lnTo>
                    <a:pt x="5963259" y="317500"/>
                  </a:lnTo>
                  <a:lnTo>
                    <a:pt x="5963259" y="0"/>
                  </a:lnTo>
                  <a:close/>
                </a:path>
                <a:path w="17811115" h="6350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35000"/>
                  </a:lnTo>
                  <a:lnTo>
                    <a:pt x="6292354" y="635000"/>
                  </a:lnTo>
                  <a:lnTo>
                    <a:pt x="6292354" y="330200"/>
                  </a:lnTo>
                  <a:close/>
                </a:path>
                <a:path w="17811115" h="635000">
                  <a:moveTo>
                    <a:pt x="6292354" y="0"/>
                  </a:moveTo>
                  <a:lnTo>
                    <a:pt x="6282741" y="0"/>
                  </a:lnTo>
                  <a:lnTo>
                    <a:pt x="6282741" y="317500"/>
                  </a:lnTo>
                  <a:lnTo>
                    <a:pt x="6292354" y="317500"/>
                  </a:lnTo>
                  <a:lnTo>
                    <a:pt x="6292354" y="0"/>
                  </a:lnTo>
                  <a:close/>
                </a:path>
                <a:path w="17811115" h="6350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35000"/>
                  </a:lnTo>
                  <a:lnTo>
                    <a:pt x="6621450" y="635000"/>
                  </a:lnTo>
                  <a:lnTo>
                    <a:pt x="6621450" y="330200"/>
                  </a:lnTo>
                  <a:close/>
                </a:path>
                <a:path w="17811115" h="635000">
                  <a:moveTo>
                    <a:pt x="6621450" y="0"/>
                  </a:moveTo>
                  <a:lnTo>
                    <a:pt x="6611836" y="0"/>
                  </a:lnTo>
                  <a:lnTo>
                    <a:pt x="6611836" y="317500"/>
                  </a:lnTo>
                  <a:lnTo>
                    <a:pt x="6621450" y="317500"/>
                  </a:lnTo>
                  <a:lnTo>
                    <a:pt x="6621450" y="0"/>
                  </a:lnTo>
                  <a:close/>
                </a:path>
                <a:path w="17811115" h="6350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35000"/>
                  </a:lnTo>
                  <a:lnTo>
                    <a:pt x="6950545" y="635000"/>
                  </a:lnTo>
                  <a:lnTo>
                    <a:pt x="6950545" y="330200"/>
                  </a:lnTo>
                  <a:close/>
                </a:path>
                <a:path w="17811115" h="6350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350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35000"/>
                  </a:lnTo>
                  <a:lnTo>
                    <a:pt x="7279653" y="635000"/>
                  </a:lnTo>
                  <a:lnTo>
                    <a:pt x="7279653" y="330200"/>
                  </a:lnTo>
                  <a:close/>
                </a:path>
                <a:path w="17811115" h="6350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350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35000"/>
                  </a:lnTo>
                  <a:lnTo>
                    <a:pt x="7608748" y="635000"/>
                  </a:lnTo>
                  <a:lnTo>
                    <a:pt x="7608748" y="330200"/>
                  </a:lnTo>
                  <a:close/>
                </a:path>
                <a:path w="17811115" h="6350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350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35000"/>
                  </a:lnTo>
                  <a:lnTo>
                    <a:pt x="7937843" y="635000"/>
                  </a:lnTo>
                  <a:lnTo>
                    <a:pt x="7937843" y="330200"/>
                  </a:lnTo>
                  <a:close/>
                </a:path>
                <a:path w="17811115" h="6350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350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35000"/>
                  </a:lnTo>
                  <a:lnTo>
                    <a:pt x="8266938" y="635000"/>
                  </a:lnTo>
                  <a:lnTo>
                    <a:pt x="8266938" y="330200"/>
                  </a:lnTo>
                  <a:close/>
                </a:path>
                <a:path w="17811115" h="6350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350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35000"/>
                  </a:lnTo>
                  <a:lnTo>
                    <a:pt x="8596046" y="635000"/>
                  </a:lnTo>
                  <a:lnTo>
                    <a:pt x="8596046" y="330200"/>
                  </a:lnTo>
                  <a:close/>
                </a:path>
                <a:path w="17811115" h="6350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350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350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350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350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350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350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350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350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350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350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350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350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350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350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350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350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350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350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350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350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350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350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350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350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350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350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350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350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43319" y="7823555"/>
              <a:ext cx="17811115" cy="635000"/>
            </a:xfrm>
            <a:custGeom>
              <a:avLst/>
              <a:gdLst/>
              <a:ahLst/>
              <a:cxnLst/>
              <a:rect l="l" t="t" r="r" b="b"/>
              <a:pathLst>
                <a:path w="17811115" h="635000">
                  <a:moveTo>
                    <a:pt x="9613" y="317500"/>
                  </a:moveTo>
                  <a:lnTo>
                    <a:pt x="0" y="317500"/>
                  </a:lnTo>
                  <a:lnTo>
                    <a:pt x="0" y="635000"/>
                  </a:lnTo>
                  <a:lnTo>
                    <a:pt x="9613" y="635000"/>
                  </a:lnTo>
                  <a:lnTo>
                    <a:pt x="9613" y="317500"/>
                  </a:lnTo>
                  <a:close/>
                </a:path>
                <a:path w="17811115" h="635000">
                  <a:moveTo>
                    <a:pt x="338709" y="317500"/>
                  </a:moveTo>
                  <a:lnTo>
                    <a:pt x="329107" y="317500"/>
                  </a:lnTo>
                  <a:lnTo>
                    <a:pt x="329107" y="635000"/>
                  </a:lnTo>
                  <a:lnTo>
                    <a:pt x="338709" y="635000"/>
                  </a:lnTo>
                  <a:lnTo>
                    <a:pt x="338709" y="317500"/>
                  </a:lnTo>
                  <a:close/>
                </a:path>
                <a:path w="17811115" h="635000">
                  <a:moveTo>
                    <a:pt x="667816" y="317500"/>
                  </a:moveTo>
                  <a:lnTo>
                    <a:pt x="658202" y="317500"/>
                  </a:lnTo>
                  <a:lnTo>
                    <a:pt x="658202" y="635000"/>
                  </a:lnTo>
                  <a:lnTo>
                    <a:pt x="667816" y="635000"/>
                  </a:lnTo>
                  <a:lnTo>
                    <a:pt x="667816" y="317500"/>
                  </a:lnTo>
                  <a:close/>
                </a:path>
                <a:path w="17811115" h="635000">
                  <a:moveTo>
                    <a:pt x="996911" y="317500"/>
                  </a:moveTo>
                  <a:lnTo>
                    <a:pt x="987298" y="317500"/>
                  </a:lnTo>
                  <a:lnTo>
                    <a:pt x="987298" y="635000"/>
                  </a:lnTo>
                  <a:lnTo>
                    <a:pt x="996911" y="635000"/>
                  </a:lnTo>
                  <a:lnTo>
                    <a:pt x="996911" y="317500"/>
                  </a:lnTo>
                  <a:close/>
                </a:path>
                <a:path w="17811115" h="635000">
                  <a:moveTo>
                    <a:pt x="1326007" y="317500"/>
                  </a:moveTo>
                  <a:lnTo>
                    <a:pt x="1316393" y="317500"/>
                  </a:lnTo>
                  <a:lnTo>
                    <a:pt x="1316393" y="635000"/>
                  </a:lnTo>
                  <a:lnTo>
                    <a:pt x="1326007" y="635000"/>
                  </a:lnTo>
                  <a:lnTo>
                    <a:pt x="1326007" y="317500"/>
                  </a:lnTo>
                  <a:close/>
                </a:path>
                <a:path w="17811115" h="635000">
                  <a:moveTo>
                    <a:pt x="1655114" y="317500"/>
                  </a:moveTo>
                  <a:lnTo>
                    <a:pt x="1645500" y="317500"/>
                  </a:lnTo>
                  <a:lnTo>
                    <a:pt x="1645500" y="635000"/>
                  </a:lnTo>
                  <a:lnTo>
                    <a:pt x="1655114" y="635000"/>
                  </a:lnTo>
                  <a:lnTo>
                    <a:pt x="1655114" y="317500"/>
                  </a:lnTo>
                  <a:close/>
                </a:path>
                <a:path w="17811115" h="635000">
                  <a:moveTo>
                    <a:pt x="1984209" y="317500"/>
                  </a:moveTo>
                  <a:lnTo>
                    <a:pt x="1974596" y="317500"/>
                  </a:lnTo>
                  <a:lnTo>
                    <a:pt x="1974596" y="635000"/>
                  </a:lnTo>
                  <a:lnTo>
                    <a:pt x="1984209" y="635000"/>
                  </a:lnTo>
                  <a:lnTo>
                    <a:pt x="1984209" y="317500"/>
                  </a:lnTo>
                  <a:close/>
                </a:path>
                <a:path w="17811115" h="635000">
                  <a:moveTo>
                    <a:pt x="2313305" y="317500"/>
                  </a:moveTo>
                  <a:lnTo>
                    <a:pt x="2303691" y="317500"/>
                  </a:lnTo>
                  <a:lnTo>
                    <a:pt x="2303691" y="635000"/>
                  </a:lnTo>
                  <a:lnTo>
                    <a:pt x="2313305" y="635000"/>
                  </a:lnTo>
                  <a:lnTo>
                    <a:pt x="2313305" y="317500"/>
                  </a:lnTo>
                  <a:close/>
                </a:path>
                <a:path w="17811115" h="635000">
                  <a:moveTo>
                    <a:pt x="2642400" y="317500"/>
                  </a:moveTo>
                  <a:lnTo>
                    <a:pt x="2632786" y="317500"/>
                  </a:lnTo>
                  <a:lnTo>
                    <a:pt x="2632786" y="635000"/>
                  </a:lnTo>
                  <a:lnTo>
                    <a:pt x="2642400" y="635000"/>
                  </a:lnTo>
                  <a:lnTo>
                    <a:pt x="2642400" y="317500"/>
                  </a:lnTo>
                  <a:close/>
                </a:path>
                <a:path w="17811115" h="635000">
                  <a:moveTo>
                    <a:pt x="2971495" y="317500"/>
                  </a:moveTo>
                  <a:lnTo>
                    <a:pt x="2961881" y="317500"/>
                  </a:lnTo>
                  <a:lnTo>
                    <a:pt x="2961881" y="635000"/>
                  </a:lnTo>
                  <a:lnTo>
                    <a:pt x="2971495" y="635000"/>
                  </a:lnTo>
                  <a:lnTo>
                    <a:pt x="2971495" y="317500"/>
                  </a:lnTo>
                  <a:close/>
                </a:path>
                <a:path w="17811115" h="635000">
                  <a:moveTo>
                    <a:pt x="3300590" y="317500"/>
                  </a:moveTo>
                  <a:lnTo>
                    <a:pt x="3290976" y="317500"/>
                  </a:lnTo>
                  <a:lnTo>
                    <a:pt x="3290976" y="635000"/>
                  </a:lnTo>
                  <a:lnTo>
                    <a:pt x="3300590" y="635000"/>
                  </a:lnTo>
                  <a:lnTo>
                    <a:pt x="3300590" y="317500"/>
                  </a:lnTo>
                  <a:close/>
                </a:path>
                <a:path w="17811115" h="635000">
                  <a:moveTo>
                    <a:pt x="3629698" y="317500"/>
                  </a:moveTo>
                  <a:lnTo>
                    <a:pt x="3620084" y="317500"/>
                  </a:lnTo>
                  <a:lnTo>
                    <a:pt x="3620084" y="635000"/>
                  </a:lnTo>
                  <a:lnTo>
                    <a:pt x="3629698" y="635000"/>
                  </a:lnTo>
                  <a:lnTo>
                    <a:pt x="3629698" y="317500"/>
                  </a:lnTo>
                  <a:close/>
                </a:path>
                <a:path w="17811115" h="635000">
                  <a:moveTo>
                    <a:pt x="3958793" y="317500"/>
                  </a:moveTo>
                  <a:lnTo>
                    <a:pt x="3949179" y="317500"/>
                  </a:lnTo>
                  <a:lnTo>
                    <a:pt x="3949179" y="635000"/>
                  </a:lnTo>
                  <a:lnTo>
                    <a:pt x="3958793" y="635000"/>
                  </a:lnTo>
                  <a:lnTo>
                    <a:pt x="3958793" y="317500"/>
                  </a:lnTo>
                  <a:close/>
                </a:path>
                <a:path w="17811115" h="635000">
                  <a:moveTo>
                    <a:pt x="4287888" y="317500"/>
                  </a:moveTo>
                  <a:lnTo>
                    <a:pt x="4278274" y="317500"/>
                  </a:lnTo>
                  <a:lnTo>
                    <a:pt x="4278274" y="635000"/>
                  </a:lnTo>
                  <a:lnTo>
                    <a:pt x="4287888" y="635000"/>
                  </a:lnTo>
                  <a:lnTo>
                    <a:pt x="4287888" y="317500"/>
                  </a:lnTo>
                  <a:close/>
                </a:path>
                <a:path w="17811115" h="635000">
                  <a:moveTo>
                    <a:pt x="4616983" y="317500"/>
                  </a:moveTo>
                  <a:lnTo>
                    <a:pt x="4607369" y="317500"/>
                  </a:lnTo>
                  <a:lnTo>
                    <a:pt x="4607369" y="635000"/>
                  </a:lnTo>
                  <a:lnTo>
                    <a:pt x="4616983" y="635000"/>
                  </a:lnTo>
                  <a:lnTo>
                    <a:pt x="4616983" y="317500"/>
                  </a:lnTo>
                  <a:close/>
                </a:path>
                <a:path w="17811115" h="635000">
                  <a:moveTo>
                    <a:pt x="4946078" y="317500"/>
                  </a:moveTo>
                  <a:lnTo>
                    <a:pt x="4936464" y="317500"/>
                  </a:lnTo>
                  <a:lnTo>
                    <a:pt x="4936464" y="635000"/>
                  </a:lnTo>
                  <a:lnTo>
                    <a:pt x="4946078" y="635000"/>
                  </a:lnTo>
                  <a:lnTo>
                    <a:pt x="4946078" y="317500"/>
                  </a:lnTo>
                  <a:close/>
                </a:path>
                <a:path w="17811115" h="635000">
                  <a:moveTo>
                    <a:pt x="5305056" y="317500"/>
                  </a:moveTo>
                  <a:lnTo>
                    <a:pt x="5295443" y="317500"/>
                  </a:lnTo>
                  <a:lnTo>
                    <a:pt x="5295443" y="635000"/>
                  </a:lnTo>
                  <a:lnTo>
                    <a:pt x="5305056" y="635000"/>
                  </a:lnTo>
                  <a:lnTo>
                    <a:pt x="5305056" y="317500"/>
                  </a:lnTo>
                  <a:close/>
                </a:path>
                <a:path w="17811115" h="635000">
                  <a:moveTo>
                    <a:pt x="5634164" y="317500"/>
                  </a:moveTo>
                  <a:lnTo>
                    <a:pt x="5624550" y="317500"/>
                  </a:lnTo>
                  <a:lnTo>
                    <a:pt x="5624550" y="635000"/>
                  </a:lnTo>
                  <a:lnTo>
                    <a:pt x="5634164" y="635000"/>
                  </a:lnTo>
                  <a:lnTo>
                    <a:pt x="5634164" y="317500"/>
                  </a:lnTo>
                  <a:close/>
                </a:path>
                <a:path w="17811115" h="635000">
                  <a:moveTo>
                    <a:pt x="5963259" y="317500"/>
                  </a:moveTo>
                  <a:lnTo>
                    <a:pt x="5953645" y="317500"/>
                  </a:lnTo>
                  <a:lnTo>
                    <a:pt x="5953645" y="635000"/>
                  </a:lnTo>
                  <a:lnTo>
                    <a:pt x="5963259" y="635000"/>
                  </a:lnTo>
                  <a:lnTo>
                    <a:pt x="5963259" y="317500"/>
                  </a:lnTo>
                  <a:close/>
                </a:path>
                <a:path w="17811115" h="635000">
                  <a:moveTo>
                    <a:pt x="6292354" y="317500"/>
                  </a:moveTo>
                  <a:lnTo>
                    <a:pt x="6282741" y="317500"/>
                  </a:lnTo>
                  <a:lnTo>
                    <a:pt x="6282741" y="635000"/>
                  </a:lnTo>
                  <a:lnTo>
                    <a:pt x="6292354" y="635000"/>
                  </a:lnTo>
                  <a:lnTo>
                    <a:pt x="6292354" y="317500"/>
                  </a:lnTo>
                  <a:close/>
                </a:path>
                <a:path w="17811115" h="635000">
                  <a:moveTo>
                    <a:pt x="6621450" y="317500"/>
                  </a:moveTo>
                  <a:lnTo>
                    <a:pt x="6611836" y="317500"/>
                  </a:lnTo>
                  <a:lnTo>
                    <a:pt x="6611836" y="635000"/>
                  </a:lnTo>
                  <a:lnTo>
                    <a:pt x="6621450" y="635000"/>
                  </a:lnTo>
                  <a:lnTo>
                    <a:pt x="6621450" y="317500"/>
                  </a:lnTo>
                  <a:close/>
                </a:path>
                <a:path w="17811115" h="635000">
                  <a:moveTo>
                    <a:pt x="6950545" y="317500"/>
                  </a:moveTo>
                  <a:lnTo>
                    <a:pt x="6940931" y="317500"/>
                  </a:lnTo>
                  <a:lnTo>
                    <a:pt x="6940931" y="635000"/>
                  </a:lnTo>
                  <a:lnTo>
                    <a:pt x="6950545" y="635000"/>
                  </a:lnTo>
                  <a:lnTo>
                    <a:pt x="6950545" y="317500"/>
                  </a:lnTo>
                  <a:close/>
                </a:path>
                <a:path w="17811115" h="635000">
                  <a:moveTo>
                    <a:pt x="7279653" y="317500"/>
                  </a:moveTo>
                  <a:lnTo>
                    <a:pt x="7270039" y="317500"/>
                  </a:lnTo>
                  <a:lnTo>
                    <a:pt x="7270039" y="635000"/>
                  </a:lnTo>
                  <a:lnTo>
                    <a:pt x="7279653" y="635000"/>
                  </a:lnTo>
                  <a:lnTo>
                    <a:pt x="7279653" y="317500"/>
                  </a:lnTo>
                  <a:close/>
                </a:path>
                <a:path w="17811115" h="635000">
                  <a:moveTo>
                    <a:pt x="7608748" y="317500"/>
                  </a:moveTo>
                  <a:lnTo>
                    <a:pt x="7599134" y="317500"/>
                  </a:lnTo>
                  <a:lnTo>
                    <a:pt x="7599134" y="635000"/>
                  </a:lnTo>
                  <a:lnTo>
                    <a:pt x="7608748" y="635000"/>
                  </a:lnTo>
                  <a:lnTo>
                    <a:pt x="7608748" y="317500"/>
                  </a:lnTo>
                  <a:close/>
                </a:path>
                <a:path w="17811115" h="635000">
                  <a:moveTo>
                    <a:pt x="7937843" y="317500"/>
                  </a:moveTo>
                  <a:lnTo>
                    <a:pt x="7928229" y="317500"/>
                  </a:lnTo>
                  <a:lnTo>
                    <a:pt x="7928229" y="635000"/>
                  </a:lnTo>
                  <a:lnTo>
                    <a:pt x="7937843" y="635000"/>
                  </a:lnTo>
                  <a:lnTo>
                    <a:pt x="7937843" y="317500"/>
                  </a:lnTo>
                  <a:close/>
                </a:path>
                <a:path w="17811115" h="635000">
                  <a:moveTo>
                    <a:pt x="8266938" y="317500"/>
                  </a:moveTo>
                  <a:lnTo>
                    <a:pt x="8257324" y="317500"/>
                  </a:lnTo>
                  <a:lnTo>
                    <a:pt x="8257324" y="635000"/>
                  </a:lnTo>
                  <a:lnTo>
                    <a:pt x="8266938" y="635000"/>
                  </a:lnTo>
                  <a:lnTo>
                    <a:pt x="8266938" y="317500"/>
                  </a:lnTo>
                  <a:close/>
                </a:path>
                <a:path w="17811115" h="635000">
                  <a:moveTo>
                    <a:pt x="8596046" y="317500"/>
                  </a:moveTo>
                  <a:lnTo>
                    <a:pt x="8586432" y="317500"/>
                  </a:lnTo>
                  <a:lnTo>
                    <a:pt x="8586432" y="635000"/>
                  </a:lnTo>
                  <a:lnTo>
                    <a:pt x="8596046" y="635000"/>
                  </a:lnTo>
                  <a:lnTo>
                    <a:pt x="8596046" y="317500"/>
                  </a:lnTo>
                  <a:close/>
                </a:path>
                <a:path w="17811115" h="6350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04800"/>
                  </a:lnTo>
                  <a:lnTo>
                    <a:pt x="8596046" y="304800"/>
                  </a:lnTo>
                  <a:lnTo>
                    <a:pt x="8596046" y="0"/>
                  </a:lnTo>
                  <a:close/>
                </a:path>
                <a:path w="17811115" h="635000">
                  <a:moveTo>
                    <a:pt x="8925141" y="317500"/>
                  </a:moveTo>
                  <a:lnTo>
                    <a:pt x="8915527" y="317500"/>
                  </a:lnTo>
                  <a:lnTo>
                    <a:pt x="8915527" y="635000"/>
                  </a:lnTo>
                  <a:lnTo>
                    <a:pt x="8925141" y="635000"/>
                  </a:lnTo>
                  <a:lnTo>
                    <a:pt x="8925141" y="317500"/>
                  </a:lnTo>
                  <a:close/>
                </a:path>
                <a:path w="17811115" h="6350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04800"/>
                  </a:lnTo>
                  <a:lnTo>
                    <a:pt x="8925141" y="304800"/>
                  </a:lnTo>
                  <a:lnTo>
                    <a:pt x="8925141" y="0"/>
                  </a:lnTo>
                  <a:close/>
                </a:path>
                <a:path w="17811115" h="635000">
                  <a:moveTo>
                    <a:pt x="9254236" y="317500"/>
                  </a:moveTo>
                  <a:lnTo>
                    <a:pt x="9244622" y="317500"/>
                  </a:lnTo>
                  <a:lnTo>
                    <a:pt x="9244622" y="635000"/>
                  </a:lnTo>
                  <a:lnTo>
                    <a:pt x="9254236" y="635000"/>
                  </a:lnTo>
                  <a:lnTo>
                    <a:pt x="9254236" y="317500"/>
                  </a:lnTo>
                  <a:close/>
                </a:path>
                <a:path w="17811115" h="6350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04800"/>
                  </a:lnTo>
                  <a:lnTo>
                    <a:pt x="9254236" y="304800"/>
                  </a:lnTo>
                  <a:lnTo>
                    <a:pt x="9254236" y="0"/>
                  </a:lnTo>
                  <a:close/>
                </a:path>
                <a:path w="17811115" h="635000">
                  <a:moveTo>
                    <a:pt x="9583331" y="317500"/>
                  </a:moveTo>
                  <a:lnTo>
                    <a:pt x="9573717" y="317500"/>
                  </a:lnTo>
                  <a:lnTo>
                    <a:pt x="9573717" y="635000"/>
                  </a:lnTo>
                  <a:lnTo>
                    <a:pt x="9583331" y="635000"/>
                  </a:lnTo>
                  <a:lnTo>
                    <a:pt x="9583331" y="317500"/>
                  </a:lnTo>
                  <a:close/>
                </a:path>
                <a:path w="17811115" h="6350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04800"/>
                  </a:lnTo>
                  <a:lnTo>
                    <a:pt x="9583331" y="304800"/>
                  </a:lnTo>
                  <a:lnTo>
                    <a:pt x="9583331" y="0"/>
                  </a:lnTo>
                  <a:close/>
                </a:path>
                <a:path w="17811115" h="635000">
                  <a:moveTo>
                    <a:pt x="9912426" y="317500"/>
                  </a:moveTo>
                  <a:lnTo>
                    <a:pt x="9902812" y="317500"/>
                  </a:lnTo>
                  <a:lnTo>
                    <a:pt x="9902812" y="635000"/>
                  </a:lnTo>
                  <a:lnTo>
                    <a:pt x="9912426" y="635000"/>
                  </a:lnTo>
                  <a:lnTo>
                    <a:pt x="9912426" y="317500"/>
                  </a:lnTo>
                  <a:close/>
                </a:path>
                <a:path w="17811115" h="6350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04800"/>
                  </a:lnTo>
                  <a:lnTo>
                    <a:pt x="9912426" y="304800"/>
                  </a:lnTo>
                  <a:lnTo>
                    <a:pt x="9912426" y="0"/>
                  </a:lnTo>
                  <a:close/>
                </a:path>
                <a:path w="17811115" h="635000">
                  <a:moveTo>
                    <a:pt x="10241521" y="317500"/>
                  </a:moveTo>
                  <a:lnTo>
                    <a:pt x="10231907" y="317500"/>
                  </a:lnTo>
                  <a:lnTo>
                    <a:pt x="10231907" y="635000"/>
                  </a:lnTo>
                  <a:lnTo>
                    <a:pt x="10241521" y="635000"/>
                  </a:lnTo>
                  <a:lnTo>
                    <a:pt x="10241521" y="317500"/>
                  </a:lnTo>
                  <a:close/>
                </a:path>
                <a:path w="17811115" h="6350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04800"/>
                  </a:lnTo>
                  <a:lnTo>
                    <a:pt x="10241521" y="304800"/>
                  </a:lnTo>
                  <a:lnTo>
                    <a:pt x="10241521" y="0"/>
                  </a:lnTo>
                  <a:close/>
                </a:path>
                <a:path w="17811115" h="635000">
                  <a:moveTo>
                    <a:pt x="10570616" y="317500"/>
                  </a:moveTo>
                  <a:lnTo>
                    <a:pt x="10561003" y="317500"/>
                  </a:lnTo>
                  <a:lnTo>
                    <a:pt x="10561003" y="635000"/>
                  </a:lnTo>
                  <a:lnTo>
                    <a:pt x="10570616" y="635000"/>
                  </a:lnTo>
                  <a:lnTo>
                    <a:pt x="10570616" y="317500"/>
                  </a:lnTo>
                  <a:close/>
                </a:path>
                <a:path w="17811115" h="6350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04800"/>
                  </a:lnTo>
                  <a:lnTo>
                    <a:pt x="10570616" y="304800"/>
                  </a:lnTo>
                  <a:lnTo>
                    <a:pt x="10570616" y="0"/>
                  </a:lnTo>
                  <a:close/>
                </a:path>
                <a:path w="17811115" h="635000">
                  <a:moveTo>
                    <a:pt x="10899712" y="317500"/>
                  </a:moveTo>
                  <a:lnTo>
                    <a:pt x="10890098" y="317500"/>
                  </a:lnTo>
                  <a:lnTo>
                    <a:pt x="10890098" y="635000"/>
                  </a:lnTo>
                  <a:lnTo>
                    <a:pt x="10899712" y="635000"/>
                  </a:lnTo>
                  <a:lnTo>
                    <a:pt x="10899712" y="317500"/>
                  </a:lnTo>
                  <a:close/>
                </a:path>
                <a:path w="17811115" h="6350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04800"/>
                  </a:lnTo>
                  <a:lnTo>
                    <a:pt x="10899712" y="304800"/>
                  </a:lnTo>
                  <a:lnTo>
                    <a:pt x="10899712" y="0"/>
                  </a:lnTo>
                  <a:close/>
                </a:path>
                <a:path w="17811115" h="635000">
                  <a:moveTo>
                    <a:pt x="11228807" y="317500"/>
                  </a:moveTo>
                  <a:lnTo>
                    <a:pt x="11219193" y="317500"/>
                  </a:lnTo>
                  <a:lnTo>
                    <a:pt x="11219193" y="635000"/>
                  </a:lnTo>
                  <a:lnTo>
                    <a:pt x="11228807" y="635000"/>
                  </a:lnTo>
                  <a:lnTo>
                    <a:pt x="11228807" y="317500"/>
                  </a:lnTo>
                  <a:close/>
                </a:path>
                <a:path w="17811115" h="6350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04800"/>
                  </a:lnTo>
                  <a:lnTo>
                    <a:pt x="11228807" y="304800"/>
                  </a:lnTo>
                  <a:lnTo>
                    <a:pt x="11228807" y="0"/>
                  </a:lnTo>
                  <a:close/>
                </a:path>
                <a:path w="17811115" h="635000">
                  <a:moveTo>
                    <a:pt x="11557902" y="317500"/>
                  </a:moveTo>
                  <a:lnTo>
                    <a:pt x="11548288" y="317500"/>
                  </a:lnTo>
                  <a:lnTo>
                    <a:pt x="11548288" y="635000"/>
                  </a:lnTo>
                  <a:lnTo>
                    <a:pt x="11557902" y="635000"/>
                  </a:lnTo>
                  <a:lnTo>
                    <a:pt x="11557902" y="317500"/>
                  </a:lnTo>
                  <a:close/>
                </a:path>
                <a:path w="17811115" h="6350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04800"/>
                  </a:lnTo>
                  <a:lnTo>
                    <a:pt x="11557902" y="304800"/>
                  </a:lnTo>
                  <a:lnTo>
                    <a:pt x="11557902" y="0"/>
                  </a:lnTo>
                  <a:close/>
                </a:path>
                <a:path w="17811115" h="635000">
                  <a:moveTo>
                    <a:pt x="11886997" y="317500"/>
                  </a:moveTo>
                  <a:lnTo>
                    <a:pt x="11877383" y="317500"/>
                  </a:lnTo>
                  <a:lnTo>
                    <a:pt x="11877383" y="635000"/>
                  </a:lnTo>
                  <a:lnTo>
                    <a:pt x="11886997" y="635000"/>
                  </a:lnTo>
                  <a:lnTo>
                    <a:pt x="11886997" y="317500"/>
                  </a:lnTo>
                  <a:close/>
                </a:path>
                <a:path w="17811115" h="6350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04800"/>
                  </a:lnTo>
                  <a:lnTo>
                    <a:pt x="11886997" y="304800"/>
                  </a:lnTo>
                  <a:lnTo>
                    <a:pt x="11886997" y="0"/>
                  </a:lnTo>
                  <a:close/>
                </a:path>
                <a:path w="17811115" h="635000">
                  <a:moveTo>
                    <a:pt x="12216092" y="317500"/>
                  </a:moveTo>
                  <a:lnTo>
                    <a:pt x="12206478" y="317500"/>
                  </a:lnTo>
                  <a:lnTo>
                    <a:pt x="12206478" y="635000"/>
                  </a:lnTo>
                  <a:lnTo>
                    <a:pt x="12216092" y="635000"/>
                  </a:lnTo>
                  <a:lnTo>
                    <a:pt x="12216092" y="317500"/>
                  </a:lnTo>
                  <a:close/>
                </a:path>
                <a:path w="17811115" h="6350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04800"/>
                  </a:lnTo>
                  <a:lnTo>
                    <a:pt x="12216092" y="304800"/>
                  </a:lnTo>
                  <a:lnTo>
                    <a:pt x="12216092" y="0"/>
                  </a:lnTo>
                  <a:close/>
                </a:path>
                <a:path w="17811115" h="635000">
                  <a:moveTo>
                    <a:pt x="12545200" y="317500"/>
                  </a:moveTo>
                  <a:lnTo>
                    <a:pt x="12535573" y="317500"/>
                  </a:lnTo>
                  <a:lnTo>
                    <a:pt x="12535573" y="635000"/>
                  </a:lnTo>
                  <a:lnTo>
                    <a:pt x="12545200" y="635000"/>
                  </a:lnTo>
                  <a:lnTo>
                    <a:pt x="12545200" y="317500"/>
                  </a:lnTo>
                  <a:close/>
                </a:path>
                <a:path w="17811115" h="6350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04800"/>
                  </a:lnTo>
                  <a:lnTo>
                    <a:pt x="12545200" y="304800"/>
                  </a:lnTo>
                  <a:lnTo>
                    <a:pt x="12545200" y="0"/>
                  </a:lnTo>
                  <a:close/>
                </a:path>
                <a:path w="17811115" h="635000">
                  <a:moveTo>
                    <a:pt x="12874295" y="317500"/>
                  </a:moveTo>
                  <a:lnTo>
                    <a:pt x="12864681" y="317500"/>
                  </a:lnTo>
                  <a:lnTo>
                    <a:pt x="12864681" y="635000"/>
                  </a:lnTo>
                  <a:lnTo>
                    <a:pt x="12874295" y="635000"/>
                  </a:lnTo>
                  <a:lnTo>
                    <a:pt x="12874295" y="317500"/>
                  </a:lnTo>
                  <a:close/>
                </a:path>
                <a:path w="17811115" h="6350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04800"/>
                  </a:lnTo>
                  <a:lnTo>
                    <a:pt x="12874295" y="304800"/>
                  </a:lnTo>
                  <a:lnTo>
                    <a:pt x="12874295" y="0"/>
                  </a:lnTo>
                  <a:close/>
                </a:path>
                <a:path w="17811115" h="635000">
                  <a:moveTo>
                    <a:pt x="13203390" y="317500"/>
                  </a:moveTo>
                  <a:lnTo>
                    <a:pt x="13193776" y="317500"/>
                  </a:lnTo>
                  <a:lnTo>
                    <a:pt x="13193776" y="635000"/>
                  </a:lnTo>
                  <a:lnTo>
                    <a:pt x="13203390" y="635000"/>
                  </a:lnTo>
                  <a:lnTo>
                    <a:pt x="13203390" y="317500"/>
                  </a:lnTo>
                  <a:close/>
                </a:path>
                <a:path w="17811115" h="6350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04800"/>
                  </a:lnTo>
                  <a:lnTo>
                    <a:pt x="13203390" y="304800"/>
                  </a:lnTo>
                  <a:lnTo>
                    <a:pt x="13203390" y="0"/>
                  </a:lnTo>
                  <a:close/>
                </a:path>
                <a:path w="17811115" h="635000">
                  <a:moveTo>
                    <a:pt x="13532485" y="317500"/>
                  </a:moveTo>
                  <a:lnTo>
                    <a:pt x="13522871" y="317500"/>
                  </a:lnTo>
                  <a:lnTo>
                    <a:pt x="13522871" y="635000"/>
                  </a:lnTo>
                  <a:lnTo>
                    <a:pt x="13532485" y="635000"/>
                  </a:lnTo>
                  <a:lnTo>
                    <a:pt x="13532485" y="317500"/>
                  </a:lnTo>
                  <a:close/>
                </a:path>
                <a:path w="17811115" h="6350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04800"/>
                  </a:lnTo>
                  <a:lnTo>
                    <a:pt x="13532485" y="304800"/>
                  </a:lnTo>
                  <a:lnTo>
                    <a:pt x="13532485" y="0"/>
                  </a:lnTo>
                  <a:close/>
                </a:path>
                <a:path w="17811115" h="6350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04800"/>
                  </a:lnTo>
                  <a:lnTo>
                    <a:pt x="13861580" y="304800"/>
                  </a:lnTo>
                  <a:lnTo>
                    <a:pt x="13861580" y="0"/>
                  </a:lnTo>
                  <a:close/>
                </a:path>
                <a:path w="17811115" h="6350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04800"/>
                  </a:lnTo>
                  <a:lnTo>
                    <a:pt x="14190675" y="304800"/>
                  </a:lnTo>
                  <a:lnTo>
                    <a:pt x="14190675" y="0"/>
                  </a:lnTo>
                  <a:close/>
                </a:path>
                <a:path w="17811115" h="6350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04800"/>
                  </a:lnTo>
                  <a:lnTo>
                    <a:pt x="14519770" y="304800"/>
                  </a:lnTo>
                  <a:lnTo>
                    <a:pt x="14519770" y="0"/>
                  </a:lnTo>
                  <a:close/>
                </a:path>
                <a:path w="17811115" h="6350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04800"/>
                  </a:lnTo>
                  <a:lnTo>
                    <a:pt x="14848866" y="304800"/>
                  </a:lnTo>
                  <a:lnTo>
                    <a:pt x="14848866" y="0"/>
                  </a:lnTo>
                  <a:close/>
                </a:path>
                <a:path w="17811115" h="6350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04800"/>
                  </a:lnTo>
                  <a:lnTo>
                    <a:pt x="15177961" y="304800"/>
                  </a:lnTo>
                  <a:lnTo>
                    <a:pt x="15177961" y="0"/>
                  </a:lnTo>
                  <a:close/>
                </a:path>
                <a:path w="17811115" h="6350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04800"/>
                  </a:lnTo>
                  <a:lnTo>
                    <a:pt x="15507056" y="304800"/>
                  </a:lnTo>
                  <a:lnTo>
                    <a:pt x="15507056" y="0"/>
                  </a:lnTo>
                  <a:close/>
                </a:path>
                <a:path w="17811115" h="6350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04800"/>
                  </a:lnTo>
                  <a:lnTo>
                    <a:pt x="15836151" y="304800"/>
                  </a:lnTo>
                  <a:lnTo>
                    <a:pt x="15836151" y="0"/>
                  </a:lnTo>
                  <a:close/>
                </a:path>
                <a:path w="17811115" h="6350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04800"/>
                  </a:lnTo>
                  <a:lnTo>
                    <a:pt x="16165246" y="304800"/>
                  </a:lnTo>
                  <a:lnTo>
                    <a:pt x="16165246" y="0"/>
                  </a:lnTo>
                  <a:close/>
                </a:path>
                <a:path w="17811115" h="6350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04800"/>
                  </a:lnTo>
                  <a:lnTo>
                    <a:pt x="16494341" y="304800"/>
                  </a:lnTo>
                  <a:lnTo>
                    <a:pt x="16494341" y="0"/>
                  </a:lnTo>
                  <a:close/>
                </a:path>
                <a:path w="17811115" h="6350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04800"/>
                  </a:lnTo>
                  <a:lnTo>
                    <a:pt x="16823538" y="304800"/>
                  </a:lnTo>
                  <a:lnTo>
                    <a:pt x="16823538" y="0"/>
                  </a:lnTo>
                  <a:close/>
                </a:path>
                <a:path w="17811115" h="6350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04800"/>
                  </a:lnTo>
                  <a:lnTo>
                    <a:pt x="17152531" y="304800"/>
                  </a:lnTo>
                  <a:lnTo>
                    <a:pt x="17152531" y="0"/>
                  </a:lnTo>
                  <a:close/>
                </a:path>
                <a:path w="17811115" h="6350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04800"/>
                  </a:lnTo>
                  <a:lnTo>
                    <a:pt x="17481728" y="304800"/>
                  </a:lnTo>
                  <a:lnTo>
                    <a:pt x="17481728" y="0"/>
                  </a:lnTo>
                  <a:close/>
                </a:path>
                <a:path w="17811115" h="6350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04800"/>
                  </a:lnTo>
                  <a:lnTo>
                    <a:pt x="17810823" y="3048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43319" y="8141055"/>
              <a:ext cx="17811115" cy="1955800"/>
            </a:xfrm>
            <a:custGeom>
              <a:avLst/>
              <a:gdLst/>
              <a:ahLst/>
              <a:cxnLst/>
              <a:rect l="l" t="t" r="r" b="b"/>
              <a:pathLst>
                <a:path w="17811115" h="1955800">
                  <a:moveTo>
                    <a:pt x="9613" y="660400"/>
                  </a:moveTo>
                  <a:lnTo>
                    <a:pt x="0" y="660400"/>
                  </a:lnTo>
                  <a:lnTo>
                    <a:pt x="0" y="1955800"/>
                  </a:lnTo>
                  <a:lnTo>
                    <a:pt x="9613" y="1955800"/>
                  </a:lnTo>
                  <a:lnTo>
                    <a:pt x="9613" y="660400"/>
                  </a:lnTo>
                  <a:close/>
                </a:path>
                <a:path w="17811115" h="19558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1955800">
                  <a:moveTo>
                    <a:pt x="338709" y="660869"/>
                  </a:moveTo>
                  <a:lnTo>
                    <a:pt x="329107" y="660869"/>
                  </a:lnTo>
                  <a:lnTo>
                    <a:pt x="329107" y="1638719"/>
                  </a:lnTo>
                  <a:lnTo>
                    <a:pt x="338709" y="1638719"/>
                  </a:lnTo>
                  <a:lnTo>
                    <a:pt x="338709" y="660869"/>
                  </a:lnTo>
                  <a:close/>
                </a:path>
                <a:path w="17811115" h="19558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19558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19558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19558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19558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19558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19558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19558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19558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19558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19558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19558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19558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19558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19558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19558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19558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19558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19558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19558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19558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19558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19558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19558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19558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19558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19558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19558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19558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19558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19558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19558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19558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19558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19558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19558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19558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47700"/>
                  </a:lnTo>
                  <a:lnTo>
                    <a:pt x="12216092" y="647700"/>
                  </a:lnTo>
                  <a:lnTo>
                    <a:pt x="12216092" y="330200"/>
                  </a:lnTo>
                  <a:close/>
                </a:path>
                <a:path w="17811115" h="19558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47700"/>
                  </a:lnTo>
                  <a:lnTo>
                    <a:pt x="12545200" y="647700"/>
                  </a:lnTo>
                  <a:lnTo>
                    <a:pt x="12545200" y="330200"/>
                  </a:lnTo>
                  <a:close/>
                </a:path>
                <a:path w="17811115" h="19558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47700"/>
                  </a:lnTo>
                  <a:lnTo>
                    <a:pt x="12874295" y="647700"/>
                  </a:lnTo>
                  <a:lnTo>
                    <a:pt x="12874295" y="330200"/>
                  </a:lnTo>
                  <a:close/>
                </a:path>
                <a:path w="17811115" h="19558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47700"/>
                  </a:lnTo>
                  <a:lnTo>
                    <a:pt x="13203390" y="647700"/>
                  </a:lnTo>
                  <a:lnTo>
                    <a:pt x="13203390" y="330200"/>
                  </a:lnTo>
                  <a:close/>
                </a:path>
                <a:path w="17811115" h="19558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47700"/>
                  </a:lnTo>
                  <a:lnTo>
                    <a:pt x="13532485" y="647700"/>
                  </a:lnTo>
                  <a:lnTo>
                    <a:pt x="13532485" y="330200"/>
                  </a:lnTo>
                  <a:close/>
                </a:path>
                <a:path w="17811115" h="19558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19558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47700"/>
                  </a:lnTo>
                  <a:lnTo>
                    <a:pt x="13861580" y="647700"/>
                  </a:lnTo>
                  <a:lnTo>
                    <a:pt x="13861580" y="330200"/>
                  </a:lnTo>
                  <a:close/>
                </a:path>
                <a:path w="17811115" h="19558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19558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47700"/>
                  </a:lnTo>
                  <a:lnTo>
                    <a:pt x="14190675" y="647700"/>
                  </a:lnTo>
                  <a:lnTo>
                    <a:pt x="14190675" y="330200"/>
                  </a:lnTo>
                  <a:close/>
                </a:path>
                <a:path w="17811115" h="19558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19558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47700"/>
                  </a:lnTo>
                  <a:lnTo>
                    <a:pt x="14519770" y="647700"/>
                  </a:lnTo>
                  <a:lnTo>
                    <a:pt x="14519770" y="330200"/>
                  </a:lnTo>
                  <a:close/>
                </a:path>
                <a:path w="17811115" h="19558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19558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47700"/>
                  </a:lnTo>
                  <a:lnTo>
                    <a:pt x="14848866" y="647700"/>
                  </a:lnTo>
                  <a:lnTo>
                    <a:pt x="14848866" y="330200"/>
                  </a:lnTo>
                  <a:close/>
                </a:path>
                <a:path w="17811115" h="19558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19558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47700"/>
                  </a:lnTo>
                  <a:lnTo>
                    <a:pt x="15177961" y="647700"/>
                  </a:lnTo>
                  <a:lnTo>
                    <a:pt x="15177961" y="330200"/>
                  </a:lnTo>
                  <a:close/>
                </a:path>
                <a:path w="17811115" h="19558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1955800">
                  <a:moveTo>
                    <a:pt x="15507056" y="330200"/>
                  </a:moveTo>
                  <a:lnTo>
                    <a:pt x="15497442" y="330200"/>
                  </a:lnTo>
                  <a:lnTo>
                    <a:pt x="15497442" y="647700"/>
                  </a:lnTo>
                  <a:lnTo>
                    <a:pt x="15507056" y="647700"/>
                  </a:lnTo>
                  <a:lnTo>
                    <a:pt x="15507056" y="330200"/>
                  </a:lnTo>
                  <a:close/>
                </a:path>
                <a:path w="17811115" h="19558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1955800">
                  <a:moveTo>
                    <a:pt x="15836151" y="330200"/>
                  </a:moveTo>
                  <a:lnTo>
                    <a:pt x="15826537" y="330200"/>
                  </a:lnTo>
                  <a:lnTo>
                    <a:pt x="15826537" y="647700"/>
                  </a:lnTo>
                  <a:lnTo>
                    <a:pt x="15836151" y="647700"/>
                  </a:lnTo>
                  <a:lnTo>
                    <a:pt x="15836151" y="330200"/>
                  </a:lnTo>
                  <a:close/>
                </a:path>
                <a:path w="17811115" h="19558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1955800">
                  <a:moveTo>
                    <a:pt x="16165246" y="330200"/>
                  </a:moveTo>
                  <a:lnTo>
                    <a:pt x="16155632" y="330200"/>
                  </a:lnTo>
                  <a:lnTo>
                    <a:pt x="16155632" y="647700"/>
                  </a:lnTo>
                  <a:lnTo>
                    <a:pt x="16165246" y="647700"/>
                  </a:lnTo>
                  <a:lnTo>
                    <a:pt x="16165246" y="330200"/>
                  </a:lnTo>
                  <a:close/>
                </a:path>
                <a:path w="17811115" h="19558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1955800">
                  <a:moveTo>
                    <a:pt x="16494341" y="330200"/>
                  </a:moveTo>
                  <a:lnTo>
                    <a:pt x="16484727" y="330200"/>
                  </a:lnTo>
                  <a:lnTo>
                    <a:pt x="16484727" y="647700"/>
                  </a:lnTo>
                  <a:lnTo>
                    <a:pt x="16494341" y="647700"/>
                  </a:lnTo>
                  <a:lnTo>
                    <a:pt x="16494341" y="330200"/>
                  </a:lnTo>
                  <a:close/>
                </a:path>
                <a:path w="17811115" h="19558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1955800">
                  <a:moveTo>
                    <a:pt x="16823538" y="330200"/>
                  </a:moveTo>
                  <a:lnTo>
                    <a:pt x="16813924" y="330200"/>
                  </a:lnTo>
                  <a:lnTo>
                    <a:pt x="16813924" y="647700"/>
                  </a:lnTo>
                  <a:lnTo>
                    <a:pt x="16823538" y="647700"/>
                  </a:lnTo>
                  <a:lnTo>
                    <a:pt x="16823538" y="330200"/>
                  </a:lnTo>
                  <a:close/>
                </a:path>
                <a:path w="17811115" h="19558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1955800">
                  <a:moveTo>
                    <a:pt x="17152531" y="330200"/>
                  </a:moveTo>
                  <a:lnTo>
                    <a:pt x="17142918" y="330200"/>
                  </a:lnTo>
                  <a:lnTo>
                    <a:pt x="17142918" y="647700"/>
                  </a:lnTo>
                  <a:lnTo>
                    <a:pt x="17152531" y="647700"/>
                  </a:lnTo>
                  <a:lnTo>
                    <a:pt x="17152531" y="330200"/>
                  </a:lnTo>
                  <a:close/>
                </a:path>
                <a:path w="17811115" h="19558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1955800">
                  <a:moveTo>
                    <a:pt x="17481728" y="330200"/>
                  </a:moveTo>
                  <a:lnTo>
                    <a:pt x="17472114" y="330200"/>
                  </a:lnTo>
                  <a:lnTo>
                    <a:pt x="17472114" y="647700"/>
                  </a:lnTo>
                  <a:lnTo>
                    <a:pt x="17481728" y="647700"/>
                  </a:lnTo>
                  <a:lnTo>
                    <a:pt x="17481728" y="330200"/>
                  </a:lnTo>
                  <a:close/>
                </a:path>
                <a:path w="17811115" h="19558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1955800">
                  <a:moveTo>
                    <a:pt x="17810823" y="330200"/>
                  </a:moveTo>
                  <a:lnTo>
                    <a:pt x="17801209" y="330200"/>
                  </a:lnTo>
                  <a:lnTo>
                    <a:pt x="17801209" y="647700"/>
                  </a:lnTo>
                  <a:lnTo>
                    <a:pt x="17810823" y="647700"/>
                  </a:lnTo>
                  <a:lnTo>
                    <a:pt x="17810823" y="330200"/>
                  </a:lnTo>
                  <a:close/>
                </a:path>
                <a:path w="17811115" h="19558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43319" y="8801455"/>
              <a:ext cx="17811115" cy="1473200"/>
            </a:xfrm>
            <a:custGeom>
              <a:avLst/>
              <a:gdLst/>
              <a:ahLst/>
              <a:cxnLst/>
              <a:rect l="l" t="t" r="r" b="b"/>
              <a:pathLst>
                <a:path w="17811115" h="1473200">
                  <a:moveTo>
                    <a:pt x="9613" y="1308100"/>
                  </a:moveTo>
                  <a:lnTo>
                    <a:pt x="0" y="1308100"/>
                  </a:lnTo>
                  <a:lnTo>
                    <a:pt x="0" y="1473200"/>
                  </a:lnTo>
                  <a:lnTo>
                    <a:pt x="9613" y="1473200"/>
                  </a:lnTo>
                  <a:lnTo>
                    <a:pt x="9613" y="1308100"/>
                  </a:lnTo>
                  <a:close/>
                </a:path>
                <a:path w="17811115" h="1473200">
                  <a:moveTo>
                    <a:pt x="338721" y="1308100"/>
                  </a:moveTo>
                  <a:lnTo>
                    <a:pt x="329107" y="1308100"/>
                  </a:lnTo>
                  <a:lnTo>
                    <a:pt x="329107" y="1473200"/>
                  </a:lnTo>
                  <a:lnTo>
                    <a:pt x="338721" y="1473200"/>
                  </a:lnTo>
                  <a:lnTo>
                    <a:pt x="338721" y="1308100"/>
                  </a:lnTo>
                  <a:close/>
                </a:path>
                <a:path w="17811115" h="1473200">
                  <a:moveTo>
                    <a:pt x="338721" y="978319"/>
                  </a:moveTo>
                  <a:lnTo>
                    <a:pt x="338709" y="469"/>
                  </a:lnTo>
                  <a:lnTo>
                    <a:pt x="329107" y="469"/>
                  </a:lnTo>
                  <a:lnTo>
                    <a:pt x="329107" y="978319"/>
                  </a:lnTo>
                  <a:lnTo>
                    <a:pt x="329107" y="1295793"/>
                  </a:lnTo>
                  <a:lnTo>
                    <a:pt x="338721" y="1295793"/>
                  </a:lnTo>
                  <a:lnTo>
                    <a:pt x="338721" y="978319"/>
                  </a:lnTo>
                  <a:close/>
                </a:path>
                <a:path w="17811115" h="1473200">
                  <a:moveTo>
                    <a:pt x="667816" y="1308100"/>
                  </a:moveTo>
                  <a:lnTo>
                    <a:pt x="658202" y="1308100"/>
                  </a:lnTo>
                  <a:lnTo>
                    <a:pt x="658202" y="1473200"/>
                  </a:lnTo>
                  <a:lnTo>
                    <a:pt x="667816" y="1473200"/>
                  </a:lnTo>
                  <a:lnTo>
                    <a:pt x="667816" y="1308100"/>
                  </a:lnTo>
                  <a:close/>
                </a:path>
                <a:path w="17811115" h="1473200">
                  <a:moveTo>
                    <a:pt x="667816" y="0"/>
                  </a:moveTo>
                  <a:lnTo>
                    <a:pt x="658202" y="0"/>
                  </a:lnTo>
                  <a:lnTo>
                    <a:pt x="658202" y="1295400"/>
                  </a:lnTo>
                  <a:lnTo>
                    <a:pt x="667816" y="1295400"/>
                  </a:lnTo>
                  <a:lnTo>
                    <a:pt x="667816" y="0"/>
                  </a:lnTo>
                  <a:close/>
                </a:path>
                <a:path w="17811115" h="1473200">
                  <a:moveTo>
                    <a:pt x="996911" y="1308100"/>
                  </a:moveTo>
                  <a:lnTo>
                    <a:pt x="987298" y="1308100"/>
                  </a:lnTo>
                  <a:lnTo>
                    <a:pt x="987298" y="1473200"/>
                  </a:lnTo>
                  <a:lnTo>
                    <a:pt x="996911" y="1473200"/>
                  </a:lnTo>
                  <a:lnTo>
                    <a:pt x="996911" y="1308100"/>
                  </a:lnTo>
                  <a:close/>
                </a:path>
                <a:path w="17811115" h="1473200">
                  <a:moveTo>
                    <a:pt x="996911" y="0"/>
                  </a:moveTo>
                  <a:lnTo>
                    <a:pt x="987298" y="0"/>
                  </a:lnTo>
                  <a:lnTo>
                    <a:pt x="987298" y="1295400"/>
                  </a:lnTo>
                  <a:lnTo>
                    <a:pt x="996911" y="1295400"/>
                  </a:lnTo>
                  <a:lnTo>
                    <a:pt x="996911" y="0"/>
                  </a:lnTo>
                  <a:close/>
                </a:path>
                <a:path w="17811115" h="1473200">
                  <a:moveTo>
                    <a:pt x="1326007" y="1308100"/>
                  </a:moveTo>
                  <a:lnTo>
                    <a:pt x="1316393" y="1308100"/>
                  </a:lnTo>
                  <a:lnTo>
                    <a:pt x="1316393" y="1473200"/>
                  </a:lnTo>
                  <a:lnTo>
                    <a:pt x="1326007" y="1473200"/>
                  </a:lnTo>
                  <a:lnTo>
                    <a:pt x="1326007" y="1308100"/>
                  </a:lnTo>
                  <a:close/>
                </a:path>
                <a:path w="17811115" h="1473200">
                  <a:moveTo>
                    <a:pt x="1326007" y="0"/>
                  </a:moveTo>
                  <a:lnTo>
                    <a:pt x="1316393" y="0"/>
                  </a:lnTo>
                  <a:lnTo>
                    <a:pt x="1316393" y="1295400"/>
                  </a:lnTo>
                  <a:lnTo>
                    <a:pt x="1326007" y="1295400"/>
                  </a:lnTo>
                  <a:lnTo>
                    <a:pt x="1326007" y="0"/>
                  </a:lnTo>
                  <a:close/>
                </a:path>
                <a:path w="17811115" h="1473200">
                  <a:moveTo>
                    <a:pt x="1655114" y="1308100"/>
                  </a:moveTo>
                  <a:lnTo>
                    <a:pt x="1645500" y="1308100"/>
                  </a:lnTo>
                  <a:lnTo>
                    <a:pt x="1645500" y="1473200"/>
                  </a:lnTo>
                  <a:lnTo>
                    <a:pt x="1655114" y="1473200"/>
                  </a:lnTo>
                  <a:lnTo>
                    <a:pt x="1655114" y="1308100"/>
                  </a:lnTo>
                  <a:close/>
                </a:path>
                <a:path w="17811115" h="1473200">
                  <a:moveTo>
                    <a:pt x="1655114" y="0"/>
                  </a:moveTo>
                  <a:lnTo>
                    <a:pt x="1645500" y="0"/>
                  </a:lnTo>
                  <a:lnTo>
                    <a:pt x="1645500" y="1295400"/>
                  </a:lnTo>
                  <a:lnTo>
                    <a:pt x="1655114" y="1295400"/>
                  </a:lnTo>
                  <a:lnTo>
                    <a:pt x="1655114" y="0"/>
                  </a:lnTo>
                  <a:close/>
                </a:path>
                <a:path w="17811115" h="1473200">
                  <a:moveTo>
                    <a:pt x="1984209" y="1308100"/>
                  </a:moveTo>
                  <a:lnTo>
                    <a:pt x="1974596" y="1308100"/>
                  </a:lnTo>
                  <a:lnTo>
                    <a:pt x="1974596" y="1473200"/>
                  </a:lnTo>
                  <a:lnTo>
                    <a:pt x="1984209" y="1473200"/>
                  </a:lnTo>
                  <a:lnTo>
                    <a:pt x="1984209" y="1308100"/>
                  </a:lnTo>
                  <a:close/>
                </a:path>
                <a:path w="17811115" h="1473200">
                  <a:moveTo>
                    <a:pt x="1984209" y="0"/>
                  </a:moveTo>
                  <a:lnTo>
                    <a:pt x="1974596" y="0"/>
                  </a:lnTo>
                  <a:lnTo>
                    <a:pt x="1974596" y="1295400"/>
                  </a:lnTo>
                  <a:lnTo>
                    <a:pt x="1984209" y="1295400"/>
                  </a:lnTo>
                  <a:lnTo>
                    <a:pt x="1984209" y="0"/>
                  </a:lnTo>
                  <a:close/>
                </a:path>
                <a:path w="17811115" h="1473200">
                  <a:moveTo>
                    <a:pt x="2313305" y="1308100"/>
                  </a:moveTo>
                  <a:lnTo>
                    <a:pt x="2303691" y="1308100"/>
                  </a:lnTo>
                  <a:lnTo>
                    <a:pt x="2303691" y="1473200"/>
                  </a:lnTo>
                  <a:lnTo>
                    <a:pt x="2313305" y="1473200"/>
                  </a:lnTo>
                  <a:lnTo>
                    <a:pt x="2313305" y="1308100"/>
                  </a:lnTo>
                  <a:close/>
                </a:path>
                <a:path w="17811115" h="1473200">
                  <a:moveTo>
                    <a:pt x="2313305" y="0"/>
                  </a:moveTo>
                  <a:lnTo>
                    <a:pt x="2303691" y="0"/>
                  </a:lnTo>
                  <a:lnTo>
                    <a:pt x="2303691" y="1295400"/>
                  </a:lnTo>
                  <a:lnTo>
                    <a:pt x="2313305" y="1295400"/>
                  </a:lnTo>
                  <a:lnTo>
                    <a:pt x="2313305" y="0"/>
                  </a:lnTo>
                  <a:close/>
                </a:path>
                <a:path w="17811115" h="1473200">
                  <a:moveTo>
                    <a:pt x="2642400" y="1308100"/>
                  </a:moveTo>
                  <a:lnTo>
                    <a:pt x="2632786" y="1308100"/>
                  </a:lnTo>
                  <a:lnTo>
                    <a:pt x="2632786" y="1473200"/>
                  </a:lnTo>
                  <a:lnTo>
                    <a:pt x="2642400" y="1473200"/>
                  </a:lnTo>
                  <a:lnTo>
                    <a:pt x="2642400" y="1308100"/>
                  </a:lnTo>
                  <a:close/>
                </a:path>
                <a:path w="17811115" h="1473200">
                  <a:moveTo>
                    <a:pt x="2642400" y="0"/>
                  </a:moveTo>
                  <a:lnTo>
                    <a:pt x="2632786" y="0"/>
                  </a:lnTo>
                  <a:lnTo>
                    <a:pt x="2632786" y="1295400"/>
                  </a:lnTo>
                  <a:lnTo>
                    <a:pt x="2642400" y="1295400"/>
                  </a:lnTo>
                  <a:lnTo>
                    <a:pt x="2642400" y="0"/>
                  </a:lnTo>
                  <a:close/>
                </a:path>
                <a:path w="17811115" h="1473200">
                  <a:moveTo>
                    <a:pt x="2971495" y="1308100"/>
                  </a:moveTo>
                  <a:lnTo>
                    <a:pt x="2961881" y="1308100"/>
                  </a:lnTo>
                  <a:lnTo>
                    <a:pt x="2961881" y="1473200"/>
                  </a:lnTo>
                  <a:lnTo>
                    <a:pt x="2971495" y="1473200"/>
                  </a:lnTo>
                  <a:lnTo>
                    <a:pt x="2971495" y="1308100"/>
                  </a:lnTo>
                  <a:close/>
                </a:path>
                <a:path w="17811115" h="1473200">
                  <a:moveTo>
                    <a:pt x="2971495" y="0"/>
                  </a:moveTo>
                  <a:lnTo>
                    <a:pt x="2961881" y="0"/>
                  </a:lnTo>
                  <a:lnTo>
                    <a:pt x="2961881" y="1295400"/>
                  </a:lnTo>
                  <a:lnTo>
                    <a:pt x="2971495" y="1295400"/>
                  </a:lnTo>
                  <a:lnTo>
                    <a:pt x="2971495" y="0"/>
                  </a:lnTo>
                  <a:close/>
                </a:path>
                <a:path w="17811115" h="1473200">
                  <a:moveTo>
                    <a:pt x="3300590" y="1308100"/>
                  </a:moveTo>
                  <a:lnTo>
                    <a:pt x="3290976" y="1308100"/>
                  </a:lnTo>
                  <a:lnTo>
                    <a:pt x="3290976" y="1473200"/>
                  </a:lnTo>
                  <a:lnTo>
                    <a:pt x="3300590" y="1473200"/>
                  </a:lnTo>
                  <a:lnTo>
                    <a:pt x="3300590" y="1308100"/>
                  </a:lnTo>
                  <a:close/>
                </a:path>
                <a:path w="17811115" h="1473200">
                  <a:moveTo>
                    <a:pt x="3300590" y="0"/>
                  </a:moveTo>
                  <a:lnTo>
                    <a:pt x="3290976" y="0"/>
                  </a:lnTo>
                  <a:lnTo>
                    <a:pt x="3290976" y="1295400"/>
                  </a:lnTo>
                  <a:lnTo>
                    <a:pt x="3300590" y="1295400"/>
                  </a:lnTo>
                  <a:lnTo>
                    <a:pt x="3300590" y="0"/>
                  </a:lnTo>
                  <a:close/>
                </a:path>
                <a:path w="17811115" h="1473200">
                  <a:moveTo>
                    <a:pt x="3629698" y="1308100"/>
                  </a:moveTo>
                  <a:lnTo>
                    <a:pt x="3620084" y="1308100"/>
                  </a:lnTo>
                  <a:lnTo>
                    <a:pt x="3620084" y="1473200"/>
                  </a:lnTo>
                  <a:lnTo>
                    <a:pt x="3629698" y="1473200"/>
                  </a:lnTo>
                  <a:lnTo>
                    <a:pt x="3629698" y="1308100"/>
                  </a:lnTo>
                  <a:close/>
                </a:path>
                <a:path w="17811115" h="1473200">
                  <a:moveTo>
                    <a:pt x="3629698" y="0"/>
                  </a:moveTo>
                  <a:lnTo>
                    <a:pt x="3620084" y="0"/>
                  </a:lnTo>
                  <a:lnTo>
                    <a:pt x="3620084" y="1295400"/>
                  </a:lnTo>
                  <a:lnTo>
                    <a:pt x="3629698" y="1295400"/>
                  </a:lnTo>
                  <a:lnTo>
                    <a:pt x="3629698" y="0"/>
                  </a:lnTo>
                  <a:close/>
                </a:path>
                <a:path w="17811115" h="1473200">
                  <a:moveTo>
                    <a:pt x="3958793" y="1308100"/>
                  </a:moveTo>
                  <a:lnTo>
                    <a:pt x="3949179" y="1308100"/>
                  </a:lnTo>
                  <a:lnTo>
                    <a:pt x="3949179" y="1473200"/>
                  </a:lnTo>
                  <a:lnTo>
                    <a:pt x="3958793" y="1473200"/>
                  </a:lnTo>
                  <a:lnTo>
                    <a:pt x="3958793" y="1308100"/>
                  </a:lnTo>
                  <a:close/>
                </a:path>
                <a:path w="17811115" h="1473200">
                  <a:moveTo>
                    <a:pt x="3958793" y="0"/>
                  </a:moveTo>
                  <a:lnTo>
                    <a:pt x="3949179" y="0"/>
                  </a:lnTo>
                  <a:lnTo>
                    <a:pt x="3949179" y="1295400"/>
                  </a:lnTo>
                  <a:lnTo>
                    <a:pt x="3958793" y="1295400"/>
                  </a:lnTo>
                  <a:lnTo>
                    <a:pt x="3958793" y="0"/>
                  </a:lnTo>
                  <a:close/>
                </a:path>
                <a:path w="17811115" h="1473200">
                  <a:moveTo>
                    <a:pt x="4287888" y="1308100"/>
                  </a:moveTo>
                  <a:lnTo>
                    <a:pt x="4278274" y="1308100"/>
                  </a:lnTo>
                  <a:lnTo>
                    <a:pt x="4278274" y="1473200"/>
                  </a:lnTo>
                  <a:lnTo>
                    <a:pt x="4287888" y="1473200"/>
                  </a:lnTo>
                  <a:lnTo>
                    <a:pt x="4287888" y="1308100"/>
                  </a:lnTo>
                  <a:close/>
                </a:path>
                <a:path w="17811115" h="1473200">
                  <a:moveTo>
                    <a:pt x="4287888" y="0"/>
                  </a:moveTo>
                  <a:lnTo>
                    <a:pt x="4278274" y="0"/>
                  </a:lnTo>
                  <a:lnTo>
                    <a:pt x="4278274" y="1295400"/>
                  </a:lnTo>
                  <a:lnTo>
                    <a:pt x="4287888" y="1295400"/>
                  </a:lnTo>
                  <a:lnTo>
                    <a:pt x="4287888" y="0"/>
                  </a:lnTo>
                  <a:close/>
                </a:path>
                <a:path w="17811115" h="1473200">
                  <a:moveTo>
                    <a:pt x="4616983" y="1308100"/>
                  </a:moveTo>
                  <a:lnTo>
                    <a:pt x="4607369" y="1308100"/>
                  </a:lnTo>
                  <a:lnTo>
                    <a:pt x="4607369" y="1473200"/>
                  </a:lnTo>
                  <a:lnTo>
                    <a:pt x="4616983" y="1473200"/>
                  </a:lnTo>
                  <a:lnTo>
                    <a:pt x="4616983" y="1308100"/>
                  </a:lnTo>
                  <a:close/>
                </a:path>
                <a:path w="17811115" h="1473200">
                  <a:moveTo>
                    <a:pt x="4616983" y="0"/>
                  </a:moveTo>
                  <a:lnTo>
                    <a:pt x="4607369" y="0"/>
                  </a:lnTo>
                  <a:lnTo>
                    <a:pt x="4607369" y="1295400"/>
                  </a:lnTo>
                  <a:lnTo>
                    <a:pt x="4616983" y="1295400"/>
                  </a:lnTo>
                  <a:lnTo>
                    <a:pt x="4616983" y="0"/>
                  </a:lnTo>
                  <a:close/>
                </a:path>
                <a:path w="17811115" h="1473200">
                  <a:moveTo>
                    <a:pt x="4946078" y="1308100"/>
                  </a:moveTo>
                  <a:lnTo>
                    <a:pt x="4936464" y="1308100"/>
                  </a:lnTo>
                  <a:lnTo>
                    <a:pt x="4936464" y="1473200"/>
                  </a:lnTo>
                  <a:lnTo>
                    <a:pt x="4946078" y="1473200"/>
                  </a:lnTo>
                  <a:lnTo>
                    <a:pt x="4946078" y="1308100"/>
                  </a:lnTo>
                  <a:close/>
                </a:path>
                <a:path w="17811115" h="1473200">
                  <a:moveTo>
                    <a:pt x="4946078" y="0"/>
                  </a:moveTo>
                  <a:lnTo>
                    <a:pt x="4936464" y="0"/>
                  </a:lnTo>
                  <a:lnTo>
                    <a:pt x="4936464" y="1295400"/>
                  </a:lnTo>
                  <a:lnTo>
                    <a:pt x="4946078" y="1295400"/>
                  </a:lnTo>
                  <a:lnTo>
                    <a:pt x="4946078" y="0"/>
                  </a:lnTo>
                  <a:close/>
                </a:path>
                <a:path w="17811115" h="1473200">
                  <a:moveTo>
                    <a:pt x="5305056" y="0"/>
                  </a:moveTo>
                  <a:lnTo>
                    <a:pt x="5295443" y="0"/>
                  </a:lnTo>
                  <a:lnTo>
                    <a:pt x="5295443" y="1295400"/>
                  </a:lnTo>
                  <a:lnTo>
                    <a:pt x="5305056" y="1295400"/>
                  </a:lnTo>
                  <a:lnTo>
                    <a:pt x="5305056" y="0"/>
                  </a:lnTo>
                  <a:close/>
                </a:path>
                <a:path w="17811115" h="1473200">
                  <a:moveTo>
                    <a:pt x="5634164" y="0"/>
                  </a:moveTo>
                  <a:lnTo>
                    <a:pt x="5624550" y="0"/>
                  </a:lnTo>
                  <a:lnTo>
                    <a:pt x="5624550" y="1295400"/>
                  </a:lnTo>
                  <a:lnTo>
                    <a:pt x="5634164" y="1295400"/>
                  </a:lnTo>
                  <a:lnTo>
                    <a:pt x="5634164" y="0"/>
                  </a:lnTo>
                  <a:close/>
                </a:path>
                <a:path w="17811115" h="1473200">
                  <a:moveTo>
                    <a:pt x="5963259" y="0"/>
                  </a:moveTo>
                  <a:lnTo>
                    <a:pt x="5953645" y="0"/>
                  </a:lnTo>
                  <a:lnTo>
                    <a:pt x="5953645" y="1295400"/>
                  </a:lnTo>
                  <a:lnTo>
                    <a:pt x="5963259" y="1295400"/>
                  </a:lnTo>
                  <a:lnTo>
                    <a:pt x="5963259" y="0"/>
                  </a:lnTo>
                  <a:close/>
                </a:path>
                <a:path w="17811115" h="1473200">
                  <a:moveTo>
                    <a:pt x="6292354" y="0"/>
                  </a:moveTo>
                  <a:lnTo>
                    <a:pt x="6282741" y="0"/>
                  </a:lnTo>
                  <a:lnTo>
                    <a:pt x="6282741" y="1295400"/>
                  </a:lnTo>
                  <a:lnTo>
                    <a:pt x="6292354" y="1295400"/>
                  </a:lnTo>
                  <a:lnTo>
                    <a:pt x="6292354" y="0"/>
                  </a:lnTo>
                  <a:close/>
                </a:path>
                <a:path w="17811115" h="1473200">
                  <a:moveTo>
                    <a:pt x="6621450" y="0"/>
                  </a:moveTo>
                  <a:lnTo>
                    <a:pt x="6611836" y="0"/>
                  </a:lnTo>
                  <a:lnTo>
                    <a:pt x="6611836" y="1295400"/>
                  </a:lnTo>
                  <a:lnTo>
                    <a:pt x="6621450" y="1295400"/>
                  </a:lnTo>
                  <a:lnTo>
                    <a:pt x="6621450" y="0"/>
                  </a:lnTo>
                  <a:close/>
                </a:path>
                <a:path w="17811115" h="1473200">
                  <a:moveTo>
                    <a:pt x="6950545" y="0"/>
                  </a:moveTo>
                  <a:lnTo>
                    <a:pt x="6940931" y="0"/>
                  </a:lnTo>
                  <a:lnTo>
                    <a:pt x="6940931" y="1295400"/>
                  </a:lnTo>
                  <a:lnTo>
                    <a:pt x="6950545" y="1295400"/>
                  </a:lnTo>
                  <a:lnTo>
                    <a:pt x="6950545" y="0"/>
                  </a:lnTo>
                  <a:close/>
                </a:path>
                <a:path w="17811115" h="1473200">
                  <a:moveTo>
                    <a:pt x="7279653" y="0"/>
                  </a:moveTo>
                  <a:lnTo>
                    <a:pt x="7270039" y="0"/>
                  </a:lnTo>
                  <a:lnTo>
                    <a:pt x="7270039" y="1295400"/>
                  </a:lnTo>
                  <a:lnTo>
                    <a:pt x="7279653" y="1295400"/>
                  </a:lnTo>
                  <a:lnTo>
                    <a:pt x="7279653" y="0"/>
                  </a:lnTo>
                  <a:close/>
                </a:path>
                <a:path w="17811115" h="1473200">
                  <a:moveTo>
                    <a:pt x="7608748" y="0"/>
                  </a:moveTo>
                  <a:lnTo>
                    <a:pt x="7599134" y="0"/>
                  </a:lnTo>
                  <a:lnTo>
                    <a:pt x="7599134" y="1295400"/>
                  </a:lnTo>
                  <a:lnTo>
                    <a:pt x="7608748" y="1295400"/>
                  </a:lnTo>
                  <a:lnTo>
                    <a:pt x="7608748" y="0"/>
                  </a:lnTo>
                  <a:close/>
                </a:path>
                <a:path w="17811115" h="1473200">
                  <a:moveTo>
                    <a:pt x="7937843" y="0"/>
                  </a:moveTo>
                  <a:lnTo>
                    <a:pt x="7928229" y="0"/>
                  </a:lnTo>
                  <a:lnTo>
                    <a:pt x="7928229" y="1295400"/>
                  </a:lnTo>
                  <a:lnTo>
                    <a:pt x="7937843" y="1295400"/>
                  </a:lnTo>
                  <a:lnTo>
                    <a:pt x="7937843" y="0"/>
                  </a:lnTo>
                  <a:close/>
                </a:path>
                <a:path w="17811115" h="1473200">
                  <a:moveTo>
                    <a:pt x="8266938" y="0"/>
                  </a:moveTo>
                  <a:lnTo>
                    <a:pt x="8257324" y="0"/>
                  </a:lnTo>
                  <a:lnTo>
                    <a:pt x="8257324" y="1295400"/>
                  </a:lnTo>
                  <a:lnTo>
                    <a:pt x="8266938" y="1295400"/>
                  </a:lnTo>
                  <a:lnTo>
                    <a:pt x="8266938" y="0"/>
                  </a:lnTo>
                  <a:close/>
                </a:path>
                <a:path w="17811115" h="1473200">
                  <a:moveTo>
                    <a:pt x="8596046" y="0"/>
                  </a:moveTo>
                  <a:lnTo>
                    <a:pt x="8586432" y="0"/>
                  </a:lnTo>
                  <a:lnTo>
                    <a:pt x="8586432" y="1295400"/>
                  </a:lnTo>
                  <a:lnTo>
                    <a:pt x="8596046" y="1295400"/>
                  </a:lnTo>
                  <a:lnTo>
                    <a:pt x="8596046" y="0"/>
                  </a:lnTo>
                  <a:close/>
                </a:path>
                <a:path w="17811115" h="1473200">
                  <a:moveTo>
                    <a:pt x="8925141" y="0"/>
                  </a:moveTo>
                  <a:lnTo>
                    <a:pt x="8915527" y="0"/>
                  </a:lnTo>
                  <a:lnTo>
                    <a:pt x="8915527" y="1295400"/>
                  </a:lnTo>
                  <a:lnTo>
                    <a:pt x="8925141" y="1295400"/>
                  </a:lnTo>
                  <a:lnTo>
                    <a:pt x="8925141" y="0"/>
                  </a:lnTo>
                  <a:close/>
                </a:path>
                <a:path w="17811115" h="1473200">
                  <a:moveTo>
                    <a:pt x="9254236" y="0"/>
                  </a:moveTo>
                  <a:lnTo>
                    <a:pt x="9244622" y="0"/>
                  </a:lnTo>
                  <a:lnTo>
                    <a:pt x="9244622" y="1295400"/>
                  </a:lnTo>
                  <a:lnTo>
                    <a:pt x="9254236" y="1295400"/>
                  </a:lnTo>
                  <a:lnTo>
                    <a:pt x="9254236" y="0"/>
                  </a:lnTo>
                  <a:close/>
                </a:path>
                <a:path w="17811115" h="1473200">
                  <a:moveTo>
                    <a:pt x="9583331" y="0"/>
                  </a:moveTo>
                  <a:lnTo>
                    <a:pt x="9573717" y="0"/>
                  </a:lnTo>
                  <a:lnTo>
                    <a:pt x="9573717" y="1295400"/>
                  </a:lnTo>
                  <a:lnTo>
                    <a:pt x="9583331" y="1295400"/>
                  </a:lnTo>
                  <a:lnTo>
                    <a:pt x="9583331" y="0"/>
                  </a:lnTo>
                  <a:close/>
                </a:path>
                <a:path w="17811115" h="1473200">
                  <a:moveTo>
                    <a:pt x="9912426" y="0"/>
                  </a:moveTo>
                  <a:lnTo>
                    <a:pt x="9902812" y="0"/>
                  </a:lnTo>
                  <a:lnTo>
                    <a:pt x="9902812" y="1295400"/>
                  </a:lnTo>
                  <a:lnTo>
                    <a:pt x="9912426" y="1295400"/>
                  </a:lnTo>
                  <a:lnTo>
                    <a:pt x="9912426" y="0"/>
                  </a:lnTo>
                  <a:close/>
                </a:path>
                <a:path w="17811115" h="14732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1295400"/>
                  </a:lnTo>
                  <a:lnTo>
                    <a:pt x="10241521" y="1295400"/>
                  </a:lnTo>
                  <a:lnTo>
                    <a:pt x="10241521" y="0"/>
                  </a:lnTo>
                  <a:close/>
                </a:path>
                <a:path w="17811115" h="14732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1295400"/>
                  </a:lnTo>
                  <a:lnTo>
                    <a:pt x="10570616" y="1295400"/>
                  </a:lnTo>
                  <a:lnTo>
                    <a:pt x="10570616" y="0"/>
                  </a:lnTo>
                  <a:close/>
                </a:path>
                <a:path w="17811115" h="14732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1295400"/>
                  </a:lnTo>
                  <a:lnTo>
                    <a:pt x="10899712" y="1295400"/>
                  </a:lnTo>
                  <a:lnTo>
                    <a:pt x="10899712" y="0"/>
                  </a:lnTo>
                  <a:close/>
                </a:path>
                <a:path w="17811115" h="14732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1295400"/>
                  </a:lnTo>
                  <a:lnTo>
                    <a:pt x="11228807" y="1295400"/>
                  </a:lnTo>
                  <a:lnTo>
                    <a:pt x="11228807" y="0"/>
                  </a:lnTo>
                  <a:close/>
                </a:path>
                <a:path w="17811115" h="14732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1295400"/>
                  </a:lnTo>
                  <a:lnTo>
                    <a:pt x="11557902" y="1295400"/>
                  </a:lnTo>
                  <a:lnTo>
                    <a:pt x="11557902" y="0"/>
                  </a:lnTo>
                  <a:close/>
                </a:path>
                <a:path w="17811115" h="14732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1295400"/>
                  </a:lnTo>
                  <a:lnTo>
                    <a:pt x="11886997" y="1295400"/>
                  </a:lnTo>
                  <a:lnTo>
                    <a:pt x="11886997" y="0"/>
                  </a:lnTo>
                  <a:close/>
                </a:path>
                <a:path w="17811115" h="14732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1295400"/>
                  </a:lnTo>
                  <a:lnTo>
                    <a:pt x="12216092" y="1295400"/>
                  </a:lnTo>
                  <a:lnTo>
                    <a:pt x="12216092" y="0"/>
                  </a:lnTo>
                  <a:close/>
                </a:path>
                <a:path w="17811115" h="14732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1295400"/>
                  </a:lnTo>
                  <a:lnTo>
                    <a:pt x="12545200" y="1295400"/>
                  </a:lnTo>
                  <a:lnTo>
                    <a:pt x="12545200" y="0"/>
                  </a:lnTo>
                  <a:close/>
                </a:path>
                <a:path w="17811115" h="14732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1295400"/>
                  </a:lnTo>
                  <a:lnTo>
                    <a:pt x="12874295" y="1295400"/>
                  </a:lnTo>
                  <a:lnTo>
                    <a:pt x="12874295" y="0"/>
                  </a:lnTo>
                  <a:close/>
                </a:path>
                <a:path w="17811115" h="14732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1295400"/>
                  </a:lnTo>
                  <a:lnTo>
                    <a:pt x="13203390" y="1295400"/>
                  </a:lnTo>
                  <a:lnTo>
                    <a:pt x="13203390" y="0"/>
                  </a:lnTo>
                  <a:close/>
                </a:path>
                <a:path w="17811115" h="14732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1295400"/>
                  </a:lnTo>
                  <a:lnTo>
                    <a:pt x="13532485" y="1295400"/>
                  </a:lnTo>
                  <a:lnTo>
                    <a:pt x="13532485" y="0"/>
                  </a:lnTo>
                  <a:close/>
                </a:path>
                <a:path w="17811115" h="14732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1295400"/>
                  </a:lnTo>
                  <a:lnTo>
                    <a:pt x="13861580" y="1295400"/>
                  </a:lnTo>
                  <a:lnTo>
                    <a:pt x="13861580" y="0"/>
                  </a:lnTo>
                  <a:close/>
                </a:path>
                <a:path w="17811115" h="14732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1295400"/>
                  </a:lnTo>
                  <a:lnTo>
                    <a:pt x="14190675" y="1295400"/>
                  </a:lnTo>
                  <a:lnTo>
                    <a:pt x="14190675" y="0"/>
                  </a:lnTo>
                  <a:close/>
                </a:path>
                <a:path w="17811115" h="14732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1295400"/>
                  </a:lnTo>
                  <a:lnTo>
                    <a:pt x="14519770" y="1295400"/>
                  </a:lnTo>
                  <a:lnTo>
                    <a:pt x="14519770" y="0"/>
                  </a:lnTo>
                  <a:close/>
                </a:path>
                <a:path w="17811115" h="14732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1295400"/>
                  </a:lnTo>
                  <a:lnTo>
                    <a:pt x="14848866" y="1295400"/>
                  </a:lnTo>
                  <a:lnTo>
                    <a:pt x="14848866" y="0"/>
                  </a:lnTo>
                  <a:close/>
                </a:path>
                <a:path w="17811115" h="14732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1295400"/>
                  </a:lnTo>
                  <a:lnTo>
                    <a:pt x="15177961" y="1295400"/>
                  </a:lnTo>
                  <a:lnTo>
                    <a:pt x="15177961" y="0"/>
                  </a:lnTo>
                  <a:close/>
                </a:path>
                <a:path w="17811115" h="14732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1295400"/>
                  </a:lnTo>
                  <a:lnTo>
                    <a:pt x="15507056" y="1295400"/>
                  </a:lnTo>
                  <a:lnTo>
                    <a:pt x="15507056" y="0"/>
                  </a:lnTo>
                  <a:close/>
                </a:path>
                <a:path w="17811115" h="14732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1295400"/>
                  </a:lnTo>
                  <a:lnTo>
                    <a:pt x="15836151" y="1295400"/>
                  </a:lnTo>
                  <a:lnTo>
                    <a:pt x="15836151" y="0"/>
                  </a:lnTo>
                  <a:close/>
                </a:path>
                <a:path w="17811115" h="14732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1295400"/>
                  </a:lnTo>
                  <a:lnTo>
                    <a:pt x="16165246" y="1295400"/>
                  </a:lnTo>
                  <a:lnTo>
                    <a:pt x="16165246" y="0"/>
                  </a:lnTo>
                  <a:close/>
                </a:path>
                <a:path w="17811115" h="14732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1295400"/>
                  </a:lnTo>
                  <a:lnTo>
                    <a:pt x="16494341" y="1295400"/>
                  </a:lnTo>
                  <a:lnTo>
                    <a:pt x="16494341" y="0"/>
                  </a:lnTo>
                  <a:close/>
                </a:path>
                <a:path w="17811115" h="14732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1295400"/>
                  </a:lnTo>
                  <a:lnTo>
                    <a:pt x="16823538" y="1295400"/>
                  </a:lnTo>
                  <a:lnTo>
                    <a:pt x="16823538" y="0"/>
                  </a:lnTo>
                  <a:close/>
                </a:path>
                <a:path w="17811115" h="14732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1295400"/>
                  </a:lnTo>
                  <a:lnTo>
                    <a:pt x="17152531" y="1295400"/>
                  </a:lnTo>
                  <a:lnTo>
                    <a:pt x="17152531" y="0"/>
                  </a:lnTo>
                  <a:close/>
                </a:path>
                <a:path w="17811115" h="14732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1295400"/>
                  </a:lnTo>
                  <a:lnTo>
                    <a:pt x="17481728" y="1295400"/>
                  </a:lnTo>
                  <a:lnTo>
                    <a:pt x="17481728" y="0"/>
                  </a:lnTo>
                  <a:close/>
                </a:path>
                <a:path w="17811115" h="14732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1295400"/>
                  </a:lnTo>
                  <a:lnTo>
                    <a:pt x="17810823" y="12954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079784" y="10109555"/>
              <a:ext cx="12874625" cy="165100"/>
            </a:xfrm>
            <a:custGeom>
              <a:avLst/>
              <a:gdLst/>
              <a:ahLst/>
              <a:cxnLst/>
              <a:rect l="l" t="t" r="r" b="b"/>
              <a:pathLst>
                <a:path w="12874625" h="165100">
                  <a:moveTo>
                    <a:pt x="9613" y="0"/>
                  </a:moveTo>
                  <a:lnTo>
                    <a:pt x="0" y="0"/>
                  </a:lnTo>
                  <a:lnTo>
                    <a:pt x="0" y="165100"/>
                  </a:lnTo>
                  <a:lnTo>
                    <a:pt x="9613" y="165100"/>
                  </a:lnTo>
                  <a:lnTo>
                    <a:pt x="9613" y="0"/>
                  </a:lnTo>
                  <a:close/>
                </a:path>
                <a:path w="12874625" h="165100">
                  <a:moveTo>
                    <a:pt x="368604" y="0"/>
                  </a:moveTo>
                  <a:lnTo>
                    <a:pt x="358990" y="0"/>
                  </a:lnTo>
                  <a:lnTo>
                    <a:pt x="358990" y="165100"/>
                  </a:lnTo>
                  <a:lnTo>
                    <a:pt x="368604" y="165100"/>
                  </a:lnTo>
                  <a:lnTo>
                    <a:pt x="368604" y="0"/>
                  </a:lnTo>
                  <a:close/>
                </a:path>
                <a:path w="12874625" h="165100">
                  <a:moveTo>
                    <a:pt x="697699" y="0"/>
                  </a:moveTo>
                  <a:lnTo>
                    <a:pt x="688086" y="0"/>
                  </a:lnTo>
                  <a:lnTo>
                    <a:pt x="688086" y="165100"/>
                  </a:lnTo>
                  <a:lnTo>
                    <a:pt x="697699" y="165100"/>
                  </a:lnTo>
                  <a:lnTo>
                    <a:pt x="697699" y="0"/>
                  </a:lnTo>
                  <a:close/>
                </a:path>
                <a:path w="12874625" h="165100">
                  <a:moveTo>
                    <a:pt x="1026795" y="0"/>
                  </a:moveTo>
                  <a:lnTo>
                    <a:pt x="1017181" y="0"/>
                  </a:lnTo>
                  <a:lnTo>
                    <a:pt x="1017181" y="165100"/>
                  </a:lnTo>
                  <a:lnTo>
                    <a:pt x="1026795" y="165100"/>
                  </a:lnTo>
                  <a:lnTo>
                    <a:pt x="1026795" y="0"/>
                  </a:lnTo>
                  <a:close/>
                </a:path>
                <a:path w="12874625" h="165100">
                  <a:moveTo>
                    <a:pt x="1355890" y="0"/>
                  </a:moveTo>
                  <a:lnTo>
                    <a:pt x="1346276" y="0"/>
                  </a:lnTo>
                  <a:lnTo>
                    <a:pt x="1346276" y="165100"/>
                  </a:lnTo>
                  <a:lnTo>
                    <a:pt x="1355890" y="165100"/>
                  </a:lnTo>
                  <a:lnTo>
                    <a:pt x="1355890" y="0"/>
                  </a:lnTo>
                  <a:close/>
                </a:path>
                <a:path w="12874625" h="165100">
                  <a:moveTo>
                    <a:pt x="1684997" y="0"/>
                  </a:moveTo>
                  <a:lnTo>
                    <a:pt x="1675384" y="0"/>
                  </a:lnTo>
                  <a:lnTo>
                    <a:pt x="1675384" y="165100"/>
                  </a:lnTo>
                  <a:lnTo>
                    <a:pt x="1684997" y="165100"/>
                  </a:lnTo>
                  <a:lnTo>
                    <a:pt x="1684997" y="0"/>
                  </a:lnTo>
                  <a:close/>
                </a:path>
                <a:path w="12874625" h="165100">
                  <a:moveTo>
                    <a:pt x="2014093" y="0"/>
                  </a:moveTo>
                  <a:lnTo>
                    <a:pt x="2004479" y="0"/>
                  </a:lnTo>
                  <a:lnTo>
                    <a:pt x="2004479" y="165100"/>
                  </a:lnTo>
                  <a:lnTo>
                    <a:pt x="2014093" y="165100"/>
                  </a:lnTo>
                  <a:lnTo>
                    <a:pt x="2014093" y="0"/>
                  </a:lnTo>
                  <a:close/>
                </a:path>
                <a:path w="12874625" h="165100">
                  <a:moveTo>
                    <a:pt x="2343188" y="0"/>
                  </a:moveTo>
                  <a:lnTo>
                    <a:pt x="2333574" y="0"/>
                  </a:lnTo>
                  <a:lnTo>
                    <a:pt x="2333574" y="165100"/>
                  </a:lnTo>
                  <a:lnTo>
                    <a:pt x="2343188" y="165100"/>
                  </a:lnTo>
                  <a:lnTo>
                    <a:pt x="2343188" y="0"/>
                  </a:lnTo>
                  <a:close/>
                </a:path>
                <a:path w="12874625" h="165100">
                  <a:moveTo>
                    <a:pt x="2672283" y="0"/>
                  </a:moveTo>
                  <a:lnTo>
                    <a:pt x="2662669" y="0"/>
                  </a:lnTo>
                  <a:lnTo>
                    <a:pt x="2662669" y="165100"/>
                  </a:lnTo>
                  <a:lnTo>
                    <a:pt x="2672283" y="165100"/>
                  </a:lnTo>
                  <a:lnTo>
                    <a:pt x="2672283" y="0"/>
                  </a:lnTo>
                  <a:close/>
                </a:path>
                <a:path w="12874625" h="165100">
                  <a:moveTo>
                    <a:pt x="3001391" y="0"/>
                  </a:moveTo>
                  <a:lnTo>
                    <a:pt x="2991777" y="0"/>
                  </a:lnTo>
                  <a:lnTo>
                    <a:pt x="2991777" y="165100"/>
                  </a:lnTo>
                  <a:lnTo>
                    <a:pt x="3001391" y="165100"/>
                  </a:lnTo>
                  <a:lnTo>
                    <a:pt x="3001391" y="0"/>
                  </a:lnTo>
                  <a:close/>
                </a:path>
                <a:path w="12874625" h="165100">
                  <a:moveTo>
                    <a:pt x="3330486" y="0"/>
                  </a:moveTo>
                  <a:lnTo>
                    <a:pt x="3320872" y="0"/>
                  </a:lnTo>
                  <a:lnTo>
                    <a:pt x="3320872" y="165100"/>
                  </a:lnTo>
                  <a:lnTo>
                    <a:pt x="3330486" y="165100"/>
                  </a:lnTo>
                  <a:lnTo>
                    <a:pt x="3330486" y="0"/>
                  </a:lnTo>
                  <a:close/>
                </a:path>
                <a:path w="12874625" h="165100">
                  <a:moveTo>
                    <a:pt x="3659581" y="0"/>
                  </a:moveTo>
                  <a:lnTo>
                    <a:pt x="3649967" y="0"/>
                  </a:lnTo>
                  <a:lnTo>
                    <a:pt x="3649967" y="165100"/>
                  </a:lnTo>
                  <a:lnTo>
                    <a:pt x="3659581" y="165100"/>
                  </a:lnTo>
                  <a:lnTo>
                    <a:pt x="3659581" y="0"/>
                  </a:lnTo>
                  <a:close/>
                </a:path>
                <a:path w="12874625" h="165100">
                  <a:moveTo>
                    <a:pt x="3988676" y="0"/>
                  </a:moveTo>
                  <a:lnTo>
                    <a:pt x="3979062" y="0"/>
                  </a:lnTo>
                  <a:lnTo>
                    <a:pt x="3979062" y="165100"/>
                  </a:lnTo>
                  <a:lnTo>
                    <a:pt x="3988676" y="165100"/>
                  </a:lnTo>
                  <a:lnTo>
                    <a:pt x="3988676" y="0"/>
                  </a:lnTo>
                  <a:close/>
                </a:path>
                <a:path w="12874625" h="165100">
                  <a:moveTo>
                    <a:pt x="4317784" y="0"/>
                  </a:moveTo>
                  <a:lnTo>
                    <a:pt x="4308170" y="0"/>
                  </a:lnTo>
                  <a:lnTo>
                    <a:pt x="4308170" y="165100"/>
                  </a:lnTo>
                  <a:lnTo>
                    <a:pt x="4317784" y="165100"/>
                  </a:lnTo>
                  <a:lnTo>
                    <a:pt x="4317784" y="0"/>
                  </a:lnTo>
                  <a:close/>
                </a:path>
                <a:path w="12874625" h="165100">
                  <a:moveTo>
                    <a:pt x="4646866" y="0"/>
                  </a:moveTo>
                  <a:lnTo>
                    <a:pt x="4637252" y="0"/>
                  </a:lnTo>
                  <a:lnTo>
                    <a:pt x="4637252" y="165100"/>
                  </a:lnTo>
                  <a:lnTo>
                    <a:pt x="4646866" y="165100"/>
                  </a:lnTo>
                  <a:lnTo>
                    <a:pt x="4646866" y="0"/>
                  </a:lnTo>
                  <a:close/>
                </a:path>
                <a:path w="12874625" h="165100">
                  <a:moveTo>
                    <a:pt x="4975961" y="0"/>
                  </a:moveTo>
                  <a:lnTo>
                    <a:pt x="4966347" y="0"/>
                  </a:lnTo>
                  <a:lnTo>
                    <a:pt x="4966347" y="165100"/>
                  </a:lnTo>
                  <a:lnTo>
                    <a:pt x="4975961" y="165100"/>
                  </a:lnTo>
                  <a:lnTo>
                    <a:pt x="4975961" y="0"/>
                  </a:lnTo>
                  <a:close/>
                </a:path>
                <a:path w="12874625" h="165100">
                  <a:moveTo>
                    <a:pt x="5305056" y="0"/>
                  </a:moveTo>
                  <a:lnTo>
                    <a:pt x="5295443" y="0"/>
                  </a:lnTo>
                  <a:lnTo>
                    <a:pt x="5295443" y="165100"/>
                  </a:lnTo>
                  <a:lnTo>
                    <a:pt x="5305056" y="165100"/>
                  </a:lnTo>
                  <a:lnTo>
                    <a:pt x="5305056" y="0"/>
                  </a:lnTo>
                  <a:close/>
                </a:path>
                <a:path w="12874625" h="165100">
                  <a:moveTo>
                    <a:pt x="5634152" y="0"/>
                  </a:moveTo>
                  <a:lnTo>
                    <a:pt x="5624538" y="0"/>
                  </a:lnTo>
                  <a:lnTo>
                    <a:pt x="5624538" y="165100"/>
                  </a:lnTo>
                  <a:lnTo>
                    <a:pt x="5634152" y="165100"/>
                  </a:lnTo>
                  <a:lnTo>
                    <a:pt x="5634152" y="0"/>
                  </a:lnTo>
                  <a:close/>
                </a:path>
                <a:path w="12874625" h="165100">
                  <a:moveTo>
                    <a:pt x="5963247" y="0"/>
                  </a:moveTo>
                  <a:lnTo>
                    <a:pt x="5953633" y="0"/>
                  </a:lnTo>
                  <a:lnTo>
                    <a:pt x="5953633" y="165100"/>
                  </a:lnTo>
                  <a:lnTo>
                    <a:pt x="5963247" y="165100"/>
                  </a:lnTo>
                  <a:lnTo>
                    <a:pt x="5963247" y="0"/>
                  </a:lnTo>
                  <a:close/>
                </a:path>
                <a:path w="12874625" h="165100">
                  <a:moveTo>
                    <a:pt x="6292342" y="0"/>
                  </a:moveTo>
                  <a:lnTo>
                    <a:pt x="6282728" y="0"/>
                  </a:lnTo>
                  <a:lnTo>
                    <a:pt x="6282728" y="165100"/>
                  </a:lnTo>
                  <a:lnTo>
                    <a:pt x="6292342" y="165100"/>
                  </a:lnTo>
                  <a:lnTo>
                    <a:pt x="6292342" y="0"/>
                  </a:lnTo>
                  <a:close/>
                </a:path>
                <a:path w="12874625" h="165100">
                  <a:moveTo>
                    <a:pt x="6621437" y="0"/>
                  </a:moveTo>
                  <a:lnTo>
                    <a:pt x="6611823" y="0"/>
                  </a:lnTo>
                  <a:lnTo>
                    <a:pt x="6611823" y="165100"/>
                  </a:lnTo>
                  <a:lnTo>
                    <a:pt x="6621437" y="165100"/>
                  </a:lnTo>
                  <a:lnTo>
                    <a:pt x="6621437" y="0"/>
                  </a:lnTo>
                  <a:close/>
                </a:path>
                <a:path w="12874625" h="165100">
                  <a:moveTo>
                    <a:pt x="6950532" y="0"/>
                  </a:moveTo>
                  <a:lnTo>
                    <a:pt x="6940918" y="0"/>
                  </a:lnTo>
                  <a:lnTo>
                    <a:pt x="6940918" y="165100"/>
                  </a:lnTo>
                  <a:lnTo>
                    <a:pt x="6950532" y="165100"/>
                  </a:lnTo>
                  <a:lnTo>
                    <a:pt x="6950532" y="0"/>
                  </a:lnTo>
                  <a:close/>
                </a:path>
                <a:path w="12874625" h="165100">
                  <a:moveTo>
                    <a:pt x="7279627" y="0"/>
                  </a:moveTo>
                  <a:lnTo>
                    <a:pt x="7270013" y="0"/>
                  </a:lnTo>
                  <a:lnTo>
                    <a:pt x="7270013" y="165100"/>
                  </a:lnTo>
                  <a:lnTo>
                    <a:pt x="7279627" y="165100"/>
                  </a:lnTo>
                  <a:lnTo>
                    <a:pt x="7279627" y="0"/>
                  </a:lnTo>
                  <a:close/>
                </a:path>
                <a:path w="12874625" h="165100">
                  <a:moveTo>
                    <a:pt x="7608735" y="0"/>
                  </a:moveTo>
                  <a:lnTo>
                    <a:pt x="7599108" y="0"/>
                  </a:lnTo>
                  <a:lnTo>
                    <a:pt x="7599108" y="165100"/>
                  </a:lnTo>
                  <a:lnTo>
                    <a:pt x="7608735" y="165100"/>
                  </a:lnTo>
                  <a:lnTo>
                    <a:pt x="7608735" y="0"/>
                  </a:lnTo>
                  <a:close/>
                </a:path>
                <a:path w="12874625" h="165100">
                  <a:moveTo>
                    <a:pt x="7937830" y="0"/>
                  </a:moveTo>
                  <a:lnTo>
                    <a:pt x="7928216" y="0"/>
                  </a:lnTo>
                  <a:lnTo>
                    <a:pt x="7928216" y="165100"/>
                  </a:lnTo>
                  <a:lnTo>
                    <a:pt x="7937830" y="165100"/>
                  </a:lnTo>
                  <a:lnTo>
                    <a:pt x="7937830" y="0"/>
                  </a:lnTo>
                  <a:close/>
                </a:path>
                <a:path w="12874625" h="165100">
                  <a:moveTo>
                    <a:pt x="8266925" y="0"/>
                  </a:moveTo>
                  <a:lnTo>
                    <a:pt x="8257311" y="0"/>
                  </a:lnTo>
                  <a:lnTo>
                    <a:pt x="8257311" y="165100"/>
                  </a:lnTo>
                  <a:lnTo>
                    <a:pt x="8266925" y="165100"/>
                  </a:lnTo>
                  <a:lnTo>
                    <a:pt x="8266925" y="0"/>
                  </a:lnTo>
                  <a:close/>
                </a:path>
                <a:path w="12874625" h="165100">
                  <a:moveTo>
                    <a:pt x="8596020" y="0"/>
                  </a:moveTo>
                  <a:lnTo>
                    <a:pt x="8586406" y="0"/>
                  </a:lnTo>
                  <a:lnTo>
                    <a:pt x="8586406" y="165100"/>
                  </a:lnTo>
                  <a:lnTo>
                    <a:pt x="8596020" y="165100"/>
                  </a:lnTo>
                  <a:lnTo>
                    <a:pt x="8596020" y="0"/>
                  </a:lnTo>
                  <a:close/>
                </a:path>
                <a:path w="12874625" h="165100">
                  <a:moveTo>
                    <a:pt x="8925115" y="0"/>
                  </a:moveTo>
                  <a:lnTo>
                    <a:pt x="8915502" y="0"/>
                  </a:lnTo>
                  <a:lnTo>
                    <a:pt x="8915502" y="165100"/>
                  </a:lnTo>
                  <a:lnTo>
                    <a:pt x="8925115" y="165100"/>
                  </a:lnTo>
                  <a:lnTo>
                    <a:pt x="8925115" y="0"/>
                  </a:lnTo>
                  <a:close/>
                </a:path>
                <a:path w="12874625" h="165100">
                  <a:moveTo>
                    <a:pt x="9254211" y="0"/>
                  </a:moveTo>
                  <a:lnTo>
                    <a:pt x="9244597" y="0"/>
                  </a:lnTo>
                  <a:lnTo>
                    <a:pt x="9244597" y="165100"/>
                  </a:lnTo>
                  <a:lnTo>
                    <a:pt x="9254211" y="165100"/>
                  </a:lnTo>
                  <a:lnTo>
                    <a:pt x="9254211" y="0"/>
                  </a:lnTo>
                  <a:close/>
                </a:path>
                <a:path w="12874625" h="165100">
                  <a:moveTo>
                    <a:pt x="9583306" y="0"/>
                  </a:moveTo>
                  <a:lnTo>
                    <a:pt x="9573692" y="0"/>
                  </a:lnTo>
                  <a:lnTo>
                    <a:pt x="9573692" y="165100"/>
                  </a:lnTo>
                  <a:lnTo>
                    <a:pt x="9583306" y="165100"/>
                  </a:lnTo>
                  <a:lnTo>
                    <a:pt x="9583306" y="0"/>
                  </a:lnTo>
                  <a:close/>
                </a:path>
                <a:path w="12874625" h="165100">
                  <a:moveTo>
                    <a:pt x="9912401" y="0"/>
                  </a:moveTo>
                  <a:lnTo>
                    <a:pt x="9902787" y="0"/>
                  </a:lnTo>
                  <a:lnTo>
                    <a:pt x="9902787" y="165100"/>
                  </a:lnTo>
                  <a:lnTo>
                    <a:pt x="9912401" y="165100"/>
                  </a:lnTo>
                  <a:lnTo>
                    <a:pt x="9912401" y="0"/>
                  </a:lnTo>
                  <a:close/>
                </a:path>
                <a:path w="12874625" h="165100">
                  <a:moveTo>
                    <a:pt x="10241496" y="0"/>
                  </a:moveTo>
                  <a:lnTo>
                    <a:pt x="10231882" y="0"/>
                  </a:lnTo>
                  <a:lnTo>
                    <a:pt x="10231882" y="165100"/>
                  </a:lnTo>
                  <a:lnTo>
                    <a:pt x="10241496" y="165100"/>
                  </a:lnTo>
                  <a:lnTo>
                    <a:pt x="10241496" y="0"/>
                  </a:lnTo>
                  <a:close/>
                </a:path>
                <a:path w="12874625" h="165100">
                  <a:moveTo>
                    <a:pt x="10570591" y="0"/>
                  </a:moveTo>
                  <a:lnTo>
                    <a:pt x="10560977" y="0"/>
                  </a:lnTo>
                  <a:lnTo>
                    <a:pt x="10560977" y="165100"/>
                  </a:lnTo>
                  <a:lnTo>
                    <a:pt x="10570591" y="165100"/>
                  </a:lnTo>
                  <a:lnTo>
                    <a:pt x="10570591" y="0"/>
                  </a:lnTo>
                  <a:close/>
                </a:path>
                <a:path w="12874625" h="165100">
                  <a:moveTo>
                    <a:pt x="10899686" y="0"/>
                  </a:moveTo>
                  <a:lnTo>
                    <a:pt x="10890072" y="0"/>
                  </a:lnTo>
                  <a:lnTo>
                    <a:pt x="10890072" y="165100"/>
                  </a:lnTo>
                  <a:lnTo>
                    <a:pt x="10899686" y="165100"/>
                  </a:lnTo>
                  <a:lnTo>
                    <a:pt x="10899686" y="0"/>
                  </a:lnTo>
                  <a:close/>
                </a:path>
                <a:path w="12874625" h="165100">
                  <a:moveTo>
                    <a:pt x="11228781" y="0"/>
                  </a:moveTo>
                  <a:lnTo>
                    <a:pt x="11219167" y="0"/>
                  </a:lnTo>
                  <a:lnTo>
                    <a:pt x="11219167" y="165100"/>
                  </a:lnTo>
                  <a:lnTo>
                    <a:pt x="11228781" y="165100"/>
                  </a:lnTo>
                  <a:lnTo>
                    <a:pt x="11228781" y="0"/>
                  </a:lnTo>
                  <a:close/>
                </a:path>
                <a:path w="12874625" h="165100">
                  <a:moveTo>
                    <a:pt x="11557978" y="0"/>
                  </a:moveTo>
                  <a:lnTo>
                    <a:pt x="11548262" y="0"/>
                  </a:lnTo>
                  <a:lnTo>
                    <a:pt x="11548262" y="165100"/>
                  </a:lnTo>
                  <a:lnTo>
                    <a:pt x="11557978" y="165100"/>
                  </a:lnTo>
                  <a:lnTo>
                    <a:pt x="11557978" y="0"/>
                  </a:lnTo>
                  <a:close/>
                </a:path>
                <a:path w="12874625" h="165100">
                  <a:moveTo>
                    <a:pt x="11887073" y="0"/>
                  </a:moveTo>
                  <a:lnTo>
                    <a:pt x="11877459" y="0"/>
                  </a:lnTo>
                  <a:lnTo>
                    <a:pt x="11877459" y="165100"/>
                  </a:lnTo>
                  <a:lnTo>
                    <a:pt x="11887073" y="165100"/>
                  </a:lnTo>
                  <a:lnTo>
                    <a:pt x="11887073" y="0"/>
                  </a:lnTo>
                  <a:close/>
                </a:path>
                <a:path w="12874625" h="165100">
                  <a:moveTo>
                    <a:pt x="12216067" y="0"/>
                  </a:moveTo>
                  <a:lnTo>
                    <a:pt x="12206554" y="0"/>
                  </a:lnTo>
                  <a:lnTo>
                    <a:pt x="12206554" y="165100"/>
                  </a:lnTo>
                  <a:lnTo>
                    <a:pt x="12216067" y="165100"/>
                  </a:lnTo>
                  <a:lnTo>
                    <a:pt x="12216067" y="0"/>
                  </a:lnTo>
                  <a:close/>
                </a:path>
                <a:path w="12874625" h="165100">
                  <a:moveTo>
                    <a:pt x="12545263" y="0"/>
                  </a:moveTo>
                  <a:lnTo>
                    <a:pt x="12535649" y="0"/>
                  </a:lnTo>
                  <a:lnTo>
                    <a:pt x="12535649" y="165100"/>
                  </a:lnTo>
                  <a:lnTo>
                    <a:pt x="12545263" y="165100"/>
                  </a:lnTo>
                  <a:lnTo>
                    <a:pt x="12545263" y="0"/>
                  </a:lnTo>
                  <a:close/>
                </a:path>
                <a:path w="12874625" h="165100">
                  <a:moveTo>
                    <a:pt x="12874358" y="0"/>
                  </a:moveTo>
                  <a:lnTo>
                    <a:pt x="12864745" y="0"/>
                  </a:lnTo>
                  <a:lnTo>
                    <a:pt x="12864745" y="165100"/>
                  </a:lnTo>
                  <a:lnTo>
                    <a:pt x="12874358" y="165100"/>
                  </a:lnTo>
                  <a:lnTo>
                    <a:pt x="12874358" y="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14245627" y="4347694"/>
              <a:ext cx="4043679" cy="5939790"/>
            </a:xfrm>
            <a:custGeom>
              <a:avLst/>
              <a:gdLst/>
              <a:ahLst/>
              <a:cxnLst/>
              <a:rect l="l" t="t" r="r" b="b"/>
              <a:pathLst>
                <a:path w="4043680" h="5939790">
                  <a:moveTo>
                    <a:pt x="0" y="5939240"/>
                  </a:moveTo>
                  <a:lnTo>
                    <a:pt x="21742" y="5852982"/>
                  </a:lnTo>
                  <a:lnTo>
                    <a:pt x="33991" y="5803640"/>
                  </a:lnTo>
                  <a:lnTo>
                    <a:pt x="70632" y="5655585"/>
                  </a:lnTo>
                  <a:lnTo>
                    <a:pt x="82867" y="5606240"/>
                  </a:lnTo>
                  <a:lnTo>
                    <a:pt x="95141" y="5556906"/>
                  </a:lnTo>
                  <a:lnTo>
                    <a:pt x="107471" y="5507588"/>
                  </a:lnTo>
                  <a:lnTo>
                    <a:pt x="119938" y="5458310"/>
                  </a:lnTo>
                  <a:lnTo>
                    <a:pt x="144957" y="5359778"/>
                  </a:lnTo>
                  <a:lnTo>
                    <a:pt x="204147" y="5125699"/>
                  </a:lnTo>
                  <a:lnTo>
                    <a:pt x="229169" y="5027169"/>
                  </a:lnTo>
                  <a:lnTo>
                    <a:pt x="238054" y="4990075"/>
                  </a:lnTo>
                  <a:lnTo>
                    <a:pt x="250278" y="4940727"/>
                  </a:lnTo>
                  <a:lnTo>
                    <a:pt x="259016" y="4903590"/>
                  </a:lnTo>
                  <a:lnTo>
                    <a:pt x="271607" y="4854348"/>
                  </a:lnTo>
                  <a:lnTo>
                    <a:pt x="296855" y="4755883"/>
                  </a:lnTo>
                  <a:lnTo>
                    <a:pt x="392650" y="4386963"/>
                  </a:lnTo>
                  <a:lnTo>
                    <a:pt x="417944" y="4288511"/>
                  </a:lnTo>
                  <a:lnTo>
                    <a:pt x="430344" y="4239214"/>
                  </a:lnTo>
                  <a:lnTo>
                    <a:pt x="470769" y="4079033"/>
                  </a:lnTo>
                  <a:lnTo>
                    <a:pt x="509118" y="3931474"/>
                  </a:lnTo>
                  <a:lnTo>
                    <a:pt x="624452" y="3488880"/>
                  </a:lnTo>
                  <a:lnTo>
                    <a:pt x="649746" y="3390429"/>
                  </a:lnTo>
                  <a:lnTo>
                    <a:pt x="678511" y="3279760"/>
                  </a:lnTo>
                  <a:lnTo>
                    <a:pt x="792823" y="2836870"/>
                  </a:lnTo>
                  <a:lnTo>
                    <a:pt x="827376" y="2701433"/>
                  </a:lnTo>
                  <a:lnTo>
                    <a:pt x="840025" y="2652208"/>
                  </a:lnTo>
                  <a:lnTo>
                    <a:pt x="865168" y="2553713"/>
                  </a:lnTo>
                  <a:lnTo>
                    <a:pt x="877818" y="2504487"/>
                  </a:lnTo>
                  <a:lnTo>
                    <a:pt x="890623" y="2455308"/>
                  </a:lnTo>
                  <a:lnTo>
                    <a:pt x="929310" y="2307847"/>
                  </a:lnTo>
                  <a:lnTo>
                    <a:pt x="1058578" y="1816401"/>
                  </a:lnTo>
                  <a:lnTo>
                    <a:pt x="1071468" y="1767245"/>
                  </a:lnTo>
                  <a:lnTo>
                    <a:pt x="1106428" y="1631927"/>
                  </a:lnTo>
                  <a:lnTo>
                    <a:pt x="1119311" y="1582769"/>
                  </a:lnTo>
                  <a:lnTo>
                    <a:pt x="1132270" y="1533634"/>
                  </a:lnTo>
                  <a:lnTo>
                    <a:pt x="1210249" y="1238888"/>
                  </a:lnTo>
                  <a:lnTo>
                    <a:pt x="1249313" y="1091537"/>
                  </a:lnTo>
                  <a:lnTo>
                    <a:pt x="1288470" y="944212"/>
                  </a:lnTo>
                  <a:lnTo>
                    <a:pt x="1314641" y="846015"/>
                  </a:lnTo>
                  <a:lnTo>
                    <a:pt x="1327809" y="796941"/>
                  </a:lnTo>
                  <a:lnTo>
                    <a:pt x="1341043" y="747885"/>
                  </a:lnTo>
                  <a:lnTo>
                    <a:pt x="1404126" y="514936"/>
                  </a:lnTo>
                  <a:lnTo>
                    <a:pt x="1417437" y="465903"/>
                  </a:lnTo>
                  <a:lnTo>
                    <a:pt x="1430708" y="416858"/>
                  </a:lnTo>
                  <a:lnTo>
                    <a:pt x="1443856" y="367778"/>
                  </a:lnTo>
                  <a:lnTo>
                    <a:pt x="1460509" y="306491"/>
                  </a:lnTo>
                  <a:lnTo>
                    <a:pt x="1512820" y="110088"/>
                  </a:lnTo>
                  <a:lnTo>
                    <a:pt x="1529461" y="48797"/>
                  </a:lnTo>
                  <a:lnTo>
                    <a:pt x="1543584" y="0"/>
                  </a:lnTo>
                  <a:lnTo>
                    <a:pt x="2525911" y="285156"/>
                  </a:lnTo>
                  <a:lnTo>
                    <a:pt x="2575626" y="286364"/>
                  </a:lnTo>
                  <a:lnTo>
                    <a:pt x="3045833" y="422859"/>
                  </a:lnTo>
                  <a:lnTo>
                    <a:pt x="3145106" y="438452"/>
                  </a:lnTo>
                  <a:lnTo>
                    <a:pt x="3497570" y="540768"/>
                  </a:lnTo>
                  <a:lnTo>
                    <a:pt x="3697103" y="585466"/>
                  </a:lnTo>
                  <a:lnTo>
                    <a:pt x="4042373" y="685693"/>
                  </a:lnTo>
                  <a:lnTo>
                    <a:pt x="4042484" y="1294042"/>
                  </a:lnTo>
                  <a:lnTo>
                    <a:pt x="1723338" y="620823"/>
                  </a:lnTo>
                  <a:lnTo>
                    <a:pt x="1673053" y="645899"/>
                  </a:lnTo>
                  <a:lnTo>
                    <a:pt x="1634467" y="674371"/>
                  </a:lnTo>
                  <a:lnTo>
                    <a:pt x="1609808" y="720110"/>
                  </a:lnTo>
                  <a:lnTo>
                    <a:pt x="1606499" y="772046"/>
                  </a:lnTo>
                  <a:lnTo>
                    <a:pt x="1624219" y="816863"/>
                  </a:lnTo>
                  <a:lnTo>
                    <a:pt x="1653578" y="865058"/>
                  </a:lnTo>
                  <a:lnTo>
                    <a:pt x="1695806" y="890541"/>
                  </a:lnTo>
                  <a:lnTo>
                    <a:pt x="4042534" y="1571766"/>
                  </a:lnTo>
                  <a:lnTo>
                    <a:pt x="4042602" y="1942065"/>
                  </a:lnTo>
                  <a:lnTo>
                    <a:pt x="1557727" y="1220738"/>
                  </a:lnTo>
                  <a:lnTo>
                    <a:pt x="1513786" y="1234431"/>
                  </a:lnTo>
                  <a:lnTo>
                    <a:pt x="1478203" y="1263774"/>
                  </a:lnTo>
                  <a:lnTo>
                    <a:pt x="1454659" y="1309837"/>
                  </a:lnTo>
                  <a:lnTo>
                    <a:pt x="1448778" y="1361027"/>
                  </a:lnTo>
                  <a:lnTo>
                    <a:pt x="1462136" y="1404578"/>
                  </a:lnTo>
                  <a:lnTo>
                    <a:pt x="1492176" y="1439746"/>
                  </a:lnTo>
                  <a:lnTo>
                    <a:pt x="1536335" y="1465789"/>
                  </a:lnTo>
                  <a:lnTo>
                    <a:pt x="4042648" y="2193340"/>
                  </a:lnTo>
                  <a:lnTo>
                    <a:pt x="4042718" y="2576864"/>
                  </a:lnTo>
                  <a:lnTo>
                    <a:pt x="1414964" y="1814061"/>
                  </a:lnTo>
                  <a:lnTo>
                    <a:pt x="1370072" y="1814254"/>
                  </a:lnTo>
                  <a:lnTo>
                    <a:pt x="1326708" y="1828114"/>
                  </a:lnTo>
                  <a:lnTo>
                    <a:pt x="1290302" y="1857218"/>
                  </a:lnTo>
                  <a:lnTo>
                    <a:pt x="1266286" y="1903144"/>
                  </a:lnTo>
                  <a:lnTo>
                    <a:pt x="1264655" y="1942343"/>
                  </a:lnTo>
                  <a:lnTo>
                    <a:pt x="1278443" y="1986019"/>
                  </a:lnTo>
                  <a:lnTo>
                    <a:pt x="1307104" y="2020787"/>
                  </a:lnTo>
                  <a:lnTo>
                    <a:pt x="1346550" y="2045462"/>
                  </a:lnTo>
                  <a:lnTo>
                    <a:pt x="4042763" y="2828138"/>
                  </a:lnTo>
                  <a:lnTo>
                    <a:pt x="4042824" y="3158763"/>
                  </a:lnTo>
                  <a:lnTo>
                    <a:pt x="1277074" y="2355901"/>
                  </a:lnTo>
                  <a:lnTo>
                    <a:pt x="1234525" y="2356774"/>
                  </a:lnTo>
                  <a:lnTo>
                    <a:pt x="1191214" y="2370650"/>
                  </a:lnTo>
                  <a:lnTo>
                    <a:pt x="1154571" y="2399686"/>
                  </a:lnTo>
                  <a:lnTo>
                    <a:pt x="1135564" y="2433841"/>
                  </a:lnTo>
                  <a:lnTo>
                    <a:pt x="1133225" y="2472835"/>
                  </a:lnTo>
                  <a:lnTo>
                    <a:pt x="1143781" y="2515572"/>
                  </a:lnTo>
                  <a:lnTo>
                    <a:pt x="1169357" y="2562669"/>
                  </a:lnTo>
                  <a:lnTo>
                    <a:pt x="4042867" y="3396812"/>
                  </a:lnTo>
                  <a:lnTo>
                    <a:pt x="4042932" y="3753886"/>
                  </a:lnTo>
                  <a:lnTo>
                    <a:pt x="1102816" y="2900408"/>
                  </a:lnTo>
                  <a:lnTo>
                    <a:pt x="1053946" y="2925895"/>
                  </a:lnTo>
                  <a:lnTo>
                    <a:pt x="1016200" y="2954610"/>
                  </a:lnTo>
                  <a:lnTo>
                    <a:pt x="995212" y="2988191"/>
                  </a:lnTo>
                  <a:lnTo>
                    <a:pt x="991079" y="3039888"/>
                  </a:lnTo>
                  <a:lnTo>
                    <a:pt x="1007510" y="3084331"/>
                  </a:lnTo>
                  <a:lnTo>
                    <a:pt x="1036021" y="3132280"/>
                  </a:lnTo>
                  <a:lnTo>
                    <a:pt x="1078745" y="3157906"/>
                  </a:lnTo>
                  <a:lnTo>
                    <a:pt x="4042981" y="4018386"/>
                  </a:lnTo>
                  <a:lnTo>
                    <a:pt x="4043043" y="4362235"/>
                  </a:lnTo>
                  <a:lnTo>
                    <a:pt x="1001132" y="3479207"/>
                  </a:lnTo>
                  <a:lnTo>
                    <a:pt x="954078" y="3478772"/>
                  </a:lnTo>
                  <a:lnTo>
                    <a:pt x="913225" y="3493362"/>
                  </a:lnTo>
                  <a:lnTo>
                    <a:pt x="880699" y="3523593"/>
                  </a:lnTo>
                  <a:lnTo>
                    <a:pt x="862163" y="3557885"/>
                  </a:lnTo>
                  <a:lnTo>
                    <a:pt x="857329" y="3609379"/>
                  </a:lnTo>
                  <a:lnTo>
                    <a:pt x="872067" y="3653330"/>
                  </a:lnTo>
                  <a:lnTo>
                    <a:pt x="898256" y="3700605"/>
                  </a:lnTo>
                  <a:lnTo>
                    <a:pt x="938397" y="3725482"/>
                  </a:lnTo>
                  <a:lnTo>
                    <a:pt x="4043091" y="4626734"/>
                  </a:lnTo>
                  <a:lnTo>
                    <a:pt x="4043149" y="4944134"/>
                  </a:lnTo>
                  <a:lnTo>
                    <a:pt x="871408" y="4023418"/>
                  </a:lnTo>
                  <a:lnTo>
                    <a:pt x="823534" y="4022745"/>
                  </a:lnTo>
                  <a:lnTo>
                    <a:pt x="779238" y="4036335"/>
                  </a:lnTo>
                  <a:lnTo>
                    <a:pt x="742905" y="4065461"/>
                  </a:lnTo>
                  <a:lnTo>
                    <a:pt x="718923" y="4111396"/>
                  </a:lnTo>
                  <a:lnTo>
                    <a:pt x="712766" y="4162506"/>
                  </a:lnTo>
                  <a:lnTo>
                    <a:pt x="728351" y="4193479"/>
                  </a:lnTo>
                  <a:lnTo>
                    <a:pt x="755401" y="4227779"/>
                  </a:lnTo>
                  <a:lnTo>
                    <a:pt x="794262" y="4252285"/>
                  </a:lnTo>
                  <a:lnTo>
                    <a:pt x="4043195" y="5195408"/>
                  </a:lnTo>
                  <a:lnTo>
                    <a:pt x="4043265" y="5578932"/>
                  </a:lnTo>
                  <a:lnTo>
                    <a:pt x="710931" y="4611599"/>
                  </a:lnTo>
                  <a:lnTo>
                    <a:pt x="672823" y="4613761"/>
                  </a:lnTo>
                  <a:lnTo>
                    <a:pt x="635384" y="4629341"/>
                  </a:lnTo>
                  <a:lnTo>
                    <a:pt x="603096" y="4659641"/>
                  </a:lnTo>
                  <a:lnTo>
                    <a:pt x="580446" y="4705963"/>
                  </a:lnTo>
                  <a:lnTo>
                    <a:pt x="575711" y="4744261"/>
                  </a:lnTo>
                  <a:lnTo>
                    <a:pt x="585484" y="4786771"/>
                  </a:lnTo>
                  <a:lnTo>
                    <a:pt x="610880" y="4833816"/>
                  </a:lnTo>
                  <a:lnTo>
                    <a:pt x="660094" y="4861327"/>
                  </a:lnTo>
                  <a:lnTo>
                    <a:pt x="4043313" y="5843432"/>
                  </a:lnTo>
                  <a:lnTo>
                    <a:pt x="4043330" y="5936007"/>
                  </a:lnTo>
                  <a:lnTo>
                    <a:pt x="3271009" y="5936624"/>
                  </a:lnTo>
                  <a:lnTo>
                    <a:pt x="565501" y="5151250"/>
                  </a:lnTo>
                  <a:lnTo>
                    <a:pt x="520831" y="5151507"/>
                  </a:lnTo>
                  <a:lnTo>
                    <a:pt x="480168" y="5166152"/>
                  </a:lnTo>
                  <a:lnTo>
                    <a:pt x="447005" y="5196198"/>
                  </a:lnTo>
                  <a:lnTo>
                    <a:pt x="428381" y="5230464"/>
                  </a:lnTo>
                  <a:lnTo>
                    <a:pt x="422949" y="5281785"/>
                  </a:lnTo>
                  <a:lnTo>
                    <a:pt x="435026" y="5324963"/>
                  </a:lnTo>
                  <a:lnTo>
                    <a:pt x="460754" y="5358880"/>
                  </a:lnTo>
                  <a:lnTo>
                    <a:pt x="2453256" y="5937278"/>
                  </a:lnTo>
                  <a:lnTo>
                    <a:pt x="1181197" y="5938295"/>
                  </a:lnTo>
                  <a:lnTo>
                    <a:pt x="447799" y="5725399"/>
                  </a:lnTo>
                  <a:lnTo>
                    <a:pt x="401021" y="5725044"/>
                  </a:lnTo>
                  <a:lnTo>
                    <a:pt x="355879" y="5738389"/>
                  </a:lnTo>
                  <a:lnTo>
                    <a:pt x="318241" y="5767136"/>
                  </a:lnTo>
                  <a:lnTo>
                    <a:pt x="293973" y="5812988"/>
                  </a:lnTo>
                  <a:lnTo>
                    <a:pt x="292799" y="5852320"/>
                  </a:lnTo>
                  <a:lnTo>
                    <a:pt x="306965" y="5896105"/>
                  </a:lnTo>
                  <a:lnTo>
                    <a:pt x="332597" y="5929995"/>
                  </a:lnTo>
                  <a:lnTo>
                    <a:pt x="363445" y="5938949"/>
                  </a:lnTo>
                  <a:lnTo>
                    <a:pt x="0" y="5939240"/>
                  </a:lnTo>
                  <a:close/>
                </a:path>
                <a:path w="4043680" h="5939790">
                  <a:moveTo>
                    <a:pt x="4042534" y="1571766"/>
                  </a:moveTo>
                  <a:lnTo>
                    <a:pt x="1695806" y="890541"/>
                  </a:lnTo>
                  <a:lnTo>
                    <a:pt x="1737026" y="889282"/>
                  </a:lnTo>
                  <a:lnTo>
                    <a:pt x="1775250" y="887154"/>
                  </a:lnTo>
                  <a:lnTo>
                    <a:pt x="1814396" y="858845"/>
                  </a:lnTo>
                  <a:lnTo>
                    <a:pt x="1844220" y="827830"/>
                  </a:lnTo>
                  <a:lnTo>
                    <a:pt x="1861561" y="793191"/>
                  </a:lnTo>
                  <a:lnTo>
                    <a:pt x="1864783" y="754453"/>
                  </a:lnTo>
                  <a:lnTo>
                    <a:pt x="1856209" y="712291"/>
                  </a:lnTo>
                  <a:lnTo>
                    <a:pt x="1834991" y="679684"/>
                  </a:lnTo>
                  <a:lnTo>
                    <a:pt x="1807361" y="645214"/>
                  </a:lnTo>
                  <a:lnTo>
                    <a:pt x="4042484" y="1294042"/>
                  </a:lnTo>
                  <a:lnTo>
                    <a:pt x="4042534" y="1571766"/>
                  </a:lnTo>
                  <a:close/>
                </a:path>
                <a:path w="4043680" h="5939790">
                  <a:moveTo>
                    <a:pt x="4042648" y="2193340"/>
                  </a:moveTo>
                  <a:lnTo>
                    <a:pt x="1584875" y="1479880"/>
                  </a:lnTo>
                  <a:lnTo>
                    <a:pt x="1629733" y="1466453"/>
                  </a:lnTo>
                  <a:lnTo>
                    <a:pt x="1665043" y="1437030"/>
                  </a:lnTo>
                  <a:lnTo>
                    <a:pt x="1688480" y="1390937"/>
                  </a:lnTo>
                  <a:lnTo>
                    <a:pt x="1694433" y="1339768"/>
                  </a:lnTo>
                  <a:lnTo>
                    <a:pt x="1680416" y="1296026"/>
                  </a:lnTo>
                  <a:lnTo>
                    <a:pt x="1649012" y="1260461"/>
                  </a:lnTo>
                  <a:lnTo>
                    <a:pt x="1602804" y="1233823"/>
                  </a:lnTo>
                  <a:lnTo>
                    <a:pt x="4042602" y="1942065"/>
                  </a:lnTo>
                  <a:lnTo>
                    <a:pt x="4042648" y="2193340"/>
                  </a:lnTo>
                  <a:close/>
                </a:path>
                <a:path w="4043680" h="5939790">
                  <a:moveTo>
                    <a:pt x="4042763" y="2828138"/>
                  </a:moveTo>
                  <a:lnTo>
                    <a:pt x="1346550" y="2045462"/>
                  </a:lnTo>
                  <a:lnTo>
                    <a:pt x="1396320" y="2046685"/>
                  </a:lnTo>
                  <a:lnTo>
                    <a:pt x="1440424" y="2033040"/>
                  </a:lnTo>
                  <a:lnTo>
                    <a:pt x="1475501" y="2003549"/>
                  </a:lnTo>
                  <a:lnTo>
                    <a:pt x="1498187" y="1957238"/>
                  </a:lnTo>
                  <a:lnTo>
                    <a:pt x="1499691" y="1918001"/>
                  </a:lnTo>
                  <a:lnTo>
                    <a:pt x="1489655" y="1862191"/>
                  </a:lnTo>
                  <a:lnTo>
                    <a:pt x="1460424" y="1827257"/>
                  </a:lnTo>
                  <a:lnTo>
                    <a:pt x="4042718" y="2576864"/>
                  </a:lnTo>
                  <a:lnTo>
                    <a:pt x="4042763" y="2828138"/>
                  </a:lnTo>
                  <a:close/>
                </a:path>
                <a:path w="4043680" h="5939790">
                  <a:moveTo>
                    <a:pt x="4042867" y="3396812"/>
                  </a:moveTo>
                  <a:lnTo>
                    <a:pt x="1260083" y="2589006"/>
                  </a:lnTo>
                  <a:lnTo>
                    <a:pt x="1302958" y="2575003"/>
                  </a:lnTo>
                  <a:lnTo>
                    <a:pt x="1338727" y="2545714"/>
                  </a:lnTo>
                  <a:lnTo>
                    <a:pt x="1358328" y="2498507"/>
                  </a:lnTo>
                  <a:lnTo>
                    <a:pt x="1360293" y="2459404"/>
                  </a:lnTo>
                  <a:lnTo>
                    <a:pt x="1347262" y="2415948"/>
                  </a:lnTo>
                  <a:lnTo>
                    <a:pt x="1318565" y="2381170"/>
                  </a:lnTo>
                  <a:lnTo>
                    <a:pt x="1277074" y="2355901"/>
                  </a:lnTo>
                  <a:lnTo>
                    <a:pt x="4042824" y="3158763"/>
                  </a:lnTo>
                  <a:lnTo>
                    <a:pt x="4042867" y="3396812"/>
                  </a:lnTo>
                  <a:close/>
                </a:path>
                <a:path w="4043680" h="5939790">
                  <a:moveTo>
                    <a:pt x="4042981" y="4018386"/>
                  </a:moveTo>
                  <a:lnTo>
                    <a:pt x="1078745" y="3157906"/>
                  </a:lnTo>
                  <a:lnTo>
                    <a:pt x="1126615" y="3158578"/>
                  </a:lnTo>
                  <a:lnTo>
                    <a:pt x="1172083" y="3145328"/>
                  </a:lnTo>
                  <a:lnTo>
                    <a:pt x="1209790" y="3116601"/>
                  </a:lnTo>
                  <a:lnTo>
                    <a:pt x="1234373" y="3070840"/>
                  </a:lnTo>
                  <a:lnTo>
                    <a:pt x="1239006" y="3032512"/>
                  </a:lnTo>
                  <a:lnTo>
                    <a:pt x="1232347" y="2990907"/>
                  </a:lnTo>
                  <a:lnTo>
                    <a:pt x="1212820" y="2958790"/>
                  </a:lnTo>
                  <a:lnTo>
                    <a:pt x="1185928" y="2924535"/>
                  </a:lnTo>
                  <a:lnTo>
                    <a:pt x="4042932" y="3753886"/>
                  </a:lnTo>
                  <a:lnTo>
                    <a:pt x="4042981" y="4018386"/>
                  </a:lnTo>
                  <a:close/>
                </a:path>
                <a:path w="4043680" h="5939790">
                  <a:moveTo>
                    <a:pt x="4043091" y="4626734"/>
                  </a:moveTo>
                  <a:lnTo>
                    <a:pt x="938397" y="3725482"/>
                  </a:lnTo>
                  <a:lnTo>
                    <a:pt x="983321" y="3725298"/>
                  </a:lnTo>
                  <a:lnTo>
                    <a:pt x="1026332" y="3711335"/>
                  </a:lnTo>
                  <a:lnTo>
                    <a:pt x="1062480" y="3682156"/>
                  </a:lnTo>
                  <a:lnTo>
                    <a:pt x="1086816" y="3636323"/>
                  </a:lnTo>
                  <a:lnTo>
                    <a:pt x="1091533" y="3584795"/>
                  </a:lnTo>
                  <a:lnTo>
                    <a:pt x="1075433" y="3540449"/>
                  </a:lnTo>
                  <a:lnTo>
                    <a:pt x="1043603" y="3504760"/>
                  </a:lnTo>
                  <a:lnTo>
                    <a:pt x="1001132" y="3479207"/>
                  </a:lnTo>
                  <a:lnTo>
                    <a:pt x="4043043" y="4362235"/>
                  </a:lnTo>
                  <a:lnTo>
                    <a:pt x="4043091" y="4626734"/>
                  </a:lnTo>
                  <a:close/>
                </a:path>
                <a:path w="4043680" h="5939790">
                  <a:moveTo>
                    <a:pt x="4043195" y="5195408"/>
                  </a:moveTo>
                  <a:lnTo>
                    <a:pt x="794262" y="4252285"/>
                  </a:lnTo>
                  <a:lnTo>
                    <a:pt x="843714" y="4253416"/>
                  </a:lnTo>
                  <a:lnTo>
                    <a:pt x="889083" y="4240137"/>
                  </a:lnTo>
                  <a:lnTo>
                    <a:pt x="926154" y="4211226"/>
                  </a:lnTo>
                  <a:lnTo>
                    <a:pt x="950713" y="4165458"/>
                  </a:lnTo>
                  <a:lnTo>
                    <a:pt x="952954" y="4126435"/>
                  </a:lnTo>
                  <a:lnTo>
                    <a:pt x="939437" y="4082839"/>
                  </a:lnTo>
                  <a:lnTo>
                    <a:pt x="914387" y="4035894"/>
                  </a:lnTo>
                  <a:lnTo>
                    <a:pt x="4043149" y="4944134"/>
                  </a:lnTo>
                  <a:lnTo>
                    <a:pt x="4043195" y="5195408"/>
                  </a:lnTo>
                  <a:close/>
                </a:path>
                <a:path w="4043680" h="5939790">
                  <a:moveTo>
                    <a:pt x="4043313" y="5843432"/>
                  </a:moveTo>
                  <a:lnTo>
                    <a:pt x="660094" y="4861327"/>
                  </a:lnTo>
                  <a:lnTo>
                    <a:pt x="703189" y="4860612"/>
                  </a:lnTo>
                  <a:lnTo>
                    <a:pt x="744617" y="4846190"/>
                  </a:lnTo>
                  <a:lnTo>
                    <a:pt x="778959" y="4816486"/>
                  </a:lnTo>
                  <a:lnTo>
                    <a:pt x="800797" y="4769928"/>
                  </a:lnTo>
                  <a:lnTo>
                    <a:pt x="803672" y="4717866"/>
                  </a:lnTo>
                  <a:lnTo>
                    <a:pt x="787744" y="4673569"/>
                  </a:lnTo>
                  <a:lnTo>
                    <a:pt x="755876" y="4637870"/>
                  </a:lnTo>
                  <a:lnTo>
                    <a:pt x="710931" y="4611599"/>
                  </a:lnTo>
                  <a:lnTo>
                    <a:pt x="4043265" y="5578932"/>
                  </a:lnTo>
                  <a:lnTo>
                    <a:pt x="4043313" y="5843432"/>
                  </a:lnTo>
                  <a:close/>
                </a:path>
                <a:path w="4043680" h="5939790">
                  <a:moveTo>
                    <a:pt x="2453256" y="5937278"/>
                  </a:moveTo>
                  <a:lnTo>
                    <a:pt x="543689" y="5382955"/>
                  </a:lnTo>
                  <a:lnTo>
                    <a:pt x="585652" y="5368688"/>
                  </a:lnTo>
                  <a:lnTo>
                    <a:pt x="619242" y="5338766"/>
                  </a:lnTo>
                  <a:lnTo>
                    <a:pt x="641540" y="5292342"/>
                  </a:lnTo>
                  <a:lnTo>
                    <a:pt x="644066" y="5253402"/>
                  </a:lnTo>
                  <a:lnTo>
                    <a:pt x="632473" y="5210364"/>
                  </a:lnTo>
                  <a:lnTo>
                    <a:pt x="605518" y="5176091"/>
                  </a:lnTo>
                  <a:lnTo>
                    <a:pt x="565501" y="5151250"/>
                  </a:lnTo>
                  <a:lnTo>
                    <a:pt x="3271009" y="5936624"/>
                  </a:lnTo>
                  <a:lnTo>
                    <a:pt x="2453256" y="5937278"/>
                  </a:lnTo>
                  <a:close/>
                </a:path>
                <a:path w="4043680" h="5939790">
                  <a:moveTo>
                    <a:pt x="363445" y="5938949"/>
                  </a:moveTo>
                  <a:lnTo>
                    <a:pt x="332597" y="5929995"/>
                  </a:lnTo>
                  <a:lnTo>
                    <a:pt x="482788" y="5933920"/>
                  </a:lnTo>
                  <a:lnTo>
                    <a:pt x="492895" y="5923630"/>
                  </a:lnTo>
                  <a:lnTo>
                    <a:pt x="511211" y="5889274"/>
                  </a:lnTo>
                  <a:lnTo>
                    <a:pt x="517150" y="5838101"/>
                  </a:lnTo>
                  <a:lnTo>
                    <a:pt x="509107" y="5782869"/>
                  </a:lnTo>
                  <a:lnTo>
                    <a:pt x="483608" y="5749018"/>
                  </a:lnTo>
                  <a:lnTo>
                    <a:pt x="447799" y="5725399"/>
                  </a:lnTo>
                  <a:lnTo>
                    <a:pt x="1181197" y="5938295"/>
                  </a:lnTo>
                  <a:lnTo>
                    <a:pt x="363445" y="5938949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4307138" y="4706222"/>
              <a:ext cx="3981450" cy="5581015"/>
            </a:xfrm>
            <a:custGeom>
              <a:avLst/>
              <a:gdLst/>
              <a:ahLst/>
              <a:cxnLst/>
              <a:rect l="l" t="t" r="r" b="b"/>
              <a:pathLst>
                <a:path w="3981450" h="5581015">
                  <a:moveTo>
                    <a:pt x="2011968" y="645327"/>
                  </a:moveTo>
                  <a:lnTo>
                    <a:pt x="1633309" y="535407"/>
                  </a:lnTo>
                  <a:lnTo>
                    <a:pt x="1653156" y="539240"/>
                  </a:lnTo>
                  <a:lnTo>
                    <a:pt x="1673706" y="539201"/>
                  </a:lnTo>
                  <a:lnTo>
                    <a:pt x="1694428" y="535623"/>
                  </a:lnTo>
                  <a:lnTo>
                    <a:pt x="1714789" y="528842"/>
                  </a:lnTo>
                  <a:lnTo>
                    <a:pt x="3980862" y="1111767"/>
                  </a:lnTo>
                  <a:lnTo>
                    <a:pt x="3980862" y="1151447"/>
                  </a:lnTo>
                  <a:lnTo>
                    <a:pt x="2522828" y="776100"/>
                  </a:lnTo>
                  <a:lnTo>
                    <a:pt x="2011968" y="645327"/>
                  </a:lnTo>
                  <a:close/>
                </a:path>
                <a:path w="3981450" h="5581015">
                  <a:moveTo>
                    <a:pt x="1262110" y="453880"/>
                  </a:moveTo>
                  <a:lnTo>
                    <a:pt x="1272619" y="414923"/>
                  </a:lnTo>
                  <a:lnTo>
                    <a:pt x="1323009" y="427804"/>
                  </a:lnTo>
                  <a:lnTo>
                    <a:pt x="1574263" y="492466"/>
                  </a:lnTo>
                  <a:lnTo>
                    <a:pt x="1586895" y="506730"/>
                  </a:lnTo>
                  <a:lnTo>
                    <a:pt x="1601081" y="518906"/>
                  </a:lnTo>
                  <a:lnTo>
                    <a:pt x="1616619" y="528598"/>
                  </a:lnTo>
                  <a:lnTo>
                    <a:pt x="1633309" y="535407"/>
                  </a:lnTo>
                  <a:lnTo>
                    <a:pt x="2011968" y="645327"/>
                  </a:lnTo>
                  <a:lnTo>
                    <a:pt x="1262110" y="453880"/>
                  </a:lnTo>
                  <a:close/>
                </a:path>
                <a:path w="3981450" h="5581015">
                  <a:moveTo>
                    <a:pt x="1154827" y="857765"/>
                  </a:moveTo>
                  <a:lnTo>
                    <a:pt x="1164458" y="821445"/>
                  </a:lnTo>
                  <a:lnTo>
                    <a:pt x="1442807" y="891154"/>
                  </a:lnTo>
                  <a:lnTo>
                    <a:pt x="1433408" y="897552"/>
                  </a:lnTo>
                  <a:lnTo>
                    <a:pt x="1424682" y="904826"/>
                  </a:lnTo>
                  <a:lnTo>
                    <a:pt x="1416677" y="912949"/>
                  </a:lnTo>
                  <a:lnTo>
                    <a:pt x="1409443" y="921895"/>
                  </a:lnTo>
                  <a:lnTo>
                    <a:pt x="1154827" y="857765"/>
                  </a:lnTo>
                  <a:close/>
                </a:path>
                <a:path w="3981450" h="5581015">
                  <a:moveTo>
                    <a:pt x="510230" y="3331774"/>
                  </a:moveTo>
                  <a:lnTo>
                    <a:pt x="520805" y="3291089"/>
                  </a:lnTo>
                  <a:lnTo>
                    <a:pt x="1712347" y="3601323"/>
                  </a:lnTo>
                  <a:lnTo>
                    <a:pt x="3980862" y="4226827"/>
                  </a:lnTo>
                  <a:lnTo>
                    <a:pt x="3980862" y="4270689"/>
                  </a:lnTo>
                  <a:lnTo>
                    <a:pt x="1864787" y="3686129"/>
                  </a:lnTo>
                  <a:lnTo>
                    <a:pt x="510230" y="3331774"/>
                  </a:lnTo>
                  <a:close/>
                </a:path>
                <a:path w="3981450" h="5581015">
                  <a:moveTo>
                    <a:pt x="1165674" y="2627642"/>
                  </a:moveTo>
                  <a:lnTo>
                    <a:pt x="1157107" y="2610730"/>
                  </a:lnTo>
                  <a:lnTo>
                    <a:pt x="1146218" y="2595368"/>
                  </a:lnTo>
                  <a:lnTo>
                    <a:pt x="1133143" y="2581821"/>
                  </a:lnTo>
                  <a:lnTo>
                    <a:pt x="1118017" y="2570349"/>
                  </a:lnTo>
                  <a:lnTo>
                    <a:pt x="3980862" y="3332564"/>
                  </a:lnTo>
                  <a:lnTo>
                    <a:pt x="3980862" y="3376492"/>
                  </a:lnTo>
                  <a:lnTo>
                    <a:pt x="1165674" y="2627642"/>
                  </a:lnTo>
                  <a:close/>
                </a:path>
                <a:path w="3981450" h="5581015">
                  <a:moveTo>
                    <a:pt x="1630434" y="979577"/>
                  </a:moveTo>
                  <a:lnTo>
                    <a:pt x="1628470" y="968029"/>
                  </a:lnTo>
                  <a:lnTo>
                    <a:pt x="1625482" y="956903"/>
                  </a:lnTo>
                  <a:lnTo>
                    <a:pt x="1621458" y="946246"/>
                  </a:lnTo>
                  <a:lnTo>
                    <a:pt x="1616387" y="936105"/>
                  </a:lnTo>
                  <a:lnTo>
                    <a:pt x="2310130" y="1112527"/>
                  </a:lnTo>
                  <a:lnTo>
                    <a:pt x="3980862" y="1559298"/>
                  </a:lnTo>
                  <a:lnTo>
                    <a:pt x="3980862" y="1603065"/>
                  </a:lnTo>
                  <a:lnTo>
                    <a:pt x="1630434" y="979577"/>
                  </a:lnTo>
                  <a:close/>
                </a:path>
                <a:path w="3981450" h="5581015">
                  <a:moveTo>
                    <a:pt x="544960" y="5053206"/>
                  </a:moveTo>
                  <a:lnTo>
                    <a:pt x="435477" y="5021424"/>
                  </a:lnTo>
                  <a:lnTo>
                    <a:pt x="460271" y="5025974"/>
                  </a:lnTo>
                  <a:lnTo>
                    <a:pt x="484184" y="5025419"/>
                  </a:lnTo>
                  <a:lnTo>
                    <a:pt x="506701" y="5020120"/>
                  </a:lnTo>
                  <a:lnTo>
                    <a:pt x="527306" y="5010440"/>
                  </a:lnTo>
                  <a:lnTo>
                    <a:pt x="2747785" y="5580777"/>
                  </a:lnTo>
                  <a:lnTo>
                    <a:pt x="2576556" y="5580777"/>
                  </a:lnTo>
                  <a:lnTo>
                    <a:pt x="544960" y="5053206"/>
                  </a:lnTo>
                  <a:close/>
                </a:path>
                <a:path w="3981450" h="5581015">
                  <a:moveTo>
                    <a:pt x="98333" y="4941603"/>
                  </a:moveTo>
                  <a:lnTo>
                    <a:pt x="107434" y="4905606"/>
                  </a:lnTo>
                  <a:lnTo>
                    <a:pt x="377367" y="4973015"/>
                  </a:lnTo>
                  <a:lnTo>
                    <a:pt x="388496" y="4989311"/>
                  </a:lnTo>
                  <a:lnTo>
                    <a:pt x="402012" y="5003187"/>
                  </a:lnTo>
                  <a:lnTo>
                    <a:pt x="417733" y="5014079"/>
                  </a:lnTo>
                  <a:lnTo>
                    <a:pt x="435477" y="5021424"/>
                  </a:lnTo>
                  <a:lnTo>
                    <a:pt x="544960" y="5053206"/>
                  </a:lnTo>
                  <a:lnTo>
                    <a:pt x="98333" y="4941603"/>
                  </a:lnTo>
                  <a:close/>
                </a:path>
                <a:path w="3981450" h="5581015">
                  <a:moveTo>
                    <a:pt x="0" y="5333559"/>
                  </a:moveTo>
                  <a:lnTo>
                    <a:pt x="10086" y="5292999"/>
                  </a:lnTo>
                  <a:lnTo>
                    <a:pt x="332539" y="5376932"/>
                  </a:lnTo>
                  <a:lnTo>
                    <a:pt x="316059" y="5380920"/>
                  </a:lnTo>
                  <a:lnTo>
                    <a:pt x="300042" y="5386899"/>
                  </a:lnTo>
                  <a:lnTo>
                    <a:pt x="284822" y="5394718"/>
                  </a:lnTo>
                  <a:lnTo>
                    <a:pt x="270729" y="5404221"/>
                  </a:lnTo>
                  <a:lnTo>
                    <a:pt x="0" y="5333559"/>
                  </a:lnTo>
                  <a:close/>
                </a:path>
                <a:path w="3981450" h="5581015">
                  <a:moveTo>
                    <a:pt x="307182" y="4119553"/>
                  </a:moveTo>
                  <a:lnTo>
                    <a:pt x="317674" y="4078971"/>
                  </a:lnTo>
                  <a:lnTo>
                    <a:pt x="1545770" y="4399097"/>
                  </a:lnTo>
                  <a:lnTo>
                    <a:pt x="3980862" y="5074030"/>
                  </a:lnTo>
                  <a:lnTo>
                    <a:pt x="3980862" y="5117778"/>
                  </a:lnTo>
                  <a:lnTo>
                    <a:pt x="1648687" y="4470776"/>
                  </a:lnTo>
                  <a:lnTo>
                    <a:pt x="307182" y="4119553"/>
                  </a:lnTo>
                  <a:close/>
                </a:path>
                <a:path w="3981450" h="5581015">
                  <a:moveTo>
                    <a:pt x="932565" y="1702233"/>
                  </a:moveTo>
                  <a:lnTo>
                    <a:pt x="942305" y="1665156"/>
                  </a:lnTo>
                  <a:lnTo>
                    <a:pt x="3980862" y="2453783"/>
                  </a:lnTo>
                  <a:lnTo>
                    <a:pt x="3980862" y="2498991"/>
                  </a:lnTo>
                  <a:lnTo>
                    <a:pt x="932565" y="1702233"/>
                  </a:lnTo>
                  <a:close/>
                </a:path>
                <a:path w="3981450" h="5581015">
                  <a:moveTo>
                    <a:pt x="828591" y="2097962"/>
                  </a:moveTo>
                  <a:lnTo>
                    <a:pt x="838140" y="2061618"/>
                  </a:lnTo>
                  <a:lnTo>
                    <a:pt x="1068641" y="2121319"/>
                  </a:lnTo>
                  <a:lnTo>
                    <a:pt x="1069523" y="2131881"/>
                  </a:lnTo>
                  <a:lnTo>
                    <a:pt x="1071270" y="2142399"/>
                  </a:lnTo>
                  <a:lnTo>
                    <a:pt x="1073929" y="2152803"/>
                  </a:lnTo>
                  <a:lnTo>
                    <a:pt x="1077550" y="2163021"/>
                  </a:lnTo>
                  <a:lnTo>
                    <a:pt x="868362" y="2107968"/>
                  </a:lnTo>
                  <a:lnTo>
                    <a:pt x="828591" y="2097962"/>
                  </a:lnTo>
                  <a:close/>
                </a:path>
                <a:path w="3981450" h="5581015">
                  <a:moveTo>
                    <a:pt x="1047451" y="1263878"/>
                  </a:moveTo>
                  <a:lnTo>
                    <a:pt x="1058149" y="1222947"/>
                  </a:lnTo>
                  <a:lnTo>
                    <a:pt x="3980862" y="1992919"/>
                  </a:lnTo>
                  <a:lnTo>
                    <a:pt x="3980862" y="2037222"/>
                  </a:lnTo>
                  <a:lnTo>
                    <a:pt x="1047451" y="1263878"/>
                  </a:lnTo>
                  <a:close/>
                </a:path>
                <a:path w="3981450" h="5581015">
                  <a:moveTo>
                    <a:pt x="449300" y="5450927"/>
                  </a:moveTo>
                  <a:lnTo>
                    <a:pt x="443734" y="5436003"/>
                  </a:lnTo>
                  <a:lnTo>
                    <a:pt x="436496" y="5422209"/>
                  </a:lnTo>
                  <a:lnTo>
                    <a:pt x="427675" y="5409763"/>
                  </a:lnTo>
                  <a:lnTo>
                    <a:pt x="417364" y="5398886"/>
                  </a:lnTo>
                  <a:lnTo>
                    <a:pt x="1115942" y="5580777"/>
                  </a:lnTo>
                  <a:lnTo>
                    <a:pt x="946200" y="5580777"/>
                  </a:lnTo>
                  <a:lnTo>
                    <a:pt x="449300" y="5450927"/>
                  </a:lnTo>
                  <a:close/>
                </a:path>
                <a:path w="3981450" h="5581015">
                  <a:moveTo>
                    <a:pt x="1374173" y="39352"/>
                  </a:moveTo>
                  <a:lnTo>
                    <a:pt x="1384714" y="0"/>
                  </a:lnTo>
                  <a:lnTo>
                    <a:pt x="3980862" y="685546"/>
                  </a:lnTo>
                  <a:lnTo>
                    <a:pt x="3980862" y="729772"/>
                  </a:lnTo>
                  <a:lnTo>
                    <a:pt x="1374173" y="39352"/>
                  </a:lnTo>
                  <a:close/>
                </a:path>
                <a:path w="3981450" h="5581015">
                  <a:moveTo>
                    <a:pt x="205977" y="4511392"/>
                  </a:moveTo>
                  <a:lnTo>
                    <a:pt x="206809" y="4508106"/>
                  </a:lnTo>
                  <a:lnTo>
                    <a:pt x="207514" y="4505064"/>
                  </a:lnTo>
                  <a:lnTo>
                    <a:pt x="216727" y="4469408"/>
                  </a:lnTo>
                  <a:lnTo>
                    <a:pt x="3980862" y="5475585"/>
                  </a:lnTo>
                  <a:lnTo>
                    <a:pt x="3980862" y="5519704"/>
                  </a:lnTo>
                  <a:lnTo>
                    <a:pt x="205977" y="4511392"/>
                  </a:lnTo>
                  <a:close/>
                </a:path>
                <a:path w="3981450" h="5581015">
                  <a:moveTo>
                    <a:pt x="875883" y="3840076"/>
                  </a:moveTo>
                  <a:lnTo>
                    <a:pt x="889898" y="3802526"/>
                  </a:lnTo>
                  <a:lnTo>
                    <a:pt x="1242304" y="3893491"/>
                  </a:lnTo>
                  <a:lnTo>
                    <a:pt x="3980862" y="4631485"/>
                  </a:lnTo>
                  <a:lnTo>
                    <a:pt x="3980862" y="4675589"/>
                  </a:lnTo>
                  <a:lnTo>
                    <a:pt x="875883" y="3840076"/>
                  </a:lnTo>
                  <a:close/>
                </a:path>
                <a:path w="3981450" h="5581015">
                  <a:moveTo>
                    <a:pt x="410290" y="3716292"/>
                  </a:moveTo>
                  <a:lnTo>
                    <a:pt x="419716" y="3680024"/>
                  </a:lnTo>
                  <a:lnTo>
                    <a:pt x="661764" y="3742809"/>
                  </a:lnTo>
                  <a:lnTo>
                    <a:pt x="659485" y="3747882"/>
                  </a:lnTo>
                  <a:lnTo>
                    <a:pt x="657399" y="3753082"/>
                  </a:lnTo>
                  <a:lnTo>
                    <a:pt x="653616" y="3765716"/>
                  </a:lnTo>
                  <a:lnTo>
                    <a:pt x="652307" y="3772926"/>
                  </a:lnTo>
                  <a:lnTo>
                    <a:pt x="651485" y="3780081"/>
                  </a:lnTo>
                  <a:lnTo>
                    <a:pt x="410290" y="3716292"/>
                  </a:lnTo>
                  <a:close/>
                </a:path>
                <a:path w="3981450" h="5581015">
                  <a:moveTo>
                    <a:pt x="722490" y="2511136"/>
                  </a:moveTo>
                  <a:lnTo>
                    <a:pt x="733312" y="2469159"/>
                  </a:lnTo>
                  <a:lnTo>
                    <a:pt x="1047890" y="2551875"/>
                  </a:lnTo>
                  <a:lnTo>
                    <a:pt x="1029054" y="2554569"/>
                  </a:lnTo>
                  <a:lnTo>
                    <a:pt x="1010586" y="2559931"/>
                  </a:lnTo>
                  <a:lnTo>
                    <a:pt x="992920" y="2567723"/>
                  </a:lnTo>
                  <a:lnTo>
                    <a:pt x="976495" y="2577702"/>
                  </a:lnTo>
                  <a:lnTo>
                    <a:pt x="722490" y="2511136"/>
                  </a:lnTo>
                  <a:close/>
                </a:path>
                <a:path w="3981450" h="5581015">
                  <a:moveTo>
                    <a:pt x="611466" y="2941504"/>
                  </a:moveTo>
                  <a:lnTo>
                    <a:pt x="620825" y="2905357"/>
                  </a:lnTo>
                  <a:lnTo>
                    <a:pt x="3221936" y="3568797"/>
                  </a:lnTo>
                  <a:lnTo>
                    <a:pt x="3980862" y="3774801"/>
                  </a:lnTo>
                  <a:lnTo>
                    <a:pt x="3980862" y="3819021"/>
                  </a:lnTo>
                  <a:lnTo>
                    <a:pt x="3414882" y="3664571"/>
                  </a:lnTo>
                  <a:lnTo>
                    <a:pt x="611466" y="2941504"/>
                  </a:lnTo>
                  <a:close/>
                </a:path>
                <a:path w="3981450" h="5581015">
                  <a:moveTo>
                    <a:pt x="1255494" y="2210460"/>
                  </a:moveTo>
                  <a:lnTo>
                    <a:pt x="1264171" y="2203540"/>
                  </a:lnTo>
                  <a:lnTo>
                    <a:pt x="1272022" y="2195826"/>
                  </a:lnTo>
                  <a:lnTo>
                    <a:pt x="1278916" y="2187337"/>
                  </a:lnTo>
                  <a:lnTo>
                    <a:pt x="1284719" y="2178098"/>
                  </a:lnTo>
                  <a:lnTo>
                    <a:pt x="3980862" y="2896988"/>
                  </a:lnTo>
                  <a:lnTo>
                    <a:pt x="3980862" y="2940934"/>
                  </a:lnTo>
                  <a:lnTo>
                    <a:pt x="1255494" y="2210460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-166" y="892550"/>
              <a:ext cx="17020382" cy="93944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6154495" y="2320924"/>
            <a:ext cx="636016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0" spc="-1315">
                <a:solidFill>
                  <a:srgbClr val="332F33"/>
                </a:solidFill>
                <a:latin typeface="Arial"/>
                <a:cs typeface="Arial"/>
              </a:rPr>
              <a:t>Inventory</a:t>
            </a:r>
            <a:endParaRPr sz="150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001057" y="3902074"/>
            <a:ext cx="666686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0" spc="-2195">
                <a:solidFill>
                  <a:srgbClr val="332F33"/>
                </a:solidFill>
                <a:latin typeface="Arial"/>
                <a:cs typeface="Arial"/>
              </a:rPr>
              <a:t>Processing</a:t>
            </a:r>
            <a:endParaRPr sz="15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958167" y="5483225"/>
            <a:ext cx="475297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0" spc="-2135">
                <a:solidFill>
                  <a:srgbClr val="332F33"/>
                </a:solidFill>
                <a:latin typeface="Arial"/>
                <a:cs typeface="Arial"/>
              </a:rPr>
              <a:t>System</a:t>
            </a:r>
            <a:endParaRPr sz="150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9067031" y="1827262"/>
            <a:ext cx="53530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430">
                <a:solidFill>
                  <a:srgbClr val="332F33"/>
                </a:solidFill>
              </a:rPr>
              <a:t>T</a:t>
            </a:r>
            <a:r>
              <a:rPr dirty="0" sz="3500" spc="-254">
                <a:solidFill>
                  <a:srgbClr val="332F33"/>
                </a:solidFill>
              </a:rPr>
              <a:t>i</a:t>
            </a:r>
            <a:r>
              <a:rPr dirty="0" sz="3500" spc="-515">
                <a:solidFill>
                  <a:srgbClr val="332F33"/>
                </a:solidFill>
              </a:rPr>
              <a:t>k</a:t>
            </a:r>
            <a:r>
              <a:rPr dirty="0" sz="3500" spc="-254">
                <a:solidFill>
                  <a:srgbClr val="332F33"/>
                </a:solidFill>
              </a:rPr>
              <a:t>i</a:t>
            </a:r>
            <a:endParaRPr sz="3500"/>
          </a:p>
        </p:txBody>
      </p:sp>
      <p:sp>
        <p:nvSpPr>
          <p:cNvPr id="86" name="object 86"/>
          <p:cNvSpPr/>
          <p:nvPr/>
        </p:nvSpPr>
        <p:spPr>
          <a:xfrm>
            <a:off x="7766660" y="946607"/>
            <a:ext cx="2745699" cy="1100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7108530" y="1613482"/>
            <a:ext cx="456565" cy="696595"/>
          </a:xfrm>
          <a:custGeom>
            <a:avLst/>
            <a:gdLst/>
            <a:ahLst/>
            <a:cxnLst/>
            <a:rect l="l" t="t" r="r" b="b"/>
            <a:pathLst>
              <a:path w="456565" h="696594">
                <a:moveTo>
                  <a:pt x="99034" y="696352"/>
                </a:moveTo>
                <a:lnTo>
                  <a:pt x="40414" y="650194"/>
                </a:lnTo>
                <a:lnTo>
                  <a:pt x="20750" y="615272"/>
                </a:lnTo>
                <a:lnTo>
                  <a:pt x="7078" y="577613"/>
                </a:lnTo>
                <a:lnTo>
                  <a:pt x="0" y="537295"/>
                </a:lnTo>
                <a:lnTo>
                  <a:pt x="251" y="484073"/>
                </a:lnTo>
                <a:lnTo>
                  <a:pt x="9654" y="433077"/>
                </a:lnTo>
                <a:lnTo>
                  <a:pt x="27140" y="383985"/>
                </a:lnTo>
                <a:lnTo>
                  <a:pt x="51641" y="336476"/>
                </a:lnTo>
                <a:lnTo>
                  <a:pt x="57183" y="323732"/>
                </a:lnTo>
                <a:lnTo>
                  <a:pt x="60356" y="309407"/>
                </a:lnTo>
                <a:lnTo>
                  <a:pt x="61583" y="294470"/>
                </a:lnTo>
                <a:lnTo>
                  <a:pt x="61287" y="279891"/>
                </a:lnTo>
                <a:lnTo>
                  <a:pt x="61000" y="229626"/>
                </a:lnTo>
                <a:lnTo>
                  <a:pt x="67122" y="181952"/>
                </a:lnTo>
                <a:lnTo>
                  <a:pt x="80065" y="137029"/>
                </a:lnTo>
                <a:lnTo>
                  <a:pt x="100241" y="95014"/>
                </a:lnTo>
                <a:lnTo>
                  <a:pt x="128064" y="56065"/>
                </a:lnTo>
                <a:lnTo>
                  <a:pt x="163946" y="20340"/>
                </a:lnTo>
                <a:lnTo>
                  <a:pt x="207875" y="98"/>
                </a:lnTo>
                <a:lnTo>
                  <a:pt x="215149" y="0"/>
                </a:lnTo>
                <a:lnTo>
                  <a:pt x="223204" y="2154"/>
                </a:lnTo>
                <a:lnTo>
                  <a:pt x="230520" y="5976"/>
                </a:lnTo>
                <a:lnTo>
                  <a:pt x="235580" y="10880"/>
                </a:lnTo>
                <a:lnTo>
                  <a:pt x="236465" y="16359"/>
                </a:lnTo>
                <a:lnTo>
                  <a:pt x="234697" y="23920"/>
                </a:lnTo>
                <a:lnTo>
                  <a:pt x="231100" y="31680"/>
                </a:lnTo>
                <a:lnTo>
                  <a:pt x="226500" y="37756"/>
                </a:lnTo>
                <a:lnTo>
                  <a:pt x="189528" y="79329"/>
                </a:lnTo>
                <a:lnTo>
                  <a:pt x="162482" y="124576"/>
                </a:lnTo>
                <a:lnTo>
                  <a:pt x="146218" y="173606"/>
                </a:lnTo>
                <a:lnTo>
                  <a:pt x="141590" y="226525"/>
                </a:lnTo>
                <a:lnTo>
                  <a:pt x="394673" y="226525"/>
                </a:lnTo>
                <a:lnTo>
                  <a:pt x="412257" y="238620"/>
                </a:lnTo>
                <a:lnTo>
                  <a:pt x="442315" y="275907"/>
                </a:lnTo>
                <a:lnTo>
                  <a:pt x="449987" y="299684"/>
                </a:lnTo>
                <a:lnTo>
                  <a:pt x="283150" y="299684"/>
                </a:lnTo>
                <a:lnTo>
                  <a:pt x="261365" y="308173"/>
                </a:lnTo>
                <a:lnTo>
                  <a:pt x="214601" y="326625"/>
                </a:lnTo>
                <a:lnTo>
                  <a:pt x="179472" y="351241"/>
                </a:lnTo>
                <a:lnTo>
                  <a:pt x="181359" y="360677"/>
                </a:lnTo>
                <a:lnTo>
                  <a:pt x="188632" y="371096"/>
                </a:lnTo>
                <a:lnTo>
                  <a:pt x="215896" y="390934"/>
                </a:lnTo>
                <a:lnTo>
                  <a:pt x="250427" y="401535"/>
                </a:lnTo>
                <a:lnTo>
                  <a:pt x="442583" y="401535"/>
                </a:lnTo>
                <a:lnTo>
                  <a:pt x="441380" y="405238"/>
                </a:lnTo>
                <a:lnTo>
                  <a:pt x="416383" y="442292"/>
                </a:lnTo>
                <a:lnTo>
                  <a:pt x="412792" y="445216"/>
                </a:lnTo>
                <a:lnTo>
                  <a:pt x="123349" y="445216"/>
                </a:lnTo>
                <a:lnTo>
                  <a:pt x="110939" y="477218"/>
                </a:lnTo>
                <a:lnTo>
                  <a:pt x="106586" y="509142"/>
                </a:lnTo>
                <a:lnTo>
                  <a:pt x="109782" y="541268"/>
                </a:lnTo>
                <a:lnTo>
                  <a:pt x="120023" y="573874"/>
                </a:lnTo>
                <a:lnTo>
                  <a:pt x="126752" y="592287"/>
                </a:lnTo>
                <a:lnTo>
                  <a:pt x="132244" y="611227"/>
                </a:lnTo>
                <a:lnTo>
                  <a:pt x="136833" y="630466"/>
                </a:lnTo>
                <a:lnTo>
                  <a:pt x="140850" y="649779"/>
                </a:lnTo>
                <a:lnTo>
                  <a:pt x="141200" y="666413"/>
                </a:lnTo>
                <a:lnTo>
                  <a:pt x="135748" y="680271"/>
                </a:lnTo>
                <a:lnTo>
                  <a:pt x="125337" y="690430"/>
                </a:lnTo>
                <a:lnTo>
                  <a:pt x="110807" y="695965"/>
                </a:lnTo>
                <a:lnTo>
                  <a:pt x="99034" y="696352"/>
                </a:lnTo>
                <a:close/>
              </a:path>
              <a:path w="456565" h="696594">
                <a:moveTo>
                  <a:pt x="394673" y="226525"/>
                </a:moveTo>
                <a:lnTo>
                  <a:pt x="141590" y="226525"/>
                </a:lnTo>
                <a:lnTo>
                  <a:pt x="216337" y="210377"/>
                </a:lnTo>
                <a:lnTo>
                  <a:pt x="252915" y="203551"/>
                </a:lnTo>
                <a:lnTo>
                  <a:pt x="289403" y="199615"/>
                </a:lnTo>
                <a:lnTo>
                  <a:pt x="322009" y="200480"/>
                </a:lnTo>
                <a:lnTo>
                  <a:pt x="354012" y="206931"/>
                </a:lnTo>
                <a:lnTo>
                  <a:pt x="384424" y="219475"/>
                </a:lnTo>
                <a:lnTo>
                  <a:pt x="394673" y="226525"/>
                </a:lnTo>
                <a:close/>
              </a:path>
              <a:path w="456565" h="696594">
                <a:moveTo>
                  <a:pt x="298826" y="308302"/>
                </a:moveTo>
                <a:lnTo>
                  <a:pt x="292673" y="308173"/>
                </a:lnTo>
                <a:lnTo>
                  <a:pt x="286524" y="308173"/>
                </a:lnTo>
                <a:lnTo>
                  <a:pt x="283150" y="299684"/>
                </a:lnTo>
                <a:lnTo>
                  <a:pt x="449987" y="299684"/>
                </a:lnTo>
                <a:lnTo>
                  <a:pt x="452718" y="308149"/>
                </a:lnTo>
                <a:lnTo>
                  <a:pt x="304968" y="308149"/>
                </a:lnTo>
                <a:lnTo>
                  <a:pt x="298826" y="308302"/>
                </a:lnTo>
                <a:close/>
              </a:path>
              <a:path w="456565" h="696594">
                <a:moveTo>
                  <a:pt x="442583" y="401535"/>
                </a:moveTo>
                <a:lnTo>
                  <a:pt x="250427" y="401535"/>
                </a:lnTo>
                <a:lnTo>
                  <a:pt x="287272" y="401226"/>
                </a:lnTo>
                <a:lnTo>
                  <a:pt x="321474" y="388339"/>
                </a:lnTo>
                <a:lnTo>
                  <a:pt x="332964" y="378384"/>
                </a:lnTo>
                <a:lnTo>
                  <a:pt x="342791" y="364887"/>
                </a:lnTo>
                <a:lnTo>
                  <a:pt x="349676" y="349854"/>
                </a:lnTo>
                <a:lnTo>
                  <a:pt x="352338" y="335293"/>
                </a:lnTo>
                <a:lnTo>
                  <a:pt x="348095" y="321001"/>
                </a:lnTo>
                <a:lnTo>
                  <a:pt x="336914" y="312653"/>
                </a:lnTo>
                <a:lnTo>
                  <a:pt x="321603" y="308839"/>
                </a:lnTo>
                <a:lnTo>
                  <a:pt x="304968" y="308149"/>
                </a:lnTo>
                <a:lnTo>
                  <a:pt x="452718" y="308149"/>
                </a:lnTo>
                <a:lnTo>
                  <a:pt x="456051" y="318482"/>
                </a:lnTo>
                <a:lnTo>
                  <a:pt x="455171" y="362780"/>
                </a:lnTo>
                <a:lnTo>
                  <a:pt x="442583" y="401535"/>
                </a:lnTo>
                <a:close/>
              </a:path>
              <a:path w="456565" h="696594">
                <a:moveTo>
                  <a:pt x="262681" y="500162"/>
                </a:moveTo>
                <a:lnTo>
                  <a:pt x="216798" y="493550"/>
                </a:lnTo>
                <a:lnTo>
                  <a:pt x="169935" y="475807"/>
                </a:lnTo>
                <a:lnTo>
                  <a:pt x="123349" y="445216"/>
                </a:lnTo>
                <a:lnTo>
                  <a:pt x="412792" y="445216"/>
                </a:lnTo>
                <a:lnTo>
                  <a:pt x="381886" y="470380"/>
                </a:lnTo>
                <a:lnTo>
                  <a:pt x="346482" y="486860"/>
                </a:lnTo>
                <a:lnTo>
                  <a:pt x="306328" y="497360"/>
                </a:lnTo>
                <a:lnTo>
                  <a:pt x="262681" y="500162"/>
                </a:lnTo>
                <a:close/>
              </a:path>
            </a:pathLst>
          </a:custGeom>
          <a:solidFill>
            <a:srgbClr val="6470B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326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2422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1514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0619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59715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8810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17906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47011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76107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5202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34298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63403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92499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21594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50690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79786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38772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67877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96973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26069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60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55164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84260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13365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42460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71556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00652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29757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058853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87948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717044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046140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375235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704331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033427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362522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691618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020713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349809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678905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008001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337095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666192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3995286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324383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653479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982573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311670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640766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5969860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298957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628053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957244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7286244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615434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944531" y="348"/>
            <a:ext cx="10160" cy="254000"/>
          </a:xfrm>
          <a:custGeom>
            <a:avLst/>
            <a:gdLst/>
            <a:ahLst/>
            <a:cxnLst/>
            <a:rect l="l" t="t" r="r" b="b"/>
            <a:pathLst>
              <a:path w="10159" h="254000">
                <a:moveTo>
                  <a:pt x="9614" y="254000"/>
                </a:moveTo>
                <a:lnTo>
                  <a:pt x="0" y="254000"/>
                </a:lnTo>
                <a:lnTo>
                  <a:pt x="0" y="0"/>
                </a:lnTo>
                <a:lnTo>
                  <a:pt x="9614" y="0"/>
                </a:lnTo>
                <a:lnTo>
                  <a:pt x="9614" y="254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7" name="object 57"/>
          <p:cNvGrpSpPr/>
          <p:nvPr/>
        </p:nvGrpSpPr>
        <p:grpSpPr>
          <a:xfrm>
            <a:off x="0" y="36"/>
            <a:ext cx="18283555" cy="10287000"/>
            <a:chOff x="0" y="36"/>
            <a:chExt cx="18283555" cy="10287000"/>
          </a:xfrm>
        </p:grpSpPr>
        <p:sp>
          <p:nvSpPr>
            <p:cNvPr id="58" name="object 58"/>
            <p:cNvSpPr/>
            <p:nvPr/>
          </p:nvSpPr>
          <p:spPr>
            <a:xfrm>
              <a:off x="0" y="37"/>
              <a:ext cx="18283555" cy="10275570"/>
            </a:xfrm>
            <a:custGeom>
              <a:avLst/>
              <a:gdLst/>
              <a:ahLst/>
              <a:cxnLst/>
              <a:rect l="l" t="t" r="r" b="b"/>
              <a:pathLst>
                <a:path w="18283555" h="10275570">
                  <a:moveTo>
                    <a:pt x="18283238" y="0"/>
                  </a:moveTo>
                  <a:lnTo>
                    <a:pt x="18273624" y="0"/>
                  </a:lnTo>
                  <a:lnTo>
                    <a:pt x="18273624" y="253987"/>
                  </a:lnTo>
                  <a:lnTo>
                    <a:pt x="0" y="253987"/>
                  </a:lnTo>
                  <a:lnTo>
                    <a:pt x="0" y="266687"/>
                  </a:lnTo>
                  <a:lnTo>
                    <a:pt x="18273624" y="266687"/>
                  </a:lnTo>
                  <a:lnTo>
                    <a:pt x="18273624" y="584174"/>
                  </a:lnTo>
                  <a:lnTo>
                    <a:pt x="7093864" y="584174"/>
                  </a:lnTo>
                  <a:lnTo>
                    <a:pt x="7093864" y="267017"/>
                  </a:lnTo>
                  <a:lnTo>
                    <a:pt x="7084250" y="267017"/>
                  </a:lnTo>
                  <a:lnTo>
                    <a:pt x="7084250" y="584174"/>
                  </a:lnTo>
                  <a:lnTo>
                    <a:pt x="6764769" y="584174"/>
                  </a:lnTo>
                  <a:lnTo>
                    <a:pt x="6764769" y="267017"/>
                  </a:lnTo>
                  <a:lnTo>
                    <a:pt x="6755155" y="267017"/>
                  </a:lnTo>
                  <a:lnTo>
                    <a:pt x="6755155" y="584174"/>
                  </a:lnTo>
                  <a:lnTo>
                    <a:pt x="6435674" y="584174"/>
                  </a:lnTo>
                  <a:lnTo>
                    <a:pt x="6435674" y="267017"/>
                  </a:lnTo>
                  <a:lnTo>
                    <a:pt x="6426060" y="267017"/>
                  </a:lnTo>
                  <a:lnTo>
                    <a:pt x="6426060" y="584174"/>
                  </a:lnTo>
                  <a:lnTo>
                    <a:pt x="6106579" y="584174"/>
                  </a:lnTo>
                  <a:lnTo>
                    <a:pt x="6106579" y="267017"/>
                  </a:lnTo>
                  <a:lnTo>
                    <a:pt x="6096965" y="267017"/>
                  </a:lnTo>
                  <a:lnTo>
                    <a:pt x="6096965" y="584174"/>
                  </a:lnTo>
                  <a:lnTo>
                    <a:pt x="5777484" y="584174"/>
                  </a:lnTo>
                  <a:lnTo>
                    <a:pt x="5777484" y="267017"/>
                  </a:lnTo>
                  <a:lnTo>
                    <a:pt x="5767870" y="267017"/>
                  </a:lnTo>
                  <a:lnTo>
                    <a:pt x="5767870" y="584174"/>
                  </a:lnTo>
                  <a:lnTo>
                    <a:pt x="5448376" y="584174"/>
                  </a:lnTo>
                  <a:lnTo>
                    <a:pt x="5448376" y="267017"/>
                  </a:lnTo>
                  <a:lnTo>
                    <a:pt x="5438762" y="267017"/>
                  </a:lnTo>
                  <a:lnTo>
                    <a:pt x="5438762" y="584174"/>
                  </a:lnTo>
                  <a:lnTo>
                    <a:pt x="5089398" y="584174"/>
                  </a:lnTo>
                  <a:lnTo>
                    <a:pt x="5089398" y="267017"/>
                  </a:lnTo>
                  <a:lnTo>
                    <a:pt x="5079784" y="267017"/>
                  </a:lnTo>
                  <a:lnTo>
                    <a:pt x="5079784" y="584174"/>
                  </a:lnTo>
                  <a:lnTo>
                    <a:pt x="4760303" y="584174"/>
                  </a:lnTo>
                  <a:lnTo>
                    <a:pt x="4760303" y="267017"/>
                  </a:lnTo>
                  <a:lnTo>
                    <a:pt x="4750689" y="267017"/>
                  </a:lnTo>
                  <a:lnTo>
                    <a:pt x="4750689" y="584174"/>
                  </a:lnTo>
                  <a:lnTo>
                    <a:pt x="4431208" y="584174"/>
                  </a:lnTo>
                  <a:lnTo>
                    <a:pt x="4431208" y="267017"/>
                  </a:lnTo>
                  <a:lnTo>
                    <a:pt x="4421594" y="267017"/>
                  </a:lnTo>
                  <a:lnTo>
                    <a:pt x="4421594" y="584174"/>
                  </a:lnTo>
                  <a:lnTo>
                    <a:pt x="4102112" y="584174"/>
                  </a:lnTo>
                  <a:lnTo>
                    <a:pt x="4102112" y="267017"/>
                  </a:lnTo>
                  <a:lnTo>
                    <a:pt x="4092498" y="267017"/>
                  </a:lnTo>
                  <a:lnTo>
                    <a:pt x="4092498" y="584174"/>
                  </a:lnTo>
                  <a:lnTo>
                    <a:pt x="3773017" y="584174"/>
                  </a:lnTo>
                  <a:lnTo>
                    <a:pt x="3773017" y="267017"/>
                  </a:lnTo>
                  <a:lnTo>
                    <a:pt x="3763403" y="267017"/>
                  </a:lnTo>
                  <a:lnTo>
                    <a:pt x="3763403" y="584174"/>
                  </a:lnTo>
                  <a:lnTo>
                    <a:pt x="3443909" y="584174"/>
                  </a:lnTo>
                  <a:lnTo>
                    <a:pt x="3443909" y="267017"/>
                  </a:lnTo>
                  <a:lnTo>
                    <a:pt x="3434296" y="267017"/>
                  </a:lnTo>
                  <a:lnTo>
                    <a:pt x="3434296" y="584174"/>
                  </a:lnTo>
                  <a:lnTo>
                    <a:pt x="3114814" y="584174"/>
                  </a:lnTo>
                  <a:lnTo>
                    <a:pt x="3114814" y="267017"/>
                  </a:lnTo>
                  <a:lnTo>
                    <a:pt x="3105200" y="267017"/>
                  </a:lnTo>
                  <a:lnTo>
                    <a:pt x="3105200" y="584174"/>
                  </a:lnTo>
                  <a:lnTo>
                    <a:pt x="2785719" y="584174"/>
                  </a:lnTo>
                  <a:lnTo>
                    <a:pt x="2785719" y="267017"/>
                  </a:lnTo>
                  <a:lnTo>
                    <a:pt x="2776105" y="267017"/>
                  </a:lnTo>
                  <a:lnTo>
                    <a:pt x="2776105" y="584174"/>
                  </a:lnTo>
                  <a:lnTo>
                    <a:pt x="2456624" y="584174"/>
                  </a:lnTo>
                  <a:lnTo>
                    <a:pt x="2456624" y="267017"/>
                  </a:lnTo>
                  <a:lnTo>
                    <a:pt x="2447010" y="267017"/>
                  </a:lnTo>
                  <a:lnTo>
                    <a:pt x="2447010" y="584174"/>
                  </a:lnTo>
                  <a:lnTo>
                    <a:pt x="2127529" y="584174"/>
                  </a:lnTo>
                  <a:lnTo>
                    <a:pt x="2127529" y="267017"/>
                  </a:lnTo>
                  <a:lnTo>
                    <a:pt x="2117915" y="267017"/>
                  </a:lnTo>
                  <a:lnTo>
                    <a:pt x="2117915" y="584174"/>
                  </a:lnTo>
                  <a:lnTo>
                    <a:pt x="1798434" y="584174"/>
                  </a:lnTo>
                  <a:lnTo>
                    <a:pt x="1798434" y="267017"/>
                  </a:lnTo>
                  <a:lnTo>
                    <a:pt x="1788820" y="267017"/>
                  </a:lnTo>
                  <a:lnTo>
                    <a:pt x="1788820" y="584174"/>
                  </a:lnTo>
                  <a:lnTo>
                    <a:pt x="1469326" y="584174"/>
                  </a:lnTo>
                  <a:lnTo>
                    <a:pt x="1469326" y="267017"/>
                  </a:lnTo>
                  <a:lnTo>
                    <a:pt x="1459712" y="267017"/>
                  </a:lnTo>
                  <a:lnTo>
                    <a:pt x="1459712" y="584174"/>
                  </a:lnTo>
                  <a:lnTo>
                    <a:pt x="1140231" y="584174"/>
                  </a:lnTo>
                  <a:lnTo>
                    <a:pt x="1140231" y="267017"/>
                  </a:lnTo>
                  <a:lnTo>
                    <a:pt x="1130617" y="267017"/>
                  </a:lnTo>
                  <a:lnTo>
                    <a:pt x="1130617" y="584174"/>
                  </a:lnTo>
                  <a:lnTo>
                    <a:pt x="811136" y="584174"/>
                  </a:lnTo>
                  <a:lnTo>
                    <a:pt x="811136" y="267017"/>
                  </a:lnTo>
                  <a:lnTo>
                    <a:pt x="801522" y="267017"/>
                  </a:lnTo>
                  <a:lnTo>
                    <a:pt x="801522" y="584174"/>
                  </a:lnTo>
                  <a:lnTo>
                    <a:pt x="482028" y="584174"/>
                  </a:lnTo>
                  <a:lnTo>
                    <a:pt x="482028" y="267017"/>
                  </a:lnTo>
                  <a:lnTo>
                    <a:pt x="472427" y="267017"/>
                  </a:lnTo>
                  <a:lnTo>
                    <a:pt x="472427" y="584174"/>
                  </a:lnTo>
                  <a:lnTo>
                    <a:pt x="152933" y="584174"/>
                  </a:lnTo>
                  <a:lnTo>
                    <a:pt x="152933" y="267017"/>
                  </a:lnTo>
                  <a:lnTo>
                    <a:pt x="143319" y="267017"/>
                  </a:lnTo>
                  <a:lnTo>
                    <a:pt x="143319" y="584174"/>
                  </a:lnTo>
                  <a:lnTo>
                    <a:pt x="0" y="584174"/>
                  </a:lnTo>
                  <a:lnTo>
                    <a:pt x="0" y="596874"/>
                  </a:lnTo>
                  <a:lnTo>
                    <a:pt x="18273624" y="596874"/>
                  </a:lnTo>
                  <a:lnTo>
                    <a:pt x="18273624" y="914349"/>
                  </a:lnTo>
                  <a:lnTo>
                    <a:pt x="0" y="914349"/>
                  </a:lnTo>
                  <a:lnTo>
                    <a:pt x="0" y="927049"/>
                  </a:lnTo>
                  <a:lnTo>
                    <a:pt x="18273624" y="927049"/>
                  </a:lnTo>
                  <a:lnTo>
                    <a:pt x="18273624" y="1244536"/>
                  </a:lnTo>
                  <a:lnTo>
                    <a:pt x="0" y="1244536"/>
                  </a:lnTo>
                  <a:lnTo>
                    <a:pt x="0" y="1257236"/>
                  </a:lnTo>
                  <a:lnTo>
                    <a:pt x="18273624" y="1257236"/>
                  </a:lnTo>
                  <a:lnTo>
                    <a:pt x="18273624" y="1574711"/>
                  </a:lnTo>
                  <a:lnTo>
                    <a:pt x="0" y="1574711"/>
                  </a:lnTo>
                  <a:lnTo>
                    <a:pt x="0" y="1587411"/>
                  </a:lnTo>
                  <a:lnTo>
                    <a:pt x="18273624" y="1587411"/>
                  </a:lnTo>
                  <a:lnTo>
                    <a:pt x="18273624" y="1904898"/>
                  </a:lnTo>
                  <a:lnTo>
                    <a:pt x="0" y="1904898"/>
                  </a:lnTo>
                  <a:lnTo>
                    <a:pt x="0" y="1917598"/>
                  </a:lnTo>
                  <a:lnTo>
                    <a:pt x="18273624" y="1917598"/>
                  </a:lnTo>
                  <a:lnTo>
                    <a:pt x="18273624" y="2235085"/>
                  </a:lnTo>
                  <a:lnTo>
                    <a:pt x="0" y="2235085"/>
                  </a:lnTo>
                  <a:lnTo>
                    <a:pt x="0" y="2247785"/>
                  </a:lnTo>
                  <a:lnTo>
                    <a:pt x="18273624" y="2247785"/>
                  </a:lnTo>
                  <a:lnTo>
                    <a:pt x="18273624" y="2882747"/>
                  </a:lnTo>
                  <a:lnTo>
                    <a:pt x="0" y="2882747"/>
                  </a:lnTo>
                  <a:lnTo>
                    <a:pt x="0" y="2895447"/>
                  </a:lnTo>
                  <a:lnTo>
                    <a:pt x="18273624" y="2895447"/>
                  </a:lnTo>
                  <a:lnTo>
                    <a:pt x="18273624" y="3212922"/>
                  </a:lnTo>
                  <a:lnTo>
                    <a:pt x="0" y="3212922"/>
                  </a:lnTo>
                  <a:lnTo>
                    <a:pt x="0" y="3225622"/>
                  </a:lnTo>
                  <a:lnTo>
                    <a:pt x="18273624" y="3225622"/>
                  </a:lnTo>
                  <a:lnTo>
                    <a:pt x="18273624" y="4520958"/>
                  </a:lnTo>
                  <a:lnTo>
                    <a:pt x="0" y="4520958"/>
                  </a:lnTo>
                  <a:lnTo>
                    <a:pt x="0" y="4533658"/>
                  </a:lnTo>
                  <a:lnTo>
                    <a:pt x="18273624" y="4533658"/>
                  </a:lnTo>
                  <a:lnTo>
                    <a:pt x="18273624" y="4851133"/>
                  </a:lnTo>
                  <a:lnTo>
                    <a:pt x="0" y="4851133"/>
                  </a:lnTo>
                  <a:lnTo>
                    <a:pt x="0" y="4863833"/>
                  </a:lnTo>
                  <a:lnTo>
                    <a:pt x="18273624" y="4863833"/>
                  </a:lnTo>
                  <a:lnTo>
                    <a:pt x="18273624" y="5181320"/>
                  </a:lnTo>
                  <a:lnTo>
                    <a:pt x="0" y="5181320"/>
                  </a:lnTo>
                  <a:lnTo>
                    <a:pt x="0" y="5194020"/>
                  </a:lnTo>
                  <a:lnTo>
                    <a:pt x="18273624" y="5194020"/>
                  </a:lnTo>
                  <a:lnTo>
                    <a:pt x="18273624" y="5498795"/>
                  </a:lnTo>
                  <a:lnTo>
                    <a:pt x="0" y="5498795"/>
                  </a:lnTo>
                  <a:lnTo>
                    <a:pt x="0" y="5511495"/>
                  </a:lnTo>
                  <a:lnTo>
                    <a:pt x="18273624" y="5511495"/>
                  </a:lnTo>
                  <a:lnTo>
                    <a:pt x="18273624" y="5830252"/>
                  </a:lnTo>
                  <a:lnTo>
                    <a:pt x="0" y="5830252"/>
                  </a:lnTo>
                  <a:lnTo>
                    <a:pt x="0" y="5842952"/>
                  </a:lnTo>
                  <a:lnTo>
                    <a:pt x="18273624" y="5842952"/>
                  </a:lnTo>
                  <a:lnTo>
                    <a:pt x="18273624" y="6160427"/>
                  </a:lnTo>
                  <a:lnTo>
                    <a:pt x="0" y="6160427"/>
                  </a:lnTo>
                  <a:lnTo>
                    <a:pt x="0" y="6173127"/>
                  </a:lnTo>
                  <a:lnTo>
                    <a:pt x="18273624" y="6173127"/>
                  </a:lnTo>
                  <a:lnTo>
                    <a:pt x="18273624" y="6490614"/>
                  </a:lnTo>
                  <a:lnTo>
                    <a:pt x="0" y="6490614"/>
                  </a:lnTo>
                  <a:lnTo>
                    <a:pt x="0" y="6503314"/>
                  </a:lnTo>
                  <a:lnTo>
                    <a:pt x="18273624" y="6503314"/>
                  </a:lnTo>
                  <a:lnTo>
                    <a:pt x="18273624" y="6820802"/>
                  </a:lnTo>
                  <a:lnTo>
                    <a:pt x="0" y="6820802"/>
                  </a:lnTo>
                  <a:lnTo>
                    <a:pt x="0" y="6833489"/>
                  </a:lnTo>
                  <a:lnTo>
                    <a:pt x="18273624" y="6833489"/>
                  </a:lnTo>
                  <a:lnTo>
                    <a:pt x="18273624" y="7150976"/>
                  </a:lnTo>
                  <a:lnTo>
                    <a:pt x="0" y="7150976"/>
                  </a:lnTo>
                  <a:lnTo>
                    <a:pt x="0" y="7163676"/>
                  </a:lnTo>
                  <a:lnTo>
                    <a:pt x="18273624" y="7163676"/>
                  </a:lnTo>
                  <a:lnTo>
                    <a:pt x="18273624" y="7481163"/>
                  </a:lnTo>
                  <a:lnTo>
                    <a:pt x="0" y="7481163"/>
                  </a:lnTo>
                  <a:lnTo>
                    <a:pt x="0" y="7493863"/>
                  </a:lnTo>
                  <a:lnTo>
                    <a:pt x="18273624" y="7493863"/>
                  </a:lnTo>
                  <a:lnTo>
                    <a:pt x="18273624" y="7811338"/>
                  </a:lnTo>
                  <a:lnTo>
                    <a:pt x="0" y="7811338"/>
                  </a:lnTo>
                  <a:lnTo>
                    <a:pt x="0" y="7824038"/>
                  </a:lnTo>
                  <a:lnTo>
                    <a:pt x="18273624" y="7824038"/>
                  </a:lnTo>
                  <a:lnTo>
                    <a:pt x="18273624" y="8128825"/>
                  </a:lnTo>
                  <a:lnTo>
                    <a:pt x="0" y="8128825"/>
                  </a:lnTo>
                  <a:lnTo>
                    <a:pt x="0" y="8141525"/>
                  </a:lnTo>
                  <a:lnTo>
                    <a:pt x="18273624" y="8141525"/>
                  </a:lnTo>
                  <a:lnTo>
                    <a:pt x="18273624" y="8459000"/>
                  </a:lnTo>
                  <a:lnTo>
                    <a:pt x="0" y="8459000"/>
                  </a:lnTo>
                  <a:lnTo>
                    <a:pt x="0" y="8471700"/>
                  </a:lnTo>
                  <a:lnTo>
                    <a:pt x="18273624" y="8471700"/>
                  </a:lnTo>
                  <a:lnTo>
                    <a:pt x="18273624" y="8789187"/>
                  </a:lnTo>
                  <a:lnTo>
                    <a:pt x="0" y="8789187"/>
                  </a:lnTo>
                  <a:lnTo>
                    <a:pt x="0" y="8801887"/>
                  </a:lnTo>
                  <a:lnTo>
                    <a:pt x="18273624" y="8801887"/>
                  </a:lnTo>
                  <a:lnTo>
                    <a:pt x="18273624" y="10097211"/>
                  </a:lnTo>
                  <a:lnTo>
                    <a:pt x="0" y="10097211"/>
                  </a:lnTo>
                  <a:lnTo>
                    <a:pt x="0" y="10109911"/>
                  </a:lnTo>
                  <a:lnTo>
                    <a:pt x="18273624" y="10109911"/>
                  </a:lnTo>
                  <a:lnTo>
                    <a:pt x="18273624" y="10274998"/>
                  </a:lnTo>
                  <a:lnTo>
                    <a:pt x="18283238" y="10274998"/>
                  </a:lnTo>
                  <a:lnTo>
                    <a:pt x="18283238" y="253987"/>
                  </a:lnTo>
                  <a:lnTo>
                    <a:pt x="18283238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43319" y="267054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477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6477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477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6477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477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6477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477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6477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477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6477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477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6477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477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6477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477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6477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477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6477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477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43319" y="597254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6477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6477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6477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6477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6477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6477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6477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6477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6477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47700"/>
                  </a:lnTo>
                  <a:lnTo>
                    <a:pt x="12216092" y="647700"/>
                  </a:lnTo>
                  <a:lnTo>
                    <a:pt x="12216092" y="33020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47700"/>
                  </a:lnTo>
                  <a:lnTo>
                    <a:pt x="12545200" y="647700"/>
                  </a:lnTo>
                  <a:lnTo>
                    <a:pt x="12545200" y="33020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47700"/>
                  </a:lnTo>
                  <a:lnTo>
                    <a:pt x="12874295" y="647700"/>
                  </a:lnTo>
                  <a:lnTo>
                    <a:pt x="12874295" y="33020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47700"/>
                  </a:lnTo>
                  <a:lnTo>
                    <a:pt x="13203390" y="647700"/>
                  </a:lnTo>
                  <a:lnTo>
                    <a:pt x="13203390" y="33020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47700"/>
                  </a:lnTo>
                  <a:lnTo>
                    <a:pt x="13532485" y="647700"/>
                  </a:lnTo>
                  <a:lnTo>
                    <a:pt x="13532485" y="33020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47700"/>
                  </a:lnTo>
                  <a:lnTo>
                    <a:pt x="13861580" y="647700"/>
                  </a:lnTo>
                  <a:lnTo>
                    <a:pt x="13861580" y="33020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47700"/>
                  </a:lnTo>
                  <a:lnTo>
                    <a:pt x="14190675" y="647700"/>
                  </a:lnTo>
                  <a:lnTo>
                    <a:pt x="14190675" y="33020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47700"/>
                  </a:lnTo>
                  <a:lnTo>
                    <a:pt x="14519770" y="647700"/>
                  </a:lnTo>
                  <a:lnTo>
                    <a:pt x="14519770" y="33020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47700"/>
                  </a:lnTo>
                  <a:lnTo>
                    <a:pt x="14848866" y="647700"/>
                  </a:lnTo>
                  <a:lnTo>
                    <a:pt x="14848866" y="33020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47700"/>
                  </a:lnTo>
                  <a:lnTo>
                    <a:pt x="15177961" y="647700"/>
                  </a:lnTo>
                  <a:lnTo>
                    <a:pt x="15177961" y="33020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330200"/>
                  </a:moveTo>
                  <a:lnTo>
                    <a:pt x="15497442" y="330200"/>
                  </a:lnTo>
                  <a:lnTo>
                    <a:pt x="15497442" y="647700"/>
                  </a:lnTo>
                  <a:lnTo>
                    <a:pt x="15507056" y="647700"/>
                  </a:lnTo>
                  <a:lnTo>
                    <a:pt x="15507056" y="33020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330200"/>
                  </a:moveTo>
                  <a:lnTo>
                    <a:pt x="15826537" y="330200"/>
                  </a:lnTo>
                  <a:lnTo>
                    <a:pt x="15826537" y="647700"/>
                  </a:lnTo>
                  <a:lnTo>
                    <a:pt x="15836151" y="647700"/>
                  </a:lnTo>
                  <a:lnTo>
                    <a:pt x="15836151" y="33020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330200"/>
                  </a:moveTo>
                  <a:lnTo>
                    <a:pt x="16155632" y="330200"/>
                  </a:lnTo>
                  <a:lnTo>
                    <a:pt x="16155632" y="647700"/>
                  </a:lnTo>
                  <a:lnTo>
                    <a:pt x="16165246" y="647700"/>
                  </a:lnTo>
                  <a:lnTo>
                    <a:pt x="16165246" y="33020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330200"/>
                  </a:moveTo>
                  <a:lnTo>
                    <a:pt x="16484727" y="330200"/>
                  </a:lnTo>
                  <a:lnTo>
                    <a:pt x="16484727" y="647700"/>
                  </a:lnTo>
                  <a:lnTo>
                    <a:pt x="16494341" y="647700"/>
                  </a:lnTo>
                  <a:lnTo>
                    <a:pt x="16494341" y="33020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330200"/>
                  </a:moveTo>
                  <a:lnTo>
                    <a:pt x="16813924" y="330200"/>
                  </a:lnTo>
                  <a:lnTo>
                    <a:pt x="16813924" y="647700"/>
                  </a:lnTo>
                  <a:lnTo>
                    <a:pt x="16823538" y="647700"/>
                  </a:lnTo>
                  <a:lnTo>
                    <a:pt x="16823538" y="33020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43319" y="927454"/>
              <a:ext cx="17811115" cy="977900"/>
            </a:xfrm>
            <a:custGeom>
              <a:avLst/>
              <a:gdLst/>
              <a:ahLst/>
              <a:cxnLst/>
              <a:rect l="l" t="t" r="r" b="b"/>
              <a:pathLst>
                <a:path w="17811115" h="977900">
                  <a:moveTo>
                    <a:pt x="9613" y="660400"/>
                  </a:moveTo>
                  <a:lnTo>
                    <a:pt x="0" y="660400"/>
                  </a:lnTo>
                  <a:lnTo>
                    <a:pt x="0" y="977900"/>
                  </a:lnTo>
                  <a:lnTo>
                    <a:pt x="9613" y="977900"/>
                  </a:lnTo>
                  <a:lnTo>
                    <a:pt x="9613" y="660400"/>
                  </a:lnTo>
                  <a:close/>
                </a:path>
                <a:path w="17811115" h="9779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977900">
                  <a:moveTo>
                    <a:pt x="338709" y="660400"/>
                  </a:moveTo>
                  <a:lnTo>
                    <a:pt x="329107" y="660400"/>
                  </a:lnTo>
                  <a:lnTo>
                    <a:pt x="329107" y="977900"/>
                  </a:lnTo>
                  <a:lnTo>
                    <a:pt x="338709" y="977900"/>
                  </a:lnTo>
                  <a:lnTo>
                    <a:pt x="338709" y="660400"/>
                  </a:lnTo>
                  <a:close/>
                </a:path>
                <a:path w="17811115" h="9779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977900">
                  <a:moveTo>
                    <a:pt x="667816" y="660400"/>
                  </a:moveTo>
                  <a:lnTo>
                    <a:pt x="658202" y="660400"/>
                  </a:lnTo>
                  <a:lnTo>
                    <a:pt x="658202" y="977900"/>
                  </a:lnTo>
                  <a:lnTo>
                    <a:pt x="667816" y="977900"/>
                  </a:lnTo>
                  <a:lnTo>
                    <a:pt x="667816" y="660400"/>
                  </a:lnTo>
                  <a:close/>
                </a:path>
                <a:path w="17811115" h="9779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977900">
                  <a:moveTo>
                    <a:pt x="996911" y="660400"/>
                  </a:moveTo>
                  <a:lnTo>
                    <a:pt x="987298" y="660400"/>
                  </a:lnTo>
                  <a:lnTo>
                    <a:pt x="987298" y="977900"/>
                  </a:lnTo>
                  <a:lnTo>
                    <a:pt x="996911" y="977900"/>
                  </a:lnTo>
                  <a:lnTo>
                    <a:pt x="996911" y="660400"/>
                  </a:lnTo>
                  <a:close/>
                </a:path>
                <a:path w="17811115" h="9779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977900">
                  <a:moveTo>
                    <a:pt x="1326007" y="660400"/>
                  </a:moveTo>
                  <a:lnTo>
                    <a:pt x="1316393" y="660400"/>
                  </a:lnTo>
                  <a:lnTo>
                    <a:pt x="1316393" y="977900"/>
                  </a:lnTo>
                  <a:lnTo>
                    <a:pt x="1326007" y="977900"/>
                  </a:lnTo>
                  <a:lnTo>
                    <a:pt x="1326007" y="660400"/>
                  </a:lnTo>
                  <a:close/>
                </a:path>
                <a:path w="17811115" h="9779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977900">
                  <a:moveTo>
                    <a:pt x="1655114" y="660400"/>
                  </a:moveTo>
                  <a:lnTo>
                    <a:pt x="1645500" y="660400"/>
                  </a:lnTo>
                  <a:lnTo>
                    <a:pt x="1645500" y="977900"/>
                  </a:lnTo>
                  <a:lnTo>
                    <a:pt x="1655114" y="977900"/>
                  </a:lnTo>
                  <a:lnTo>
                    <a:pt x="1655114" y="660400"/>
                  </a:lnTo>
                  <a:close/>
                </a:path>
                <a:path w="17811115" h="9779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977900">
                  <a:moveTo>
                    <a:pt x="1984209" y="660400"/>
                  </a:moveTo>
                  <a:lnTo>
                    <a:pt x="1974596" y="660400"/>
                  </a:lnTo>
                  <a:lnTo>
                    <a:pt x="1974596" y="977900"/>
                  </a:lnTo>
                  <a:lnTo>
                    <a:pt x="1984209" y="977900"/>
                  </a:lnTo>
                  <a:lnTo>
                    <a:pt x="1984209" y="660400"/>
                  </a:lnTo>
                  <a:close/>
                </a:path>
                <a:path w="17811115" h="9779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977900">
                  <a:moveTo>
                    <a:pt x="2313305" y="660400"/>
                  </a:moveTo>
                  <a:lnTo>
                    <a:pt x="2303691" y="660400"/>
                  </a:lnTo>
                  <a:lnTo>
                    <a:pt x="2303691" y="977900"/>
                  </a:lnTo>
                  <a:lnTo>
                    <a:pt x="2313305" y="977900"/>
                  </a:lnTo>
                  <a:lnTo>
                    <a:pt x="2313305" y="660400"/>
                  </a:lnTo>
                  <a:close/>
                </a:path>
                <a:path w="17811115" h="9779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977900">
                  <a:moveTo>
                    <a:pt x="2642400" y="660400"/>
                  </a:moveTo>
                  <a:lnTo>
                    <a:pt x="2632786" y="660400"/>
                  </a:lnTo>
                  <a:lnTo>
                    <a:pt x="2632786" y="977900"/>
                  </a:lnTo>
                  <a:lnTo>
                    <a:pt x="2642400" y="977900"/>
                  </a:lnTo>
                  <a:lnTo>
                    <a:pt x="2642400" y="660400"/>
                  </a:lnTo>
                  <a:close/>
                </a:path>
                <a:path w="17811115" h="9779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977900">
                  <a:moveTo>
                    <a:pt x="2971495" y="660400"/>
                  </a:moveTo>
                  <a:lnTo>
                    <a:pt x="2961881" y="660400"/>
                  </a:lnTo>
                  <a:lnTo>
                    <a:pt x="2961881" y="977900"/>
                  </a:lnTo>
                  <a:lnTo>
                    <a:pt x="2971495" y="977900"/>
                  </a:lnTo>
                  <a:lnTo>
                    <a:pt x="2971495" y="660400"/>
                  </a:lnTo>
                  <a:close/>
                </a:path>
                <a:path w="17811115" h="9779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977900">
                  <a:moveTo>
                    <a:pt x="3300590" y="660400"/>
                  </a:moveTo>
                  <a:lnTo>
                    <a:pt x="3290976" y="660400"/>
                  </a:lnTo>
                  <a:lnTo>
                    <a:pt x="3290976" y="977900"/>
                  </a:lnTo>
                  <a:lnTo>
                    <a:pt x="3300590" y="977900"/>
                  </a:lnTo>
                  <a:lnTo>
                    <a:pt x="3300590" y="660400"/>
                  </a:lnTo>
                  <a:close/>
                </a:path>
                <a:path w="17811115" h="9779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977900">
                  <a:moveTo>
                    <a:pt x="3629698" y="660400"/>
                  </a:moveTo>
                  <a:lnTo>
                    <a:pt x="3620084" y="660400"/>
                  </a:lnTo>
                  <a:lnTo>
                    <a:pt x="3620084" y="977900"/>
                  </a:lnTo>
                  <a:lnTo>
                    <a:pt x="3629698" y="977900"/>
                  </a:lnTo>
                  <a:lnTo>
                    <a:pt x="3629698" y="660400"/>
                  </a:lnTo>
                  <a:close/>
                </a:path>
                <a:path w="17811115" h="9779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9779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9779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9779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9779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9779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9779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9779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9779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9779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9779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9779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9779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9779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9779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9779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9779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9779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9779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9779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9779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9779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9779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9779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9779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9779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9779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47700"/>
                  </a:lnTo>
                  <a:lnTo>
                    <a:pt x="12216092" y="647700"/>
                  </a:lnTo>
                  <a:lnTo>
                    <a:pt x="12216092" y="330200"/>
                  </a:lnTo>
                  <a:close/>
                </a:path>
                <a:path w="17811115" h="9779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47700"/>
                  </a:lnTo>
                  <a:lnTo>
                    <a:pt x="12545200" y="647700"/>
                  </a:lnTo>
                  <a:lnTo>
                    <a:pt x="12545200" y="330200"/>
                  </a:lnTo>
                  <a:close/>
                </a:path>
                <a:path w="17811115" h="9779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47700"/>
                  </a:lnTo>
                  <a:lnTo>
                    <a:pt x="12874295" y="647700"/>
                  </a:lnTo>
                  <a:lnTo>
                    <a:pt x="12874295" y="330200"/>
                  </a:lnTo>
                  <a:close/>
                </a:path>
                <a:path w="17811115" h="9779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47700"/>
                  </a:lnTo>
                  <a:lnTo>
                    <a:pt x="13203390" y="647700"/>
                  </a:lnTo>
                  <a:lnTo>
                    <a:pt x="13203390" y="330200"/>
                  </a:lnTo>
                  <a:close/>
                </a:path>
                <a:path w="17811115" h="9779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47700"/>
                  </a:lnTo>
                  <a:lnTo>
                    <a:pt x="13532485" y="647700"/>
                  </a:lnTo>
                  <a:lnTo>
                    <a:pt x="13532485" y="330200"/>
                  </a:lnTo>
                  <a:close/>
                </a:path>
                <a:path w="17811115" h="9779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47700"/>
                  </a:lnTo>
                  <a:lnTo>
                    <a:pt x="13861580" y="647700"/>
                  </a:lnTo>
                  <a:lnTo>
                    <a:pt x="13861580" y="330200"/>
                  </a:lnTo>
                  <a:close/>
                </a:path>
                <a:path w="17811115" h="9779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47700"/>
                  </a:lnTo>
                  <a:lnTo>
                    <a:pt x="14190675" y="647700"/>
                  </a:lnTo>
                  <a:lnTo>
                    <a:pt x="14190675" y="330200"/>
                  </a:lnTo>
                  <a:close/>
                </a:path>
                <a:path w="17811115" h="9779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47700"/>
                  </a:lnTo>
                  <a:lnTo>
                    <a:pt x="14519770" y="647700"/>
                  </a:lnTo>
                  <a:lnTo>
                    <a:pt x="14519770" y="330200"/>
                  </a:lnTo>
                  <a:close/>
                </a:path>
                <a:path w="17811115" h="9779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47700"/>
                  </a:lnTo>
                  <a:lnTo>
                    <a:pt x="14848866" y="647700"/>
                  </a:lnTo>
                  <a:lnTo>
                    <a:pt x="14848866" y="330200"/>
                  </a:lnTo>
                  <a:close/>
                </a:path>
                <a:path w="17811115" h="9779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47700"/>
                  </a:lnTo>
                  <a:lnTo>
                    <a:pt x="15177961" y="647700"/>
                  </a:lnTo>
                  <a:lnTo>
                    <a:pt x="15177961" y="330200"/>
                  </a:lnTo>
                  <a:close/>
                </a:path>
                <a:path w="17811115" h="977900">
                  <a:moveTo>
                    <a:pt x="15507056" y="330200"/>
                  </a:moveTo>
                  <a:lnTo>
                    <a:pt x="15497442" y="330200"/>
                  </a:lnTo>
                  <a:lnTo>
                    <a:pt x="15497442" y="647700"/>
                  </a:lnTo>
                  <a:lnTo>
                    <a:pt x="15507056" y="647700"/>
                  </a:lnTo>
                  <a:lnTo>
                    <a:pt x="15507056" y="330200"/>
                  </a:lnTo>
                  <a:close/>
                </a:path>
                <a:path w="17811115" h="977900">
                  <a:moveTo>
                    <a:pt x="15836151" y="330200"/>
                  </a:moveTo>
                  <a:lnTo>
                    <a:pt x="15826537" y="330200"/>
                  </a:lnTo>
                  <a:lnTo>
                    <a:pt x="15826537" y="647700"/>
                  </a:lnTo>
                  <a:lnTo>
                    <a:pt x="15836151" y="647700"/>
                  </a:lnTo>
                  <a:lnTo>
                    <a:pt x="15836151" y="330200"/>
                  </a:lnTo>
                  <a:close/>
                </a:path>
                <a:path w="17811115" h="977900">
                  <a:moveTo>
                    <a:pt x="16165246" y="330200"/>
                  </a:moveTo>
                  <a:lnTo>
                    <a:pt x="16155632" y="330200"/>
                  </a:lnTo>
                  <a:lnTo>
                    <a:pt x="16155632" y="647700"/>
                  </a:lnTo>
                  <a:lnTo>
                    <a:pt x="16165246" y="647700"/>
                  </a:lnTo>
                  <a:lnTo>
                    <a:pt x="16165246" y="330200"/>
                  </a:lnTo>
                  <a:close/>
                </a:path>
                <a:path w="17811115" h="977900">
                  <a:moveTo>
                    <a:pt x="16494341" y="330200"/>
                  </a:moveTo>
                  <a:lnTo>
                    <a:pt x="16484727" y="330200"/>
                  </a:lnTo>
                  <a:lnTo>
                    <a:pt x="16484727" y="647700"/>
                  </a:lnTo>
                  <a:lnTo>
                    <a:pt x="16494341" y="647700"/>
                  </a:lnTo>
                  <a:lnTo>
                    <a:pt x="16494341" y="330200"/>
                  </a:lnTo>
                  <a:close/>
                </a:path>
                <a:path w="17811115" h="977900">
                  <a:moveTo>
                    <a:pt x="16823538" y="330200"/>
                  </a:moveTo>
                  <a:lnTo>
                    <a:pt x="16813924" y="330200"/>
                  </a:lnTo>
                  <a:lnTo>
                    <a:pt x="16813924" y="647700"/>
                  </a:lnTo>
                  <a:lnTo>
                    <a:pt x="16823538" y="647700"/>
                  </a:lnTo>
                  <a:lnTo>
                    <a:pt x="16823538" y="330200"/>
                  </a:lnTo>
                  <a:close/>
                </a:path>
                <a:path w="17811115" h="9779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977900">
                  <a:moveTo>
                    <a:pt x="17152531" y="330200"/>
                  </a:moveTo>
                  <a:lnTo>
                    <a:pt x="17142918" y="330200"/>
                  </a:lnTo>
                  <a:lnTo>
                    <a:pt x="17142918" y="647700"/>
                  </a:lnTo>
                  <a:lnTo>
                    <a:pt x="17152531" y="647700"/>
                  </a:lnTo>
                  <a:lnTo>
                    <a:pt x="17152531" y="330200"/>
                  </a:lnTo>
                  <a:close/>
                </a:path>
                <a:path w="17811115" h="9779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977900">
                  <a:moveTo>
                    <a:pt x="17481728" y="330200"/>
                  </a:moveTo>
                  <a:lnTo>
                    <a:pt x="17472114" y="330200"/>
                  </a:lnTo>
                  <a:lnTo>
                    <a:pt x="17472114" y="647700"/>
                  </a:lnTo>
                  <a:lnTo>
                    <a:pt x="17481728" y="647700"/>
                  </a:lnTo>
                  <a:lnTo>
                    <a:pt x="17481728" y="330200"/>
                  </a:lnTo>
                  <a:close/>
                </a:path>
                <a:path w="17811115" h="9779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977900">
                  <a:moveTo>
                    <a:pt x="17810823" y="330200"/>
                  </a:moveTo>
                  <a:lnTo>
                    <a:pt x="17801209" y="330200"/>
                  </a:lnTo>
                  <a:lnTo>
                    <a:pt x="17801209" y="647700"/>
                  </a:lnTo>
                  <a:lnTo>
                    <a:pt x="17810823" y="647700"/>
                  </a:lnTo>
                  <a:lnTo>
                    <a:pt x="17810823" y="330200"/>
                  </a:lnTo>
                  <a:close/>
                </a:path>
                <a:path w="17811115" h="9779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43319" y="1587854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629698" y="0"/>
                  </a:moveTo>
                  <a:lnTo>
                    <a:pt x="3620084" y="0"/>
                  </a:lnTo>
                  <a:lnTo>
                    <a:pt x="3620084" y="317500"/>
                  </a:lnTo>
                  <a:lnTo>
                    <a:pt x="3629698" y="317500"/>
                  </a:lnTo>
                  <a:lnTo>
                    <a:pt x="3629698" y="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3958793" y="0"/>
                  </a:moveTo>
                  <a:lnTo>
                    <a:pt x="3949179" y="0"/>
                  </a:lnTo>
                  <a:lnTo>
                    <a:pt x="3949179" y="317500"/>
                  </a:lnTo>
                  <a:lnTo>
                    <a:pt x="3958793" y="317500"/>
                  </a:lnTo>
                  <a:lnTo>
                    <a:pt x="3958793" y="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287888" y="0"/>
                  </a:moveTo>
                  <a:lnTo>
                    <a:pt x="4278274" y="0"/>
                  </a:lnTo>
                  <a:lnTo>
                    <a:pt x="4278274" y="317500"/>
                  </a:lnTo>
                  <a:lnTo>
                    <a:pt x="4287888" y="317500"/>
                  </a:lnTo>
                  <a:lnTo>
                    <a:pt x="4287888" y="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616983" y="0"/>
                  </a:moveTo>
                  <a:lnTo>
                    <a:pt x="4607369" y="0"/>
                  </a:lnTo>
                  <a:lnTo>
                    <a:pt x="4607369" y="317500"/>
                  </a:lnTo>
                  <a:lnTo>
                    <a:pt x="4616983" y="317500"/>
                  </a:lnTo>
                  <a:lnTo>
                    <a:pt x="4616983" y="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4946078" y="0"/>
                  </a:moveTo>
                  <a:lnTo>
                    <a:pt x="4936464" y="0"/>
                  </a:lnTo>
                  <a:lnTo>
                    <a:pt x="4936464" y="317500"/>
                  </a:lnTo>
                  <a:lnTo>
                    <a:pt x="4946078" y="317500"/>
                  </a:lnTo>
                  <a:lnTo>
                    <a:pt x="4946078" y="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305056" y="0"/>
                  </a:moveTo>
                  <a:lnTo>
                    <a:pt x="5295443" y="0"/>
                  </a:lnTo>
                  <a:lnTo>
                    <a:pt x="5295443" y="317500"/>
                  </a:lnTo>
                  <a:lnTo>
                    <a:pt x="5305056" y="317500"/>
                  </a:lnTo>
                  <a:lnTo>
                    <a:pt x="5305056" y="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634164" y="0"/>
                  </a:moveTo>
                  <a:lnTo>
                    <a:pt x="5624550" y="0"/>
                  </a:lnTo>
                  <a:lnTo>
                    <a:pt x="5624550" y="317500"/>
                  </a:lnTo>
                  <a:lnTo>
                    <a:pt x="5634164" y="317500"/>
                  </a:lnTo>
                  <a:lnTo>
                    <a:pt x="5634164" y="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5963259" y="0"/>
                  </a:moveTo>
                  <a:lnTo>
                    <a:pt x="5953645" y="0"/>
                  </a:lnTo>
                  <a:lnTo>
                    <a:pt x="5953645" y="317500"/>
                  </a:lnTo>
                  <a:lnTo>
                    <a:pt x="5963259" y="317500"/>
                  </a:lnTo>
                  <a:lnTo>
                    <a:pt x="5963259" y="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292354" y="0"/>
                  </a:moveTo>
                  <a:lnTo>
                    <a:pt x="6282741" y="0"/>
                  </a:lnTo>
                  <a:lnTo>
                    <a:pt x="6282741" y="317500"/>
                  </a:lnTo>
                  <a:lnTo>
                    <a:pt x="6292354" y="317500"/>
                  </a:lnTo>
                  <a:lnTo>
                    <a:pt x="6292354" y="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621450" y="0"/>
                  </a:moveTo>
                  <a:lnTo>
                    <a:pt x="6611836" y="0"/>
                  </a:lnTo>
                  <a:lnTo>
                    <a:pt x="6611836" y="317500"/>
                  </a:lnTo>
                  <a:lnTo>
                    <a:pt x="6621450" y="317500"/>
                  </a:lnTo>
                  <a:lnTo>
                    <a:pt x="6621450" y="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477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477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477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477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477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477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477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477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477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43319" y="1918054"/>
              <a:ext cx="17811115" cy="965200"/>
            </a:xfrm>
            <a:custGeom>
              <a:avLst/>
              <a:gdLst/>
              <a:ahLst/>
              <a:cxnLst/>
              <a:rect l="l" t="t" r="r" b="b"/>
              <a:pathLst>
                <a:path w="17811115" h="965200">
                  <a:moveTo>
                    <a:pt x="9613" y="330200"/>
                  </a:moveTo>
                  <a:lnTo>
                    <a:pt x="0" y="330200"/>
                  </a:lnTo>
                  <a:lnTo>
                    <a:pt x="0" y="965200"/>
                  </a:lnTo>
                  <a:lnTo>
                    <a:pt x="9613" y="965200"/>
                  </a:lnTo>
                  <a:lnTo>
                    <a:pt x="9613" y="330200"/>
                  </a:lnTo>
                  <a:close/>
                </a:path>
                <a:path w="17811115" h="9652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965200"/>
                  </a:lnTo>
                  <a:lnTo>
                    <a:pt x="338709" y="965200"/>
                  </a:lnTo>
                  <a:lnTo>
                    <a:pt x="338709" y="330200"/>
                  </a:lnTo>
                  <a:close/>
                </a:path>
                <a:path w="17811115" h="9652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965200"/>
                  </a:lnTo>
                  <a:lnTo>
                    <a:pt x="667816" y="965200"/>
                  </a:lnTo>
                  <a:lnTo>
                    <a:pt x="667816" y="330200"/>
                  </a:lnTo>
                  <a:close/>
                </a:path>
                <a:path w="17811115" h="9652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965200"/>
                  </a:lnTo>
                  <a:lnTo>
                    <a:pt x="996911" y="965200"/>
                  </a:lnTo>
                  <a:lnTo>
                    <a:pt x="996911" y="330200"/>
                  </a:lnTo>
                  <a:close/>
                </a:path>
                <a:path w="17811115" h="9652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965200"/>
                  </a:lnTo>
                  <a:lnTo>
                    <a:pt x="1326007" y="965200"/>
                  </a:lnTo>
                  <a:lnTo>
                    <a:pt x="1326007" y="330200"/>
                  </a:lnTo>
                  <a:close/>
                </a:path>
                <a:path w="17811115" h="9652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965200"/>
                  </a:lnTo>
                  <a:lnTo>
                    <a:pt x="1655114" y="965200"/>
                  </a:lnTo>
                  <a:lnTo>
                    <a:pt x="1655114" y="330200"/>
                  </a:lnTo>
                  <a:close/>
                </a:path>
                <a:path w="17811115" h="9652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965200"/>
                  </a:lnTo>
                  <a:lnTo>
                    <a:pt x="1984209" y="965200"/>
                  </a:lnTo>
                  <a:lnTo>
                    <a:pt x="1984209" y="330200"/>
                  </a:lnTo>
                  <a:close/>
                </a:path>
                <a:path w="17811115" h="9652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965200"/>
                  </a:lnTo>
                  <a:lnTo>
                    <a:pt x="2313305" y="965200"/>
                  </a:lnTo>
                  <a:lnTo>
                    <a:pt x="2313305" y="330200"/>
                  </a:lnTo>
                  <a:close/>
                </a:path>
                <a:path w="17811115" h="9652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965200"/>
                  </a:lnTo>
                  <a:lnTo>
                    <a:pt x="2642400" y="965200"/>
                  </a:lnTo>
                  <a:lnTo>
                    <a:pt x="2642400" y="330200"/>
                  </a:lnTo>
                  <a:close/>
                </a:path>
                <a:path w="17811115" h="9652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965200"/>
                  </a:lnTo>
                  <a:lnTo>
                    <a:pt x="2971495" y="965200"/>
                  </a:lnTo>
                  <a:lnTo>
                    <a:pt x="2971495" y="330200"/>
                  </a:lnTo>
                  <a:close/>
                </a:path>
                <a:path w="17811115" h="9652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965200"/>
                  </a:lnTo>
                  <a:lnTo>
                    <a:pt x="3300590" y="965200"/>
                  </a:lnTo>
                  <a:lnTo>
                    <a:pt x="3300590" y="330200"/>
                  </a:lnTo>
                  <a:close/>
                </a:path>
                <a:path w="17811115" h="9652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965200"/>
                  </a:lnTo>
                  <a:lnTo>
                    <a:pt x="3629698" y="965200"/>
                  </a:lnTo>
                  <a:lnTo>
                    <a:pt x="3629698" y="330200"/>
                  </a:lnTo>
                  <a:close/>
                </a:path>
                <a:path w="17811115" h="9652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965200"/>
                  </a:lnTo>
                  <a:lnTo>
                    <a:pt x="3958793" y="965200"/>
                  </a:lnTo>
                  <a:lnTo>
                    <a:pt x="3958793" y="330200"/>
                  </a:lnTo>
                  <a:close/>
                </a:path>
                <a:path w="17811115" h="9652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965200"/>
                  </a:lnTo>
                  <a:lnTo>
                    <a:pt x="4287888" y="965200"/>
                  </a:lnTo>
                  <a:lnTo>
                    <a:pt x="4287888" y="330200"/>
                  </a:lnTo>
                  <a:close/>
                </a:path>
                <a:path w="17811115" h="9652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965200"/>
                  </a:lnTo>
                  <a:lnTo>
                    <a:pt x="4616983" y="965200"/>
                  </a:lnTo>
                  <a:lnTo>
                    <a:pt x="4616983" y="330200"/>
                  </a:lnTo>
                  <a:close/>
                </a:path>
                <a:path w="17811115" h="9652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965200"/>
                  </a:lnTo>
                  <a:lnTo>
                    <a:pt x="4946078" y="965200"/>
                  </a:lnTo>
                  <a:lnTo>
                    <a:pt x="4946078" y="330200"/>
                  </a:lnTo>
                  <a:close/>
                </a:path>
                <a:path w="17811115" h="9652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965200"/>
                  </a:lnTo>
                  <a:lnTo>
                    <a:pt x="5305056" y="965200"/>
                  </a:lnTo>
                  <a:lnTo>
                    <a:pt x="5305056" y="330200"/>
                  </a:lnTo>
                  <a:close/>
                </a:path>
                <a:path w="17811115" h="9652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965200"/>
                  </a:lnTo>
                  <a:lnTo>
                    <a:pt x="5634164" y="965200"/>
                  </a:lnTo>
                  <a:lnTo>
                    <a:pt x="5634164" y="330200"/>
                  </a:lnTo>
                  <a:close/>
                </a:path>
                <a:path w="17811115" h="9652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965200"/>
                  </a:lnTo>
                  <a:lnTo>
                    <a:pt x="5963259" y="965200"/>
                  </a:lnTo>
                  <a:lnTo>
                    <a:pt x="5963259" y="330200"/>
                  </a:lnTo>
                  <a:close/>
                </a:path>
                <a:path w="17811115" h="9652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965200"/>
                  </a:lnTo>
                  <a:lnTo>
                    <a:pt x="6292354" y="965200"/>
                  </a:lnTo>
                  <a:lnTo>
                    <a:pt x="6292354" y="330200"/>
                  </a:lnTo>
                  <a:close/>
                </a:path>
                <a:path w="17811115" h="9652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965200"/>
                  </a:lnTo>
                  <a:lnTo>
                    <a:pt x="6621450" y="965200"/>
                  </a:lnTo>
                  <a:lnTo>
                    <a:pt x="6621450" y="330200"/>
                  </a:lnTo>
                  <a:close/>
                </a:path>
                <a:path w="17811115" h="9652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965200"/>
                  </a:lnTo>
                  <a:lnTo>
                    <a:pt x="6950545" y="965200"/>
                  </a:lnTo>
                  <a:lnTo>
                    <a:pt x="6950545" y="330200"/>
                  </a:lnTo>
                  <a:close/>
                </a:path>
                <a:path w="17811115" h="9652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965200"/>
                  </a:lnTo>
                  <a:lnTo>
                    <a:pt x="7279653" y="965200"/>
                  </a:lnTo>
                  <a:lnTo>
                    <a:pt x="7279653" y="330200"/>
                  </a:lnTo>
                  <a:close/>
                </a:path>
                <a:path w="17811115" h="9652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965200"/>
                  </a:lnTo>
                  <a:lnTo>
                    <a:pt x="7608748" y="965200"/>
                  </a:lnTo>
                  <a:lnTo>
                    <a:pt x="7608748" y="330200"/>
                  </a:lnTo>
                  <a:close/>
                </a:path>
                <a:path w="17811115" h="9652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965200"/>
                  </a:lnTo>
                  <a:lnTo>
                    <a:pt x="7937843" y="965200"/>
                  </a:lnTo>
                  <a:lnTo>
                    <a:pt x="7937843" y="330200"/>
                  </a:lnTo>
                  <a:close/>
                </a:path>
                <a:path w="17811115" h="9652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965200"/>
                  </a:lnTo>
                  <a:lnTo>
                    <a:pt x="8266938" y="965200"/>
                  </a:lnTo>
                  <a:lnTo>
                    <a:pt x="8266938" y="330200"/>
                  </a:lnTo>
                  <a:close/>
                </a:path>
                <a:path w="17811115" h="9652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965200"/>
                  </a:lnTo>
                  <a:lnTo>
                    <a:pt x="8596046" y="965200"/>
                  </a:lnTo>
                  <a:lnTo>
                    <a:pt x="8596046" y="330200"/>
                  </a:lnTo>
                  <a:close/>
                </a:path>
                <a:path w="17811115" h="9652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9652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965200"/>
                  </a:lnTo>
                  <a:lnTo>
                    <a:pt x="8925141" y="965200"/>
                  </a:lnTo>
                  <a:lnTo>
                    <a:pt x="8925141" y="330200"/>
                  </a:lnTo>
                  <a:close/>
                </a:path>
                <a:path w="17811115" h="9652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9652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965200"/>
                  </a:lnTo>
                  <a:lnTo>
                    <a:pt x="9254236" y="965200"/>
                  </a:lnTo>
                  <a:lnTo>
                    <a:pt x="9254236" y="330200"/>
                  </a:lnTo>
                  <a:close/>
                </a:path>
                <a:path w="17811115" h="9652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9652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965200"/>
                  </a:lnTo>
                  <a:lnTo>
                    <a:pt x="9583331" y="965200"/>
                  </a:lnTo>
                  <a:lnTo>
                    <a:pt x="9583331" y="330200"/>
                  </a:lnTo>
                  <a:close/>
                </a:path>
                <a:path w="17811115" h="9652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9652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965200"/>
                  </a:lnTo>
                  <a:lnTo>
                    <a:pt x="9912426" y="965200"/>
                  </a:lnTo>
                  <a:lnTo>
                    <a:pt x="9912426" y="330200"/>
                  </a:lnTo>
                  <a:close/>
                </a:path>
                <a:path w="17811115" h="9652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9652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965200"/>
                  </a:lnTo>
                  <a:lnTo>
                    <a:pt x="10241521" y="965200"/>
                  </a:lnTo>
                  <a:lnTo>
                    <a:pt x="10241521" y="330200"/>
                  </a:lnTo>
                  <a:close/>
                </a:path>
                <a:path w="17811115" h="9652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9652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965200"/>
                  </a:lnTo>
                  <a:lnTo>
                    <a:pt x="10570616" y="965200"/>
                  </a:lnTo>
                  <a:lnTo>
                    <a:pt x="10570616" y="330200"/>
                  </a:lnTo>
                  <a:close/>
                </a:path>
                <a:path w="17811115" h="9652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9652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965200"/>
                  </a:lnTo>
                  <a:lnTo>
                    <a:pt x="10899712" y="965200"/>
                  </a:lnTo>
                  <a:lnTo>
                    <a:pt x="10899712" y="330200"/>
                  </a:lnTo>
                  <a:close/>
                </a:path>
                <a:path w="17811115" h="9652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9652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965200"/>
                  </a:lnTo>
                  <a:lnTo>
                    <a:pt x="11228807" y="965200"/>
                  </a:lnTo>
                  <a:lnTo>
                    <a:pt x="11228807" y="330200"/>
                  </a:lnTo>
                  <a:close/>
                </a:path>
                <a:path w="17811115" h="9652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9652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965200"/>
                  </a:lnTo>
                  <a:lnTo>
                    <a:pt x="11557902" y="965200"/>
                  </a:lnTo>
                  <a:lnTo>
                    <a:pt x="11557902" y="330200"/>
                  </a:lnTo>
                  <a:close/>
                </a:path>
                <a:path w="17811115" h="9652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9652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965200"/>
                  </a:lnTo>
                  <a:lnTo>
                    <a:pt x="11886997" y="965200"/>
                  </a:lnTo>
                  <a:lnTo>
                    <a:pt x="11886997" y="330200"/>
                  </a:lnTo>
                  <a:close/>
                </a:path>
                <a:path w="17811115" h="9652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9652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965200"/>
                  </a:lnTo>
                  <a:lnTo>
                    <a:pt x="12216092" y="965200"/>
                  </a:lnTo>
                  <a:lnTo>
                    <a:pt x="12216092" y="330200"/>
                  </a:lnTo>
                  <a:close/>
                </a:path>
                <a:path w="17811115" h="9652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9652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965200"/>
                  </a:lnTo>
                  <a:lnTo>
                    <a:pt x="12545200" y="965200"/>
                  </a:lnTo>
                  <a:lnTo>
                    <a:pt x="12545200" y="330200"/>
                  </a:lnTo>
                  <a:close/>
                </a:path>
                <a:path w="17811115" h="9652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9652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965200"/>
                  </a:lnTo>
                  <a:lnTo>
                    <a:pt x="12874295" y="965200"/>
                  </a:lnTo>
                  <a:lnTo>
                    <a:pt x="12874295" y="330200"/>
                  </a:lnTo>
                  <a:close/>
                </a:path>
                <a:path w="17811115" h="9652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9652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965200"/>
                  </a:lnTo>
                  <a:lnTo>
                    <a:pt x="13203390" y="965200"/>
                  </a:lnTo>
                  <a:lnTo>
                    <a:pt x="13203390" y="330200"/>
                  </a:lnTo>
                  <a:close/>
                </a:path>
                <a:path w="17811115" h="9652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9652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965200"/>
                  </a:lnTo>
                  <a:lnTo>
                    <a:pt x="13532485" y="965200"/>
                  </a:lnTo>
                  <a:lnTo>
                    <a:pt x="13532485" y="330200"/>
                  </a:lnTo>
                  <a:close/>
                </a:path>
                <a:path w="17811115" h="9652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9652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9652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9652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9652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9652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9652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9652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9652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9652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9652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9652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9652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9652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43319" y="2248254"/>
              <a:ext cx="17811115" cy="2273300"/>
            </a:xfrm>
            <a:custGeom>
              <a:avLst/>
              <a:gdLst/>
              <a:ahLst/>
              <a:cxnLst/>
              <a:rect l="l" t="t" r="r" b="b"/>
              <a:pathLst>
                <a:path w="17811115" h="2273300">
                  <a:moveTo>
                    <a:pt x="9613" y="977900"/>
                  </a:moveTo>
                  <a:lnTo>
                    <a:pt x="0" y="977900"/>
                  </a:lnTo>
                  <a:lnTo>
                    <a:pt x="0" y="2273300"/>
                  </a:lnTo>
                  <a:lnTo>
                    <a:pt x="9613" y="2273300"/>
                  </a:lnTo>
                  <a:lnTo>
                    <a:pt x="9613" y="977900"/>
                  </a:lnTo>
                  <a:close/>
                </a:path>
                <a:path w="17811115" h="2273300">
                  <a:moveTo>
                    <a:pt x="9613" y="647700"/>
                  </a:moveTo>
                  <a:lnTo>
                    <a:pt x="0" y="647700"/>
                  </a:lnTo>
                  <a:lnTo>
                    <a:pt x="0" y="965200"/>
                  </a:lnTo>
                  <a:lnTo>
                    <a:pt x="9613" y="965200"/>
                  </a:lnTo>
                  <a:lnTo>
                    <a:pt x="9613" y="647700"/>
                  </a:lnTo>
                  <a:close/>
                </a:path>
                <a:path w="17811115" h="2273300">
                  <a:moveTo>
                    <a:pt x="338709" y="977900"/>
                  </a:moveTo>
                  <a:lnTo>
                    <a:pt x="329107" y="977900"/>
                  </a:lnTo>
                  <a:lnTo>
                    <a:pt x="329107" y="2273300"/>
                  </a:lnTo>
                  <a:lnTo>
                    <a:pt x="338709" y="2273300"/>
                  </a:lnTo>
                  <a:lnTo>
                    <a:pt x="338709" y="977900"/>
                  </a:lnTo>
                  <a:close/>
                </a:path>
                <a:path w="17811115" h="2273300">
                  <a:moveTo>
                    <a:pt x="338709" y="647700"/>
                  </a:moveTo>
                  <a:lnTo>
                    <a:pt x="329107" y="647700"/>
                  </a:lnTo>
                  <a:lnTo>
                    <a:pt x="329107" y="965200"/>
                  </a:lnTo>
                  <a:lnTo>
                    <a:pt x="338709" y="965200"/>
                  </a:lnTo>
                  <a:lnTo>
                    <a:pt x="338709" y="647700"/>
                  </a:lnTo>
                  <a:close/>
                </a:path>
                <a:path w="17811115" h="2273300">
                  <a:moveTo>
                    <a:pt x="667816" y="647700"/>
                  </a:moveTo>
                  <a:lnTo>
                    <a:pt x="658202" y="647700"/>
                  </a:lnTo>
                  <a:lnTo>
                    <a:pt x="658202" y="965200"/>
                  </a:lnTo>
                  <a:lnTo>
                    <a:pt x="667816" y="965200"/>
                  </a:lnTo>
                  <a:lnTo>
                    <a:pt x="667816" y="647700"/>
                  </a:lnTo>
                  <a:close/>
                </a:path>
                <a:path w="17811115" h="2273300">
                  <a:moveTo>
                    <a:pt x="996911" y="647700"/>
                  </a:moveTo>
                  <a:lnTo>
                    <a:pt x="987298" y="647700"/>
                  </a:lnTo>
                  <a:lnTo>
                    <a:pt x="987298" y="965200"/>
                  </a:lnTo>
                  <a:lnTo>
                    <a:pt x="996911" y="965200"/>
                  </a:lnTo>
                  <a:lnTo>
                    <a:pt x="996911" y="647700"/>
                  </a:lnTo>
                  <a:close/>
                </a:path>
                <a:path w="17811115" h="2273300">
                  <a:moveTo>
                    <a:pt x="1326007" y="647700"/>
                  </a:moveTo>
                  <a:lnTo>
                    <a:pt x="1316393" y="647700"/>
                  </a:lnTo>
                  <a:lnTo>
                    <a:pt x="1316393" y="965200"/>
                  </a:lnTo>
                  <a:lnTo>
                    <a:pt x="1326007" y="965200"/>
                  </a:lnTo>
                  <a:lnTo>
                    <a:pt x="1326007" y="647700"/>
                  </a:lnTo>
                  <a:close/>
                </a:path>
                <a:path w="17811115" h="2273300">
                  <a:moveTo>
                    <a:pt x="1655114" y="647700"/>
                  </a:moveTo>
                  <a:lnTo>
                    <a:pt x="1645500" y="647700"/>
                  </a:lnTo>
                  <a:lnTo>
                    <a:pt x="1645500" y="965200"/>
                  </a:lnTo>
                  <a:lnTo>
                    <a:pt x="1655114" y="965200"/>
                  </a:lnTo>
                  <a:lnTo>
                    <a:pt x="1655114" y="647700"/>
                  </a:lnTo>
                  <a:close/>
                </a:path>
                <a:path w="17811115" h="2273300">
                  <a:moveTo>
                    <a:pt x="1984209" y="647700"/>
                  </a:moveTo>
                  <a:lnTo>
                    <a:pt x="1974596" y="647700"/>
                  </a:lnTo>
                  <a:lnTo>
                    <a:pt x="1974596" y="965200"/>
                  </a:lnTo>
                  <a:lnTo>
                    <a:pt x="1984209" y="965200"/>
                  </a:lnTo>
                  <a:lnTo>
                    <a:pt x="1984209" y="647700"/>
                  </a:lnTo>
                  <a:close/>
                </a:path>
                <a:path w="17811115" h="2273300">
                  <a:moveTo>
                    <a:pt x="2313305" y="647700"/>
                  </a:moveTo>
                  <a:lnTo>
                    <a:pt x="2303691" y="647700"/>
                  </a:lnTo>
                  <a:lnTo>
                    <a:pt x="2303691" y="965200"/>
                  </a:lnTo>
                  <a:lnTo>
                    <a:pt x="2313305" y="965200"/>
                  </a:lnTo>
                  <a:lnTo>
                    <a:pt x="2313305" y="647700"/>
                  </a:lnTo>
                  <a:close/>
                </a:path>
                <a:path w="17811115" h="2273300">
                  <a:moveTo>
                    <a:pt x="2642400" y="647700"/>
                  </a:moveTo>
                  <a:lnTo>
                    <a:pt x="2632786" y="647700"/>
                  </a:lnTo>
                  <a:lnTo>
                    <a:pt x="2632786" y="965200"/>
                  </a:lnTo>
                  <a:lnTo>
                    <a:pt x="2642400" y="965200"/>
                  </a:lnTo>
                  <a:lnTo>
                    <a:pt x="2642400" y="647700"/>
                  </a:lnTo>
                  <a:close/>
                </a:path>
                <a:path w="17811115" h="2273300">
                  <a:moveTo>
                    <a:pt x="2971495" y="647700"/>
                  </a:moveTo>
                  <a:lnTo>
                    <a:pt x="2961881" y="647700"/>
                  </a:lnTo>
                  <a:lnTo>
                    <a:pt x="2961881" y="965200"/>
                  </a:lnTo>
                  <a:lnTo>
                    <a:pt x="2971495" y="965200"/>
                  </a:lnTo>
                  <a:lnTo>
                    <a:pt x="2971495" y="647700"/>
                  </a:lnTo>
                  <a:close/>
                </a:path>
                <a:path w="17811115" h="2273300">
                  <a:moveTo>
                    <a:pt x="3300590" y="647700"/>
                  </a:moveTo>
                  <a:lnTo>
                    <a:pt x="3290976" y="647700"/>
                  </a:lnTo>
                  <a:lnTo>
                    <a:pt x="3290976" y="965200"/>
                  </a:lnTo>
                  <a:lnTo>
                    <a:pt x="3300590" y="965200"/>
                  </a:lnTo>
                  <a:lnTo>
                    <a:pt x="3300590" y="647700"/>
                  </a:lnTo>
                  <a:close/>
                </a:path>
                <a:path w="17811115" h="2273300">
                  <a:moveTo>
                    <a:pt x="3629698" y="647700"/>
                  </a:moveTo>
                  <a:lnTo>
                    <a:pt x="3620084" y="647700"/>
                  </a:lnTo>
                  <a:lnTo>
                    <a:pt x="3620084" y="965200"/>
                  </a:lnTo>
                  <a:lnTo>
                    <a:pt x="3629698" y="965200"/>
                  </a:lnTo>
                  <a:lnTo>
                    <a:pt x="3629698" y="647700"/>
                  </a:lnTo>
                  <a:close/>
                </a:path>
                <a:path w="17811115" h="2273300">
                  <a:moveTo>
                    <a:pt x="3958793" y="647700"/>
                  </a:moveTo>
                  <a:lnTo>
                    <a:pt x="3949179" y="647700"/>
                  </a:lnTo>
                  <a:lnTo>
                    <a:pt x="3949179" y="965200"/>
                  </a:lnTo>
                  <a:lnTo>
                    <a:pt x="3958793" y="965200"/>
                  </a:lnTo>
                  <a:lnTo>
                    <a:pt x="3958793" y="647700"/>
                  </a:lnTo>
                  <a:close/>
                </a:path>
                <a:path w="17811115" h="2273300">
                  <a:moveTo>
                    <a:pt x="4287888" y="647700"/>
                  </a:moveTo>
                  <a:lnTo>
                    <a:pt x="4278274" y="647700"/>
                  </a:lnTo>
                  <a:lnTo>
                    <a:pt x="4278274" y="965200"/>
                  </a:lnTo>
                  <a:lnTo>
                    <a:pt x="4287888" y="965200"/>
                  </a:lnTo>
                  <a:lnTo>
                    <a:pt x="4287888" y="647700"/>
                  </a:lnTo>
                  <a:close/>
                </a:path>
                <a:path w="17811115" h="2273300">
                  <a:moveTo>
                    <a:pt x="4616983" y="647700"/>
                  </a:moveTo>
                  <a:lnTo>
                    <a:pt x="4607369" y="647700"/>
                  </a:lnTo>
                  <a:lnTo>
                    <a:pt x="4607369" y="965200"/>
                  </a:lnTo>
                  <a:lnTo>
                    <a:pt x="4616983" y="965200"/>
                  </a:lnTo>
                  <a:lnTo>
                    <a:pt x="4616983" y="647700"/>
                  </a:lnTo>
                  <a:close/>
                </a:path>
                <a:path w="17811115" h="2273300">
                  <a:moveTo>
                    <a:pt x="4946078" y="647700"/>
                  </a:moveTo>
                  <a:lnTo>
                    <a:pt x="4936464" y="647700"/>
                  </a:lnTo>
                  <a:lnTo>
                    <a:pt x="4936464" y="965200"/>
                  </a:lnTo>
                  <a:lnTo>
                    <a:pt x="4946078" y="965200"/>
                  </a:lnTo>
                  <a:lnTo>
                    <a:pt x="4946078" y="647700"/>
                  </a:lnTo>
                  <a:close/>
                </a:path>
                <a:path w="17811115" h="2273300">
                  <a:moveTo>
                    <a:pt x="5305056" y="647700"/>
                  </a:moveTo>
                  <a:lnTo>
                    <a:pt x="5295443" y="647700"/>
                  </a:lnTo>
                  <a:lnTo>
                    <a:pt x="5295443" y="965200"/>
                  </a:lnTo>
                  <a:lnTo>
                    <a:pt x="5305056" y="965200"/>
                  </a:lnTo>
                  <a:lnTo>
                    <a:pt x="5305056" y="647700"/>
                  </a:lnTo>
                  <a:close/>
                </a:path>
                <a:path w="17811115" h="2273300">
                  <a:moveTo>
                    <a:pt x="5634164" y="647700"/>
                  </a:moveTo>
                  <a:lnTo>
                    <a:pt x="5624550" y="647700"/>
                  </a:lnTo>
                  <a:lnTo>
                    <a:pt x="5624550" y="965200"/>
                  </a:lnTo>
                  <a:lnTo>
                    <a:pt x="5634164" y="965200"/>
                  </a:lnTo>
                  <a:lnTo>
                    <a:pt x="5634164" y="647700"/>
                  </a:lnTo>
                  <a:close/>
                </a:path>
                <a:path w="17811115" h="2273300">
                  <a:moveTo>
                    <a:pt x="5963259" y="647700"/>
                  </a:moveTo>
                  <a:lnTo>
                    <a:pt x="5953645" y="647700"/>
                  </a:lnTo>
                  <a:lnTo>
                    <a:pt x="5953645" y="965200"/>
                  </a:lnTo>
                  <a:lnTo>
                    <a:pt x="5963259" y="965200"/>
                  </a:lnTo>
                  <a:lnTo>
                    <a:pt x="5963259" y="647700"/>
                  </a:lnTo>
                  <a:close/>
                </a:path>
                <a:path w="17811115" h="2273300">
                  <a:moveTo>
                    <a:pt x="6292354" y="647700"/>
                  </a:moveTo>
                  <a:lnTo>
                    <a:pt x="6282741" y="647700"/>
                  </a:lnTo>
                  <a:lnTo>
                    <a:pt x="6282741" y="965200"/>
                  </a:lnTo>
                  <a:lnTo>
                    <a:pt x="6292354" y="965200"/>
                  </a:lnTo>
                  <a:lnTo>
                    <a:pt x="6292354" y="647700"/>
                  </a:lnTo>
                  <a:close/>
                </a:path>
                <a:path w="17811115" h="2273300">
                  <a:moveTo>
                    <a:pt x="6621450" y="647700"/>
                  </a:moveTo>
                  <a:lnTo>
                    <a:pt x="6611836" y="647700"/>
                  </a:lnTo>
                  <a:lnTo>
                    <a:pt x="6611836" y="965200"/>
                  </a:lnTo>
                  <a:lnTo>
                    <a:pt x="6621450" y="965200"/>
                  </a:lnTo>
                  <a:lnTo>
                    <a:pt x="6621450" y="647700"/>
                  </a:lnTo>
                  <a:close/>
                </a:path>
                <a:path w="17811115" h="2273300">
                  <a:moveTo>
                    <a:pt x="6950545" y="647700"/>
                  </a:moveTo>
                  <a:lnTo>
                    <a:pt x="6940931" y="647700"/>
                  </a:lnTo>
                  <a:lnTo>
                    <a:pt x="6940931" y="965200"/>
                  </a:lnTo>
                  <a:lnTo>
                    <a:pt x="6950545" y="965200"/>
                  </a:lnTo>
                  <a:lnTo>
                    <a:pt x="6950545" y="647700"/>
                  </a:lnTo>
                  <a:close/>
                </a:path>
                <a:path w="17811115" h="2273300">
                  <a:moveTo>
                    <a:pt x="7279653" y="647700"/>
                  </a:moveTo>
                  <a:lnTo>
                    <a:pt x="7270039" y="647700"/>
                  </a:lnTo>
                  <a:lnTo>
                    <a:pt x="7270039" y="965200"/>
                  </a:lnTo>
                  <a:lnTo>
                    <a:pt x="7279653" y="965200"/>
                  </a:lnTo>
                  <a:lnTo>
                    <a:pt x="7279653" y="647700"/>
                  </a:lnTo>
                  <a:close/>
                </a:path>
                <a:path w="17811115" h="2273300">
                  <a:moveTo>
                    <a:pt x="7608748" y="647700"/>
                  </a:moveTo>
                  <a:lnTo>
                    <a:pt x="7599134" y="647700"/>
                  </a:lnTo>
                  <a:lnTo>
                    <a:pt x="7599134" y="965200"/>
                  </a:lnTo>
                  <a:lnTo>
                    <a:pt x="7608748" y="965200"/>
                  </a:lnTo>
                  <a:lnTo>
                    <a:pt x="7608748" y="647700"/>
                  </a:lnTo>
                  <a:close/>
                </a:path>
                <a:path w="17811115" h="2273300">
                  <a:moveTo>
                    <a:pt x="7937843" y="647700"/>
                  </a:moveTo>
                  <a:lnTo>
                    <a:pt x="7928229" y="647700"/>
                  </a:lnTo>
                  <a:lnTo>
                    <a:pt x="7928229" y="965200"/>
                  </a:lnTo>
                  <a:lnTo>
                    <a:pt x="7937843" y="965200"/>
                  </a:lnTo>
                  <a:lnTo>
                    <a:pt x="7937843" y="647700"/>
                  </a:lnTo>
                  <a:close/>
                </a:path>
                <a:path w="17811115" h="2273300">
                  <a:moveTo>
                    <a:pt x="8266938" y="647700"/>
                  </a:moveTo>
                  <a:lnTo>
                    <a:pt x="8257324" y="647700"/>
                  </a:lnTo>
                  <a:lnTo>
                    <a:pt x="8257324" y="965200"/>
                  </a:lnTo>
                  <a:lnTo>
                    <a:pt x="8266938" y="965200"/>
                  </a:lnTo>
                  <a:lnTo>
                    <a:pt x="8266938" y="647700"/>
                  </a:lnTo>
                  <a:close/>
                </a:path>
                <a:path w="17811115" h="2273300">
                  <a:moveTo>
                    <a:pt x="8596046" y="647700"/>
                  </a:moveTo>
                  <a:lnTo>
                    <a:pt x="8586432" y="647700"/>
                  </a:lnTo>
                  <a:lnTo>
                    <a:pt x="8586432" y="965200"/>
                  </a:lnTo>
                  <a:lnTo>
                    <a:pt x="8596046" y="965200"/>
                  </a:lnTo>
                  <a:lnTo>
                    <a:pt x="8596046" y="647700"/>
                  </a:lnTo>
                  <a:close/>
                </a:path>
                <a:path w="17811115" h="2273300">
                  <a:moveTo>
                    <a:pt x="8925141" y="647700"/>
                  </a:moveTo>
                  <a:lnTo>
                    <a:pt x="8915527" y="647700"/>
                  </a:lnTo>
                  <a:lnTo>
                    <a:pt x="8915527" y="965200"/>
                  </a:lnTo>
                  <a:lnTo>
                    <a:pt x="8925141" y="965200"/>
                  </a:lnTo>
                  <a:lnTo>
                    <a:pt x="8925141" y="647700"/>
                  </a:lnTo>
                  <a:close/>
                </a:path>
                <a:path w="17811115" h="2273300">
                  <a:moveTo>
                    <a:pt x="9254236" y="647700"/>
                  </a:moveTo>
                  <a:lnTo>
                    <a:pt x="9244622" y="647700"/>
                  </a:lnTo>
                  <a:lnTo>
                    <a:pt x="9244622" y="965200"/>
                  </a:lnTo>
                  <a:lnTo>
                    <a:pt x="9254236" y="965200"/>
                  </a:lnTo>
                  <a:lnTo>
                    <a:pt x="9254236" y="647700"/>
                  </a:lnTo>
                  <a:close/>
                </a:path>
                <a:path w="17811115" h="2273300">
                  <a:moveTo>
                    <a:pt x="9583331" y="647700"/>
                  </a:moveTo>
                  <a:lnTo>
                    <a:pt x="9573717" y="647700"/>
                  </a:lnTo>
                  <a:lnTo>
                    <a:pt x="9573717" y="965200"/>
                  </a:lnTo>
                  <a:lnTo>
                    <a:pt x="9583331" y="965200"/>
                  </a:lnTo>
                  <a:lnTo>
                    <a:pt x="9583331" y="647700"/>
                  </a:lnTo>
                  <a:close/>
                </a:path>
                <a:path w="17811115" h="2273300">
                  <a:moveTo>
                    <a:pt x="9912426" y="647700"/>
                  </a:moveTo>
                  <a:lnTo>
                    <a:pt x="9902812" y="647700"/>
                  </a:lnTo>
                  <a:lnTo>
                    <a:pt x="9902812" y="965200"/>
                  </a:lnTo>
                  <a:lnTo>
                    <a:pt x="9912426" y="965200"/>
                  </a:lnTo>
                  <a:lnTo>
                    <a:pt x="9912426" y="647700"/>
                  </a:lnTo>
                  <a:close/>
                </a:path>
                <a:path w="17811115" h="2273300">
                  <a:moveTo>
                    <a:pt x="10241521" y="647700"/>
                  </a:moveTo>
                  <a:lnTo>
                    <a:pt x="10231907" y="647700"/>
                  </a:lnTo>
                  <a:lnTo>
                    <a:pt x="10231907" y="965200"/>
                  </a:lnTo>
                  <a:lnTo>
                    <a:pt x="10241521" y="965200"/>
                  </a:lnTo>
                  <a:lnTo>
                    <a:pt x="10241521" y="647700"/>
                  </a:lnTo>
                  <a:close/>
                </a:path>
                <a:path w="17811115" h="2273300">
                  <a:moveTo>
                    <a:pt x="10570616" y="647700"/>
                  </a:moveTo>
                  <a:lnTo>
                    <a:pt x="10561003" y="647700"/>
                  </a:lnTo>
                  <a:lnTo>
                    <a:pt x="10561003" y="965200"/>
                  </a:lnTo>
                  <a:lnTo>
                    <a:pt x="10570616" y="965200"/>
                  </a:lnTo>
                  <a:lnTo>
                    <a:pt x="10570616" y="647700"/>
                  </a:lnTo>
                  <a:close/>
                </a:path>
                <a:path w="17811115" h="2273300">
                  <a:moveTo>
                    <a:pt x="10899712" y="647700"/>
                  </a:moveTo>
                  <a:lnTo>
                    <a:pt x="10890098" y="647700"/>
                  </a:lnTo>
                  <a:lnTo>
                    <a:pt x="10890098" y="965200"/>
                  </a:lnTo>
                  <a:lnTo>
                    <a:pt x="10899712" y="965200"/>
                  </a:lnTo>
                  <a:lnTo>
                    <a:pt x="10899712" y="647700"/>
                  </a:lnTo>
                  <a:close/>
                </a:path>
                <a:path w="17811115" h="2273300">
                  <a:moveTo>
                    <a:pt x="11228807" y="647700"/>
                  </a:moveTo>
                  <a:lnTo>
                    <a:pt x="11219193" y="647700"/>
                  </a:lnTo>
                  <a:lnTo>
                    <a:pt x="11219193" y="965200"/>
                  </a:lnTo>
                  <a:lnTo>
                    <a:pt x="11228807" y="965200"/>
                  </a:lnTo>
                  <a:lnTo>
                    <a:pt x="11228807" y="647700"/>
                  </a:lnTo>
                  <a:close/>
                </a:path>
                <a:path w="17811115" h="2273300">
                  <a:moveTo>
                    <a:pt x="11557902" y="647700"/>
                  </a:moveTo>
                  <a:lnTo>
                    <a:pt x="11548288" y="647700"/>
                  </a:lnTo>
                  <a:lnTo>
                    <a:pt x="11548288" y="965200"/>
                  </a:lnTo>
                  <a:lnTo>
                    <a:pt x="11557902" y="965200"/>
                  </a:lnTo>
                  <a:lnTo>
                    <a:pt x="11557902" y="647700"/>
                  </a:lnTo>
                  <a:close/>
                </a:path>
                <a:path w="17811115" h="2273300">
                  <a:moveTo>
                    <a:pt x="11886997" y="647700"/>
                  </a:moveTo>
                  <a:lnTo>
                    <a:pt x="11877383" y="647700"/>
                  </a:lnTo>
                  <a:lnTo>
                    <a:pt x="11877383" y="965200"/>
                  </a:lnTo>
                  <a:lnTo>
                    <a:pt x="11886997" y="965200"/>
                  </a:lnTo>
                  <a:lnTo>
                    <a:pt x="11886997" y="647700"/>
                  </a:lnTo>
                  <a:close/>
                </a:path>
                <a:path w="17811115" h="2273300">
                  <a:moveTo>
                    <a:pt x="12216092" y="647700"/>
                  </a:moveTo>
                  <a:lnTo>
                    <a:pt x="12206478" y="647700"/>
                  </a:lnTo>
                  <a:lnTo>
                    <a:pt x="12206478" y="965200"/>
                  </a:lnTo>
                  <a:lnTo>
                    <a:pt x="12216092" y="965200"/>
                  </a:lnTo>
                  <a:lnTo>
                    <a:pt x="12216092" y="647700"/>
                  </a:lnTo>
                  <a:close/>
                </a:path>
                <a:path w="17811115" h="2273300">
                  <a:moveTo>
                    <a:pt x="12545200" y="647700"/>
                  </a:moveTo>
                  <a:lnTo>
                    <a:pt x="12535573" y="647700"/>
                  </a:lnTo>
                  <a:lnTo>
                    <a:pt x="12535573" y="965200"/>
                  </a:lnTo>
                  <a:lnTo>
                    <a:pt x="12545200" y="965200"/>
                  </a:lnTo>
                  <a:lnTo>
                    <a:pt x="12545200" y="647700"/>
                  </a:lnTo>
                  <a:close/>
                </a:path>
                <a:path w="17811115" h="2273300">
                  <a:moveTo>
                    <a:pt x="12874295" y="647700"/>
                  </a:moveTo>
                  <a:lnTo>
                    <a:pt x="12864681" y="647700"/>
                  </a:lnTo>
                  <a:lnTo>
                    <a:pt x="12864681" y="965200"/>
                  </a:lnTo>
                  <a:lnTo>
                    <a:pt x="12874295" y="965200"/>
                  </a:lnTo>
                  <a:lnTo>
                    <a:pt x="12874295" y="647700"/>
                  </a:lnTo>
                  <a:close/>
                </a:path>
                <a:path w="17811115" h="2273300">
                  <a:moveTo>
                    <a:pt x="13203390" y="647700"/>
                  </a:moveTo>
                  <a:lnTo>
                    <a:pt x="13193776" y="647700"/>
                  </a:lnTo>
                  <a:lnTo>
                    <a:pt x="13193776" y="965200"/>
                  </a:lnTo>
                  <a:lnTo>
                    <a:pt x="13203390" y="965200"/>
                  </a:lnTo>
                  <a:lnTo>
                    <a:pt x="13203390" y="647700"/>
                  </a:lnTo>
                  <a:close/>
                </a:path>
                <a:path w="17811115" h="2273300">
                  <a:moveTo>
                    <a:pt x="13532485" y="647700"/>
                  </a:moveTo>
                  <a:lnTo>
                    <a:pt x="13522871" y="647700"/>
                  </a:lnTo>
                  <a:lnTo>
                    <a:pt x="13522871" y="965200"/>
                  </a:lnTo>
                  <a:lnTo>
                    <a:pt x="13532485" y="965200"/>
                  </a:lnTo>
                  <a:lnTo>
                    <a:pt x="13532485" y="647700"/>
                  </a:lnTo>
                  <a:close/>
                </a:path>
                <a:path w="17811115" h="22733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635000"/>
                  </a:lnTo>
                  <a:lnTo>
                    <a:pt x="13532485" y="635000"/>
                  </a:lnTo>
                  <a:lnTo>
                    <a:pt x="13532485" y="0"/>
                  </a:lnTo>
                  <a:close/>
                </a:path>
                <a:path w="17811115" h="2273300">
                  <a:moveTo>
                    <a:pt x="13861580" y="647700"/>
                  </a:moveTo>
                  <a:lnTo>
                    <a:pt x="13851966" y="647700"/>
                  </a:lnTo>
                  <a:lnTo>
                    <a:pt x="13851966" y="965200"/>
                  </a:lnTo>
                  <a:lnTo>
                    <a:pt x="13861580" y="965200"/>
                  </a:lnTo>
                  <a:lnTo>
                    <a:pt x="13861580" y="647700"/>
                  </a:lnTo>
                  <a:close/>
                </a:path>
                <a:path w="17811115" h="22733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635000"/>
                  </a:lnTo>
                  <a:lnTo>
                    <a:pt x="13861580" y="635000"/>
                  </a:lnTo>
                  <a:lnTo>
                    <a:pt x="13861580" y="0"/>
                  </a:lnTo>
                  <a:close/>
                </a:path>
                <a:path w="17811115" h="2273300">
                  <a:moveTo>
                    <a:pt x="14190675" y="647700"/>
                  </a:moveTo>
                  <a:lnTo>
                    <a:pt x="14181061" y="647700"/>
                  </a:lnTo>
                  <a:lnTo>
                    <a:pt x="14181061" y="965200"/>
                  </a:lnTo>
                  <a:lnTo>
                    <a:pt x="14190675" y="965200"/>
                  </a:lnTo>
                  <a:lnTo>
                    <a:pt x="14190675" y="647700"/>
                  </a:lnTo>
                  <a:close/>
                </a:path>
                <a:path w="17811115" h="22733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635000"/>
                  </a:lnTo>
                  <a:lnTo>
                    <a:pt x="14190675" y="635000"/>
                  </a:lnTo>
                  <a:lnTo>
                    <a:pt x="14190675" y="0"/>
                  </a:lnTo>
                  <a:close/>
                </a:path>
                <a:path w="17811115" h="2273300">
                  <a:moveTo>
                    <a:pt x="14519770" y="647700"/>
                  </a:moveTo>
                  <a:lnTo>
                    <a:pt x="14510157" y="647700"/>
                  </a:lnTo>
                  <a:lnTo>
                    <a:pt x="14510157" y="965200"/>
                  </a:lnTo>
                  <a:lnTo>
                    <a:pt x="14519770" y="965200"/>
                  </a:lnTo>
                  <a:lnTo>
                    <a:pt x="14519770" y="647700"/>
                  </a:lnTo>
                  <a:close/>
                </a:path>
                <a:path w="17811115" h="22733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635000"/>
                  </a:lnTo>
                  <a:lnTo>
                    <a:pt x="14519770" y="635000"/>
                  </a:lnTo>
                  <a:lnTo>
                    <a:pt x="14519770" y="0"/>
                  </a:lnTo>
                  <a:close/>
                </a:path>
                <a:path w="17811115" h="2273300">
                  <a:moveTo>
                    <a:pt x="14848866" y="647700"/>
                  </a:moveTo>
                  <a:lnTo>
                    <a:pt x="14839252" y="647700"/>
                  </a:lnTo>
                  <a:lnTo>
                    <a:pt x="14839252" y="965200"/>
                  </a:lnTo>
                  <a:lnTo>
                    <a:pt x="14848866" y="965200"/>
                  </a:lnTo>
                  <a:lnTo>
                    <a:pt x="14848866" y="647700"/>
                  </a:lnTo>
                  <a:close/>
                </a:path>
                <a:path w="17811115" h="22733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635000"/>
                  </a:lnTo>
                  <a:lnTo>
                    <a:pt x="14848866" y="635000"/>
                  </a:lnTo>
                  <a:lnTo>
                    <a:pt x="14848866" y="0"/>
                  </a:lnTo>
                  <a:close/>
                </a:path>
                <a:path w="17811115" h="2273300">
                  <a:moveTo>
                    <a:pt x="15177961" y="647700"/>
                  </a:moveTo>
                  <a:lnTo>
                    <a:pt x="15168347" y="647700"/>
                  </a:lnTo>
                  <a:lnTo>
                    <a:pt x="15168347" y="965200"/>
                  </a:lnTo>
                  <a:lnTo>
                    <a:pt x="15177961" y="965200"/>
                  </a:lnTo>
                  <a:lnTo>
                    <a:pt x="15177961" y="647700"/>
                  </a:lnTo>
                  <a:close/>
                </a:path>
                <a:path w="17811115" h="22733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635000"/>
                  </a:lnTo>
                  <a:lnTo>
                    <a:pt x="15177961" y="635000"/>
                  </a:lnTo>
                  <a:lnTo>
                    <a:pt x="15177961" y="0"/>
                  </a:lnTo>
                  <a:close/>
                </a:path>
                <a:path w="17811115" h="2273300">
                  <a:moveTo>
                    <a:pt x="15507056" y="647700"/>
                  </a:moveTo>
                  <a:lnTo>
                    <a:pt x="15497442" y="647700"/>
                  </a:lnTo>
                  <a:lnTo>
                    <a:pt x="15497442" y="965200"/>
                  </a:lnTo>
                  <a:lnTo>
                    <a:pt x="15507056" y="965200"/>
                  </a:lnTo>
                  <a:lnTo>
                    <a:pt x="15507056" y="647700"/>
                  </a:lnTo>
                  <a:close/>
                </a:path>
                <a:path w="17811115" h="22733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635000"/>
                  </a:lnTo>
                  <a:lnTo>
                    <a:pt x="15507056" y="635000"/>
                  </a:lnTo>
                  <a:lnTo>
                    <a:pt x="15507056" y="0"/>
                  </a:lnTo>
                  <a:close/>
                </a:path>
                <a:path w="17811115" h="2273300">
                  <a:moveTo>
                    <a:pt x="15836151" y="647700"/>
                  </a:moveTo>
                  <a:lnTo>
                    <a:pt x="15826537" y="647700"/>
                  </a:lnTo>
                  <a:lnTo>
                    <a:pt x="15826537" y="965200"/>
                  </a:lnTo>
                  <a:lnTo>
                    <a:pt x="15836151" y="965200"/>
                  </a:lnTo>
                  <a:lnTo>
                    <a:pt x="15836151" y="647700"/>
                  </a:lnTo>
                  <a:close/>
                </a:path>
                <a:path w="17811115" h="22733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635000"/>
                  </a:lnTo>
                  <a:lnTo>
                    <a:pt x="15836151" y="635000"/>
                  </a:lnTo>
                  <a:lnTo>
                    <a:pt x="15836151" y="0"/>
                  </a:lnTo>
                  <a:close/>
                </a:path>
                <a:path w="17811115" h="2273300">
                  <a:moveTo>
                    <a:pt x="16165246" y="647700"/>
                  </a:moveTo>
                  <a:lnTo>
                    <a:pt x="16155632" y="647700"/>
                  </a:lnTo>
                  <a:lnTo>
                    <a:pt x="16155632" y="965200"/>
                  </a:lnTo>
                  <a:lnTo>
                    <a:pt x="16165246" y="965200"/>
                  </a:lnTo>
                  <a:lnTo>
                    <a:pt x="16165246" y="647700"/>
                  </a:lnTo>
                  <a:close/>
                </a:path>
                <a:path w="17811115" h="22733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635000"/>
                  </a:lnTo>
                  <a:lnTo>
                    <a:pt x="16165246" y="635000"/>
                  </a:lnTo>
                  <a:lnTo>
                    <a:pt x="16165246" y="0"/>
                  </a:lnTo>
                  <a:close/>
                </a:path>
                <a:path w="17811115" h="2273300">
                  <a:moveTo>
                    <a:pt x="16494341" y="647700"/>
                  </a:moveTo>
                  <a:lnTo>
                    <a:pt x="16484727" y="647700"/>
                  </a:lnTo>
                  <a:lnTo>
                    <a:pt x="16484727" y="965200"/>
                  </a:lnTo>
                  <a:lnTo>
                    <a:pt x="16494341" y="965200"/>
                  </a:lnTo>
                  <a:lnTo>
                    <a:pt x="16494341" y="647700"/>
                  </a:lnTo>
                  <a:close/>
                </a:path>
                <a:path w="17811115" h="22733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635000"/>
                  </a:lnTo>
                  <a:lnTo>
                    <a:pt x="16494341" y="635000"/>
                  </a:lnTo>
                  <a:lnTo>
                    <a:pt x="16494341" y="0"/>
                  </a:lnTo>
                  <a:close/>
                </a:path>
                <a:path w="17811115" h="2273300">
                  <a:moveTo>
                    <a:pt x="16823538" y="647700"/>
                  </a:moveTo>
                  <a:lnTo>
                    <a:pt x="16813924" y="647700"/>
                  </a:lnTo>
                  <a:lnTo>
                    <a:pt x="16813924" y="965200"/>
                  </a:lnTo>
                  <a:lnTo>
                    <a:pt x="16823538" y="965200"/>
                  </a:lnTo>
                  <a:lnTo>
                    <a:pt x="16823538" y="647700"/>
                  </a:lnTo>
                  <a:close/>
                </a:path>
                <a:path w="17811115" h="22733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635000"/>
                  </a:lnTo>
                  <a:lnTo>
                    <a:pt x="16823538" y="635000"/>
                  </a:lnTo>
                  <a:lnTo>
                    <a:pt x="16823538" y="0"/>
                  </a:lnTo>
                  <a:close/>
                </a:path>
                <a:path w="17811115" h="2273300">
                  <a:moveTo>
                    <a:pt x="17152531" y="647700"/>
                  </a:moveTo>
                  <a:lnTo>
                    <a:pt x="17142918" y="647700"/>
                  </a:lnTo>
                  <a:lnTo>
                    <a:pt x="17142918" y="965200"/>
                  </a:lnTo>
                  <a:lnTo>
                    <a:pt x="17152531" y="965200"/>
                  </a:lnTo>
                  <a:lnTo>
                    <a:pt x="17152531" y="647700"/>
                  </a:lnTo>
                  <a:close/>
                </a:path>
                <a:path w="17811115" h="22733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635000"/>
                  </a:lnTo>
                  <a:lnTo>
                    <a:pt x="17152531" y="635000"/>
                  </a:lnTo>
                  <a:lnTo>
                    <a:pt x="17152531" y="0"/>
                  </a:lnTo>
                  <a:close/>
                </a:path>
                <a:path w="17811115" h="2273300">
                  <a:moveTo>
                    <a:pt x="17481728" y="647700"/>
                  </a:moveTo>
                  <a:lnTo>
                    <a:pt x="17472114" y="647700"/>
                  </a:lnTo>
                  <a:lnTo>
                    <a:pt x="17472114" y="965200"/>
                  </a:lnTo>
                  <a:lnTo>
                    <a:pt x="17481728" y="965200"/>
                  </a:lnTo>
                  <a:lnTo>
                    <a:pt x="17481728" y="647700"/>
                  </a:lnTo>
                  <a:close/>
                </a:path>
                <a:path w="17811115" h="22733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635000"/>
                  </a:lnTo>
                  <a:lnTo>
                    <a:pt x="17481728" y="635000"/>
                  </a:lnTo>
                  <a:lnTo>
                    <a:pt x="17481728" y="0"/>
                  </a:lnTo>
                  <a:close/>
                </a:path>
                <a:path w="17811115" h="2273300">
                  <a:moveTo>
                    <a:pt x="17810823" y="647700"/>
                  </a:moveTo>
                  <a:lnTo>
                    <a:pt x="17801209" y="647700"/>
                  </a:lnTo>
                  <a:lnTo>
                    <a:pt x="17801209" y="965200"/>
                  </a:lnTo>
                  <a:lnTo>
                    <a:pt x="17810823" y="965200"/>
                  </a:lnTo>
                  <a:lnTo>
                    <a:pt x="17810823" y="647700"/>
                  </a:lnTo>
                  <a:close/>
                </a:path>
                <a:path w="17811115" h="22733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635000"/>
                  </a:lnTo>
                  <a:lnTo>
                    <a:pt x="17810823" y="6350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43319" y="3226154"/>
              <a:ext cx="17811115" cy="1625600"/>
            </a:xfrm>
            <a:custGeom>
              <a:avLst/>
              <a:gdLst/>
              <a:ahLst/>
              <a:cxnLst/>
              <a:rect l="l" t="t" r="r" b="b"/>
              <a:pathLst>
                <a:path w="17811115" h="1625600">
                  <a:moveTo>
                    <a:pt x="9613" y="1308100"/>
                  </a:moveTo>
                  <a:lnTo>
                    <a:pt x="0" y="1308100"/>
                  </a:lnTo>
                  <a:lnTo>
                    <a:pt x="0" y="1625600"/>
                  </a:lnTo>
                  <a:lnTo>
                    <a:pt x="9613" y="1625600"/>
                  </a:lnTo>
                  <a:lnTo>
                    <a:pt x="9613" y="1308100"/>
                  </a:lnTo>
                  <a:close/>
                </a:path>
                <a:path w="17811115" h="1625600">
                  <a:moveTo>
                    <a:pt x="338709" y="1308100"/>
                  </a:moveTo>
                  <a:lnTo>
                    <a:pt x="329107" y="1308100"/>
                  </a:lnTo>
                  <a:lnTo>
                    <a:pt x="329107" y="1625600"/>
                  </a:lnTo>
                  <a:lnTo>
                    <a:pt x="338709" y="1625600"/>
                  </a:lnTo>
                  <a:lnTo>
                    <a:pt x="338709" y="1308100"/>
                  </a:lnTo>
                  <a:close/>
                </a:path>
                <a:path w="17811115" h="1625600">
                  <a:moveTo>
                    <a:pt x="338709" y="0"/>
                  </a:moveTo>
                  <a:lnTo>
                    <a:pt x="329107" y="0"/>
                  </a:lnTo>
                  <a:lnTo>
                    <a:pt x="329107" y="1295400"/>
                  </a:lnTo>
                  <a:lnTo>
                    <a:pt x="338709" y="1295400"/>
                  </a:lnTo>
                  <a:lnTo>
                    <a:pt x="338709" y="0"/>
                  </a:lnTo>
                  <a:close/>
                </a:path>
                <a:path w="17811115" h="1625600">
                  <a:moveTo>
                    <a:pt x="667816" y="1308100"/>
                  </a:moveTo>
                  <a:lnTo>
                    <a:pt x="658202" y="1308100"/>
                  </a:lnTo>
                  <a:lnTo>
                    <a:pt x="658202" y="1625600"/>
                  </a:lnTo>
                  <a:lnTo>
                    <a:pt x="667816" y="1625600"/>
                  </a:lnTo>
                  <a:lnTo>
                    <a:pt x="667816" y="1308100"/>
                  </a:lnTo>
                  <a:close/>
                </a:path>
                <a:path w="17811115" h="1625600">
                  <a:moveTo>
                    <a:pt x="667816" y="0"/>
                  </a:moveTo>
                  <a:lnTo>
                    <a:pt x="658202" y="0"/>
                  </a:lnTo>
                  <a:lnTo>
                    <a:pt x="658202" y="1295400"/>
                  </a:lnTo>
                  <a:lnTo>
                    <a:pt x="667816" y="1295400"/>
                  </a:lnTo>
                  <a:lnTo>
                    <a:pt x="667816" y="0"/>
                  </a:lnTo>
                  <a:close/>
                </a:path>
                <a:path w="17811115" h="1625600">
                  <a:moveTo>
                    <a:pt x="996911" y="1308100"/>
                  </a:moveTo>
                  <a:lnTo>
                    <a:pt x="987298" y="1308100"/>
                  </a:lnTo>
                  <a:lnTo>
                    <a:pt x="987298" y="1625600"/>
                  </a:lnTo>
                  <a:lnTo>
                    <a:pt x="996911" y="1625600"/>
                  </a:lnTo>
                  <a:lnTo>
                    <a:pt x="996911" y="1308100"/>
                  </a:lnTo>
                  <a:close/>
                </a:path>
                <a:path w="17811115" h="1625600">
                  <a:moveTo>
                    <a:pt x="996911" y="0"/>
                  </a:moveTo>
                  <a:lnTo>
                    <a:pt x="987298" y="0"/>
                  </a:lnTo>
                  <a:lnTo>
                    <a:pt x="987298" y="1295400"/>
                  </a:lnTo>
                  <a:lnTo>
                    <a:pt x="996911" y="1295400"/>
                  </a:lnTo>
                  <a:lnTo>
                    <a:pt x="996911" y="0"/>
                  </a:lnTo>
                  <a:close/>
                </a:path>
                <a:path w="17811115" h="1625600">
                  <a:moveTo>
                    <a:pt x="1326007" y="1308100"/>
                  </a:moveTo>
                  <a:lnTo>
                    <a:pt x="1316393" y="1308100"/>
                  </a:lnTo>
                  <a:lnTo>
                    <a:pt x="1316393" y="1625600"/>
                  </a:lnTo>
                  <a:lnTo>
                    <a:pt x="1326007" y="1625600"/>
                  </a:lnTo>
                  <a:lnTo>
                    <a:pt x="1326007" y="1308100"/>
                  </a:lnTo>
                  <a:close/>
                </a:path>
                <a:path w="17811115" h="1625600">
                  <a:moveTo>
                    <a:pt x="1326007" y="0"/>
                  </a:moveTo>
                  <a:lnTo>
                    <a:pt x="1316393" y="0"/>
                  </a:lnTo>
                  <a:lnTo>
                    <a:pt x="1316393" y="1295400"/>
                  </a:lnTo>
                  <a:lnTo>
                    <a:pt x="1326007" y="1295400"/>
                  </a:lnTo>
                  <a:lnTo>
                    <a:pt x="1326007" y="0"/>
                  </a:lnTo>
                  <a:close/>
                </a:path>
                <a:path w="17811115" h="1625600">
                  <a:moveTo>
                    <a:pt x="1655114" y="1308100"/>
                  </a:moveTo>
                  <a:lnTo>
                    <a:pt x="1645500" y="1308100"/>
                  </a:lnTo>
                  <a:lnTo>
                    <a:pt x="1645500" y="1625600"/>
                  </a:lnTo>
                  <a:lnTo>
                    <a:pt x="1655114" y="1625600"/>
                  </a:lnTo>
                  <a:lnTo>
                    <a:pt x="1655114" y="1308100"/>
                  </a:lnTo>
                  <a:close/>
                </a:path>
                <a:path w="17811115" h="1625600">
                  <a:moveTo>
                    <a:pt x="1655114" y="0"/>
                  </a:moveTo>
                  <a:lnTo>
                    <a:pt x="1645500" y="0"/>
                  </a:lnTo>
                  <a:lnTo>
                    <a:pt x="1645500" y="1295400"/>
                  </a:lnTo>
                  <a:lnTo>
                    <a:pt x="1655114" y="1295400"/>
                  </a:lnTo>
                  <a:lnTo>
                    <a:pt x="1655114" y="0"/>
                  </a:lnTo>
                  <a:close/>
                </a:path>
                <a:path w="17811115" h="1625600">
                  <a:moveTo>
                    <a:pt x="1984209" y="1308100"/>
                  </a:moveTo>
                  <a:lnTo>
                    <a:pt x="1974596" y="1308100"/>
                  </a:lnTo>
                  <a:lnTo>
                    <a:pt x="1974596" y="1625600"/>
                  </a:lnTo>
                  <a:lnTo>
                    <a:pt x="1984209" y="1625600"/>
                  </a:lnTo>
                  <a:lnTo>
                    <a:pt x="1984209" y="1308100"/>
                  </a:lnTo>
                  <a:close/>
                </a:path>
                <a:path w="17811115" h="1625600">
                  <a:moveTo>
                    <a:pt x="1984209" y="0"/>
                  </a:moveTo>
                  <a:lnTo>
                    <a:pt x="1974596" y="0"/>
                  </a:lnTo>
                  <a:lnTo>
                    <a:pt x="1974596" y="1295400"/>
                  </a:lnTo>
                  <a:lnTo>
                    <a:pt x="1984209" y="1295400"/>
                  </a:lnTo>
                  <a:lnTo>
                    <a:pt x="1984209" y="0"/>
                  </a:lnTo>
                  <a:close/>
                </a:path>
                <a:path w="17811115" h="1625600">
                  <a:moveTo>
                    <a:pt x="2313305" y="1308100"/>
                  </a:moveTo>
                  <a:lnTo>
                    <a:pt x="2303691" y="1308100"/>
                  </a:lnTo>
                  <a:lnTo>
                    <a:pt x="2303691" y="1625600"/>
                  </a:lnTo>
                  <a:lnTo>
                    <a:pt x="2313305" y="1625600"/>
                  </a:lnTo>
                  <a:lnTo>
                    <a:pt x="2313305" y="1308100"/>
                  </a:lnTo>
                  <a:close/>
                </a:path>
                <a:path w="17811115" h="1625600">
                  <a:moveTo>
                    <a:pt x="2313305" y="0"/>
                  </a:moveTo>
                  <a:lnTo>
                    <a:pt x="2303691" y="0"/>
                  </a:lnTo>
                  <a:lnTo>
                    <a:pt x="2303691" y="1295400"/>
                  </a:lnTo>
                  <a:lnTo>
                    <a:pt x="2313305" y="1295400"/>
                  </a:lnTo>
                  <a:lnTo>
                    <a:pt x="2313305" y="0"/>
                  </a:lnTo>
                  <a:close/>
                </a:path>
                <a:path w="17811115" h="1625600">
                  <a:moveTo>
                    <a:pt x="2642400" y="1308100"/>
                  </a:moveTo>
                  <a:lnTo>
                    <a:pt x="2632786" y="1308100"/>
                  </a:lnTo>
                  <a:lnTo>
                    <a:pt x="2632786" y="1625600"/>
                  </a:lnTo>
                  <a:lnTo>
                    <a:pt x="2642400" y="1625600"/>
                  </a:lnTo>
                  <a:lnTo>
                    <a:pt x="2642400" y="1308100"/>
                  </a:lnTo>
                  <a:close/>
                </a:path>
                <a:path w="17811115" h="1625600">
                  <a:moveTo>
                    <a:pt x="2642400" y="0"/>
                  </a:moveTo>
                  <a:lnTo>
                    <a:pt x="2632786" y="0"/>
                  </a:lnTo>
                  <a:lnTo>
                    <a:pt x="2632786" y="1295400"/>
                  </a:lnTo>
                  <a:lnTo>
                    <a:pt x="2642400" y="1295400"/>
                  </a:lnTo>
                  <a:lnTo>
                    <a:pt x="2642400" y="0"/>
                  </a:lnTo>
                  <a:close/>
                </a:path>
                <a:path w="17811115" h="1625600">
                  <a:moveTo>
                    <a:pt x="2971495" y="1308100"/>
                  </a:moveTo>
                  <a:lnTo>
                    <a:pt x="2961881" y="1308100"/>
                  </a:lnTo>
                  <a:lnTo>
                    <a:pt x="2961881" y="1625600"/>
                  </a:lnTo>
                  <a:lnTo>
                    <a:pt x="2971495" y="1625600"/>
                  </a:lnTo>
                  <a:lnTo>
                    <a:pt x="2971495" y="1308100"/>
                  </a:lnTo>
                  <a:close/>
                </a:path>
                <a:path w="17811115" h="1625600">
                  <a:moveTo>
                    <a:pt x="2971495" y="0"/>
                  </a:moveTo>
                  <a:lnTo>
                    <a:pt x="2961881" y="0"/>
                  </a:lnTo>
                  <a:lnTo>
                    <a:pt x="2961881" y="1295400"/>
                  </a:lnTo>
                  <a:lnTo>
                    <a:pt x="2971495" y="1295400"/>
                  </a:lnTo>
                  <a:lnTo>
                    <a:pt x="2971495" y="0"/>
                  </a:lnTo>
                  <a:close/>
                </a:path>
                <a:path w="17811115" h="1625600">
                  <a:moveTo>
                    <a:pt x="3300590" y="1308100"/>
                  </a:moveTo>
                  <a:lnTo>
                    <a:pt x="3290976" y="1308100"/>
                  </a:lnTo>
                  <a:lnTo>
                    <a:pt x="3290976" y="1625600"/>
                  </a:lnTo>
                  <a:lnTo>
                    <a:pt x="3300590" y="1625600"/>
                  </a:lnTo>
                  <a:lnTo>
                    <a:pt x="3300590" y="1308100"/>
                  </a:lnTo>
                  <a:close/>
                </a:path>
                <a:path w="17811115" h="1625600">
                  <a:moveTo>
                    <a:pt x="3300590" y="0"/>
                  </a:moveTo>
                  <a:lnTo>
                    <a:pt x="3290976" y="0"/>
                  </a:lnTo>
                  <a:lnTo>
                    <a:pt x="3290976" y="1295400"/>
                  </a:lnTo>
                  <a:lnTo>
                    <a:pt x="3300590" y="1295400"/>
                  </a:lnTo>
                  <a:lnTo>
                    <a:pt x="3300590" y="0"/>
                  </a:lnTo>
                  <a:close/>
                </a:path>
                <a:path w="17811115" h="1625600">
                  <a:moveTo>
                    <a:pt x="3629698" y="1308100"/>
                  </a:moveTo>
                  <a:lnTo>
                    <a:pt x="3620084" y="1308100"/>
                  </a:lnTo>
                  <a:lnTo>
                    <a:pt x="3620084" y="1625600"/>
                  </a:lnTo>
                  <a:lnTo>
                    <a:pt x="3629698" y="1625600"/>
                  </a:lnTo>
                  <a:lnTo>
                    <a:pt x="3629698" y="1308100"/>
                  </a:lnTo>
                  <a:close/>
                </a:path>
                <a:path w="17811115" h="1625600">
                  <a:moveTo>
                    <a:pt x="3629698" y="0"/>
                  </a:moveTo>
                  <a:lnTo>
                    <a:pt x="3620084" y="0"/>
                  </a:lnTo>
                  <a:lnTo>
                    <a:pt x="3620084" y="1295400"/>
                  </a:lnTo>
                  <a:lnTo>
                    <a:pt x="3629698" y="1295400"/>
                  </a:lnTo>
                  <a:lnTo>
                    <a:pt x="3629698" y="0"/>
                  </a:lnTo>
                  <a:close/>
                </a:path>
                <a:path w="17811115" h="1625600">
                  <a:moveTo>
                    <a:pt x="3958793" y="1308100"/>
                  </a:moveTo>
                  <a:lnTo>
                    <a:pt x="3949179" y="1308100"/>
                  </a:lnTo>
                  <a:lnTo>
                    <a:pt x="3949179" y="1625600"/>
                  </a:lnTo>
                  <a:lnTo>
                    <a:pt x="3958793" y="1625600"/>
                  </a:lnTo>
                  <a:lnTo>
                    <a:pt x="3958793" y="1308100"/>
                  </a:lnTo>
                  <a:close/>
                </a:path>
                <a:path w="17811115" h="1625600">
                  <a:moveTo>
                    <a:pt x="3958793" y="0"/>
                  </a:moveTo>
                  <a:lnTo>
                    <a:pt x="3949179" y="0"/>
                  </a:lnTo>
                  <a:lnTo>
                    <a:pt x="3949179" y="1295400"/>
                  </a:lnTo>
                  <a:lnTo>
                    <a:pt x="3958793" y="1295400"/>
                  </a:lnTo>
                  <a:lnTo>
                    <a:pt x="3958793" y="0"/>
                  </a:lnTo>
                  <a:close/>
                </a:path>
                <a:path w="17811115" h="1625600">
                  <a:moveTo>
                    <a:pt x="4287888" y="1308100"/>
                  </a:moveTo>
                  <a:lnTo>
                    <a:pt x="4278274" y="1308100"/>
                  </a:lnTo>
                  <a:lnTo>
                    <a:pt x="4278274" y="1625600"/>
                  </a:lnTo>
                  <a:lnTo>
                    <a:pt x="4287888" y="1625600"/>
                  </a:lnTo>
                  <a:lnTo>
                    <a:pt x="4287888" y="1308100"/>
                  </a:lnTo>
                  <a:close/>
                </a:path>
                <a:path w="17811115" h="1625600">
                  <a:moveTo>
                    <a:pt x="4287888" y="0"/>
                  </a:moveTo>
                  <a:lnTo>
                    <a:pt x="4278274" y="0"/>
                  </a:lnTo>
                  <a:lnTo>
                    <a:pt x="4278274" y="1295400"/>
                  </a:lnTo>
                  <a:lnTo>
                    <a:pt x="4287888" y="1295400"/>
                  </a:lnTo>
                  <a:lnTo>
                    <a:pt x="4287888" y="0"/>
                  </a:lnTo>
                  <a:close/>
                </a:path>
                <a:path w="17811115" h="1625600">
                  <a:moveTo>
                    <a:pt x="4616983" y="1308100"/>
                  </a:moveTo>
                  <a:lnTo>
                    <a:pt x="4607369" y="1308100"/>
                  </a:lnTo>
                  <a:lnTo>
                    <a:pt x="4607369" y="1625600"/>
                  </a:lnTo>
                  <a:lnTo>
                    <a:pt x="4616983" y="1625600"/>
                  </a:lnTo>
                  <a:lnTo>
                    <a:pt x="4616983" y="1308100"/>
                  </a:lnTo>
                  <a:close/>
                </a:path>
                <a:path w="17811115" h="1625600">
                  <a:moveTo>
                    <a:pt x="4616983" y="0"/>
                  </a:moveTo>
                  <a:lnTo>
                    <a:pt x="4607369" y="0"/>
                  </a:lnTo>
                  <a:lnTo>
                    <a:pt x="4607369" y="1295400"/>
                  </a:lnTo>
                  <a:lnTo>
                    <a:pt x="4616983" y="1295400"/>
                  </a:lnTo>
                  <a:lnTo>
                    <a:pt x="4616983" y="0"/>
                  </a:lnTo>
                  <a:close/>
                </a:path>
                <a:path w="17811115" h="1625600">
                  <a:moveTo>
                    <a:pt x="4946078" y="1308100"/>
                  </a:moveTo>
                  <a:lnTo>
                    <a:pt x="4936464" y="1308100"/>
                  </a:lnTo>
                  <a:lnTo>
                    <a:pt x="4936464" y="1625600"/>
                  </a:lnTo>
                  <a:lnTo>
                    <a:pt x="4946078" y="1625600"/>
                  </a:lnTo>
                  <a:lnTo>
                    <a:pt x="4946078" y="1308100"/>
                  </a:lnTo>
                  <a:close/>
                </a:path>
                <a:path w="17811115" h="1625600">
                  <a:moveTo>
                    <a:pt x="4946078" y="0"/>
                  </a:moveTo>
                  <a:lnTo>
                    <a:pt x="4936464" y="0"/>
                  </a:lnTo>
                  <a:lnTo>
                    <a:pt x="4936464" y="1295400"/>
                  </a:lnTo>
                  <a:lnTo>
                    <a:pt x="4946078" y="1295400"/>
                  </a:lnTo>
                  <a:lnTo>
                    <a:pt x="4946078" y="0"/>
                  </a:lnTo>
                  <a:close/>
                </a:path>
                <a:path w="17811115" h="1625600">
                  <a:moveTo>
                    <a:pt x="5305056" y="1308100"/>
                  </a:moveTo>
                  <a:lnTo>
                    <a:pt x="5295443" y="1308100"/>
                  </a:lnTo>
                  <a:lnTo>
                    <a:pt x="5295443" y="1625600"/>
                  </a:lnTo>
                  <a:lnTo>
                    <a:pt x="5305056" y="1625600"/>
                  </a:lnTo>
                  <a:lnTo>
                    <a:pt x="5305056" y="1308100"/>
                  </a:lnTo>
                  <a:close/>
                </a:path>
                <a:path w="17811115" h="1625600">
                  <a:moveTo>
                    <a:pt x="5305056" y="0"/>
                  </a:moveTo>
                  <a:lnTo>
                    <a:pt x="5295443" y="0"/>
                  </a:lnTo>
                  <a:lnTo>
                    <a:pt x="5295443" y="1295400"/>
                  </a:lnTo>
                  <a:lnTo>
                    <a:pt x="5305056" y="1295400"/>
                  </a:lnTo>
                  <a:lnTo>
                    <a:pt x="5305056" y="0"/>
                  </a:lnTo>
                  <a:close/>
                </a:path>
                <a:path w="17811115" h="1625600">
                  <a:moveTo>
                    <a:pt x="5634164" y="0"/>
                  </a:moveTo>
                  <a:lnTo>
                    <a:pt x="5624550" y="0"/>
                  </a:lnTo>
                  <a:lnTo>
                    <a:pt x="5624550" y="1295400"/>
                  </a:lnTo>
                  <a:lnTo>
                    <a:pt x="5634164" y="1295400"/>
                  </a:lnTo>
                  <a:lnTo>
                    <a:pt x="5634164" y="0"/>
                  </a:lnTo>
                  <a:close/>
                </a:path>
                <a:path w="17811115" h="1625600">
                  <a:moveTo>
                    <a:pt x="5963259" y="0"/>
                  </a:moveTo>
                  <a:lnTo>
                    <a:pt x="5953645" y="0"/>
                  </a:lnTo>
                  <a:lnTo>
                    <a:pt x="5953645" y="1295400"/>
                  </a:lnTo>
                  <a:lnTo>
                    <a:pt x="5963259" y="1295400"/>
                  </a:lnTo>
                  <a:lnTo>
                    <a:pt x="5963259" y="0"/>
                  </a:lnTo>
                  <a:close/>
                </a:path>
                <a:path w="17811115" h="1625600">
                  <a:moveTo>
                    <a:pt x="6292354" y="0"/>
                  </a:moveTo>
                  <a:lnTo>
                    <a:pt x="6282741" y="0"/>
                  </a:lnTo>
                  <a:lnTo>
                    <a:pt x="6282741" y="1295400"/>
                  </a:lnTo>
                  <a:lnTo>
                    <a:pt x="6292354" y="1295400"/>
                  </a:lnTo>
                  <a:lnTo>
                    <a:pt x="6292354" y="0"/>
                  </a:lnTo>
                  <a:close/>
                </a:path>
                <a:path w="17811115" h="1625600">
                  <a:moveTo>
                    <a:pt x="6621450" y="0"/>
                  </a:moveTo>
                  <a:lnTo>
                    <a:pt x="6611836" y="0"/>
                  </a:lnTo>
                  <a:lnTo>
                    <a:pt x="6611836" y="1295400"/>
                  </a:lnTo>
                  <a:lnTo>
                    <a:pt x="6621450" y="1295400"/>
                  </a:lnTo>
                  <a:lnTo>
                    <a:pt x="6621450" y="0"/>
                  </a:lnTo>
                  <a:close/>
                </a:path>
                <a:path w="17811115" h="1625600">
                  <a:moveTo>
                    <a:pt x="6950545" y="0"/>
                  </a:moveTo>
                  <a:lnTo>
                    <a:pt x="6940931" y="0"/>
                  </a:lnTo>
                  <a:lnTo>
                    <a:pt x="6940931" y="1295400"/>
                  </a:lnTo>
                  <a:lnTo>
                    <a:pt x="6950545" y="1295400"/>
                  </a:lnTo>
                  <a:lnTo>
                    <a:pt x="6950545" y="0"/>
                  </a:lnTo>
                  <a:close/>
                </a:path>
                <a:path w="17811115" h="1625600">
                  <a:moveTo>
                    <a:pt x="7279653" y="0"/>
                  </a:moveTo>
                  <a:lnTo>
                    <a:pt x="7270039" y="0"/>
                  </a:lnTo>
                  <a:lnTo>
                    <a:pt x="7270039" y="1295400"/>
                  </a:lnTo>
                  <a:lnTo>
                    <a:pt x="7279653" y="1295400"/>
                  </a:lnTo>
                  <a:lnTo>
                    <a:pt x="7279653" y="0"/>
                  </a:lnTo>
                  <a:close/>
                </a:path>
                <a:path w="17811115" h="1625600">
                  <a:moveTo>
                    <a:pt x="7608748" y="0"/>
                  </a:moveTo>
                  <a:lnTo>
                    <a:pt x="7599134" y="0"/>
                  </a:lnTo>
                  <a:lnTo>
                    <a:pt x="7599134" y="1295400"/>
                  </a:lnTo>
                  <a:lnTo>
                    <a:pt x="7608748" y="1295400"/>
                  </a:lnTo>
                  <a:lnTo>
                    <a:pt x="7608748" y="0"/>
                  </a:lnTo>
                  <a:close/>
                </a:path>
                <a:path w="17811115" h="1625600">
                  <a:moveTo>
                    <a:pt x="7937843" y="0"/>
                  </a:moveTo>
                  <a:lnTo>
                    <a:pt x="7928229" y="0"/>
                  </a:lnTo>
                  <a:lnTo>
                    <a:pt x="7928229" y="1295400"/>
                  </a:lnTo>
                  <a:lnTo>
                    <a:pt x="7937843" y="1295400"/>
                  </a:lnTo>
                  <a:lnTo>
                    <a:pt x="7937843" y="0"/>
                  </a:lnTo>
                  <a:close/>
                </a:path>
                <a:path w="17811115" h="1625600">
                  <a:moveTo>
                    <a:pt x="8266938" y="0"/>
                  </a:moveTo>
                  <a:lnTo>
                    <a:pt x="8257324" y="0"/>
                  </a:lnTo>
                  <a:lnTo>
                    <a:pt x="8257324" y="1295400"/>
                  </a:lnTo>
                  <a:lnTo>
                    <a:pt x="8266938" y="1295400"/>
                  </a:lnTo>
                  <a:lnTo>
                    <a:pt x="8266938" y="0"/>
                  </a:lnTo>
                  <a:close/>
                </a:path>
                <a:path w="17811115" h="1625600">
                  <a:moveTo>
                    <a:pt x="8596046" y="0"/>
                  </a:moveTo>
                  <a:lnTo>
                    <a:pt x="8586432" y="0"/>
                  </a:lnTo>
                  <a:lnTo>
                    <a:pt x="8586432" y="1295400"/>
                  </a:lnTo>
                  <a:lnTo>
                    <a:pt x="8596046" y="1295400"/>
                  </a:lnTo>
                  <a:lnTo>
                    <a:pt x="8596046" y="0"/>
                  </a:lnTo>
                  <a:close/>
                </a:path>
                <a:path w="17811115" h="1625600">
                  <a:moveTo>
                    <a:pt x="8925141" y="0"/>
                  </a:moveTo>
                  <a:lnTo>
                    <a:pt x="8915527" y="0"/>
                  </a:lnTo>
                  <a:lnTo>
                    <a:pt x="8915527" y="1295400"/>
                  </a:lnTo>
                  <a:lnTo>
                    <a:pt x="8925141" y="1295400"/>
                  </a:lnTo>
                  <a:lnTo>
                    <a:pt x="8925141" y="0"/>
                  </a:lnTo>
                  <a:close/>
                </a:path>
                <a:path w="17811115" h="1625600">
                  <a:moveTo>
                    <a:pt x="9254236" y="0"/>
                  </a:moveTo>
                  <a:lnTo>
                    <a:pt x="9244622" y="0"/>
                  </a:lnTo>
                  <a:lnTo>
                    <a:pt x="9244622" y="1295400"/>
                  </a:lnTo>
                  <a:lnTo>
                    <a:pt x="9254236" y="1295400"/>
                  </a:lnTo>
                  <a:lnTo>
                    <a:pt x="9254236" y="0"/>
                  </a:lnTo>
                  <a:close/>
                </a:path>
                <a:path w="17811115" h="1625600">
                  <a:moveTo>
                    <a:pt x="9583331" y="0"/>
                  </a:moveTo>
                  <a:lnTo>
                    <a:pt x="9573717" y="0"/>
                  </a:lnTo>
                  <a:lnTo>
                    <a:pt x="9573717" y="1295400"/>
                  </a:lnTo>
                  <a:lnTo>
                    <a:pt x="9583331" y="1295400"/>
                  </a:lnTo>
                  <a:lnTo>
                    <a:pt x="9583331" y="0"/>
                  </a:lnTo>
                  <a:close/>
                </a:path>
                <a:path w="17811115" h="1625600">
                  <a:moveTo>
                    <a:pt x="9912426" y="0"/>
                  </a:moveTo>
                  <a:lnTo>
                    <a:pt x="9902812" y="0"/>
                  </a:lnTo>
                  <a:lnTo>
                    <a:pt x="9902812" y="1295400"/>
                  </a:lnTo>
                  <a:lnTo>
                    <a:pt x="9912426" y="1295400"/>
                  </a:lnTo>
                  <a:lnTo>
                    <a:pt x="9912426" y="0"/>
                  </a:lnTo>
                  <a:close/>
                </a:path>
                <a:path w="17811115" h="16256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1295400"/>
                  </a:lnTo>
                  <a:lnTo>
                    <a:pt x="10241521" y="1295400"/>
                  </a:lnTo>
                  <a:lnTo>
                    <a:pt x="10241521" y="0"/>
                  </a:lnTo>
                  <a:close/>
                </a:path>
                <a:path w="17811115" h="16256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1295400"/>
                  </a:lnTo>
                  <a:lnTo>
                    <a:pt x="10570616" y="1295400"/>
                  </a:lnTo>
                  <a:lnTo>
                    <a:pt x="10570616" y="0"/>
                  </a:lnTo>
                  <a:close/>
                </a:path>
                <a:path w="17811115" h="16256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1295400"/>
                  </a:lnTo>
                  <a:lnTo>
                    <a:pt x="10899712" y="1295400"/>
                  </a:lnTo>
                  <a:lnTo>
                    <a:pt x="10899712" y="0"/>
                  </a:lnTo>
                  <a:close/>
                </a:path>
                <a:path w="17811115" h="16256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1295400"/>
                  </a:lnTo>
                  <a:lnTo>
                    <a:pt x="11228807" y="1295400"/>
                  </a:lnTo>
                  <a:lnTo>
                    <a:pt x="11228807" y="0"/>
                  </a:lnTo>
                  <a:close/>
                </a:path>
                <a:path w="17811115" h="16256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1295400"/>
                  </a:lnTo>
                  <a:lnTo>
                    <a:pt x="11557902" y="1295400"/>
                  </a:lnTo>
                  <a:lnTo>
                    <a:pt x="11557902" y="0"/>
                  </a:lnTo>
                  <a:close/>
                </a:path>
                <a:path w="17811115" h="16256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1295400"/>
                  </a:lnTo>
                  <a:lnTo>
                    <a:pt x="11886997" y="1295400"/>
                  </a:lnTo>
                  <a:lnTo>
                    <a:pt x="11886997" y="0"/>
                  </a:lnTo>
                  <a:close/>
                </a:path>
                <a:path w="17811115" h="16256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1295400"/>
                  </a:lnTo>
                  <a:lnTo>
                    <a:pt x="12216092" y="1295400"/>
                  </a:lnTo>
                  <a:lnTo>
                    <a:pt x="12216092" y="0"/>
                  </a:lnTo>
                  <a:close/>
                </a:path>
                <a:path w="17811115" h="16256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1295400"/>
                  </a:lnTo>
                  <a:lnTo>
                    <a:pt x="12545200" y="1295400"/>
                  </a:lnTo>
                  <a:lnTo>
                    <a:pt x="12545200" y="0"/>
                  </a:lnTo>
                  <a:close/>
                </a:path>
                <a:path w="17811115" h="16256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1295400"/>
                  </a:lnTo>
                  <a:lnTo>
                    <a:pt x="12874295" y="1295400"/>
                  </a:lnTo>
                  <a:lnTo>
                    <a:pt x="12874295" y="0"/>
                  </a:lnTo>
                  <a:close/>
                </a:path>
                <a:path w="17811115" h="16256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1295400"/>
                  </a:lnTo>
                  <a:lnTo>
                    <a:pt x="13203390" y="1295400"/>
                  </a:lnTo>
                  <a:lnTo>
                    <a:pt x="13203390" y="0"/>
                  </a:lnTo>
                  <a:close/>
                </a:path>
                <a:path w="17811115" h="16256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1295400"/>
                  </a:lnTo>
                  <a:lnTo>
                    <a:pt x="13532485" y="1295400"/>
                  </a:lnTo>
                  <a:lnTo>
                    <a:pt x="13532485" y="0"/>
                  </a:lnTo>
                  <a:close/>
                </a:path>
                <a:path w="17811115" h="16256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1295400"/>
                  </a:lnTo>
                  <a:lnTo>
                    <a:pt x="13861580" y="1295400"/>
                  </a:lnTo>
                  <a:lnTo>
                    <a:pt x="13861580" y="0"/>
                  </a:lnTo>
                  <a:close/>
                </a:path>
                <a:path w="17811115" h="16256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1295400"/>
                  </a:lnTo>
                  <a:lnTo>
                    <a:pt x="14190675" y="1295400"/>
                  </a:lnTo>
                  <a:lnTo>
                    <a:pt x="14190675" y="0"/>
                  </a:lnTo>
                  <a:close/>
                </a:path>
                <a:path w="17811115" h="16256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1295400"/>
                  </a:lnTo>
                  <a:lnTo>
                    <a:pt x="14519770" y="1295400"/>
                  </a:lnTo>
                  <a:lnTo>
                    <a:pt x="14519770" y="0"/>
                  </a:lnTo>
                  <a:close/>
                </a:path>
                <a:path w="17811115" h="16256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1295400"/>
                  </a:lnTo>
                  <a:lnTo>
                    <a:pt x="14848866" y="1295400"/>
                  </a:lnTo>
                  <a:lnTo>
                    <a:pt x="14848866" y="0"/>
                  </a:lnTo>
                  <a:close/>
                </a:path>
                <a:path w="17811115" h="16256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1295400"/>
                  </a:lnTo>
                  <a:lnTo>
                    <a:pt x="15177961" y="1295400"/>
                  </a:lnTo>
                  <a:lnTo>
                    <a:pt x="15177961" y="0"/>
                  </a:lnTo>
                  <a:close/>
                </a:path>
                <a:path w="17811115" h="16256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1295400"/>
                  </a:lnTo>
                  <a:lnTo>
                    <a:pt x="15507056" y="1295400"/>
                  </a:lnTo>
                  <a:lnTo>
                    <a:pt x="15507056" y="0"/>
                  </a:lnTo>
                  <a:close/>
                </a:path>
                <a:path w="17811115" h="16256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1295400"/>
                  </a:lnTo>
                  <a:lnTo>
                    <a:pt x="15836151" y="1295400"/>
                  </a:lnTo>
                  <a:lnTo>
                    <a:pt x="15836151" y="0"/>
                  </a:lnTo>
                  <a:close/>
                </a:path>
                <a:path w="17811115" h="16256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1295400"/>
                  </a:lnTo>
                  <a:lnTo>
                    <a:pt x="16165246" y="1295400"/>
                  </a:lnTo>
                  <a:lnTo>
                    <a:pt x="16165246" y="0"/>
                  </a:lnTo>
                  <a:close/>
                </a:path>
                <a:path w="17811115" h="16256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1295400"/>
                  </a:lnTo>
                  <a:lnTo>
                    <a:pt x="16494341" y="1295400"/>
                  </a:lnTo>
                  <a:lnTo>
                    <a:pt x="16494341" y="0"/>
                  </a:lnTo>
                  <a:close/>
                </a:path>
                <a:path w="17811115" h="16256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1295400"/>
                  </a:lnTo>
                  <a:lnTo>
                    <a:pt x="16823538" y="1295400"/>
                  </a:lnTo>
                  <a:lnTo>
                    <a:pt x="16823538" y="0"/>
                  </a:lnTo>
                  <a:close/>
                </a:path>
                <a:path w="17811115" h="16256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1295400"/>
                  </a:lnTo>
                  <a:lnTo>
                    <a:pt x="17152531" y="1295400"/>
                  </a:lnTo>
                  <a:lnTo>
                    <a:pt x="17152531" y="0"/>
                  </a:lnTo>
                  <a:close/>
                </a:path>
                <a:path w="17811115" h="16256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1295400"/>
                  </a:lnTo>
                  <a:lnTo>
                    <a:pt x="17481728" y="1295400"/>
                  </a:lnTo>
                  <a:lnTo>
                    <a:pt x="17481728" y="0"/>
                  </a:lnTo>
                  <a:close/>
                </a:path>
                <a:path w="17811115" h="16256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1295400"/>
                  </a:lnTo>
                  <a:lnTo>
                    <a:pt x="17810823" y="12954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3319" y="4534254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305056" y="0"/>
                  </a:moveTo>
                  <a:lnTo>
                    <a:pt x="5295443" y="0"/>
                  </a:lnTo>
                  <a:lnTo>
                    <a:pt x="5295443" y="317500"/>
                  </a:lnTo>
                  <a:lnTo>
                    <a:pt x="5305056" y="317500"/>
                  </a:lnTo>
                  <a:lnTo>
                    <a:pt x="5305056" y="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634164" y="0"/>
                  </a:moveTo>
                  <a:lnTo>
                    <a:pt x="5624550" y="0"/>
                  </a:lnTo>
                  <a:lnTo>
                    <a:pt x="5624550" y="317500"/>
                  </a:lnTo>
                  <a:lnTo>
                    <a:pt x="5634164" y="317500"/>
                  </a:lnTo>
                  <a:lnTo>
                    <a:pt x="5634164" y="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5963259" y="0"/>
                  </a:moveTo>
                  <a:lnTo>
                    <a:pt x="5953645" y="0"/>
                  </a:lnTo>
                  <a:lnTo>
                    <a:pt x="5953645" y="317500"/>
                  </a:lnTo>
                  <a:lnTo>
                    <a:pt x="5963259" y="317500"/>
                  </a:lnTo>
                  <a:lnTo>
                    <a:pt x="5963259" y="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292354" y="0"/>
                  </a:moveTo>
                  <a:lnTo>
                    <a:pt x="6282741" y="0"/>
                  </a:lnTo>
                  <a:lnTo>
                    <a:pt x="6282741" y="317500"/>
                  </a:lnTo>
                  <a:lnTo>
                    <a:pt x="6292354" y="317500"/>
                  </a:lnTo>
                  <a:lnTo>
                    <a:pt x="6292354" y="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621450" y="0"/>
                  </a:moveTo>
                  <a:lnTo>
                    <a:pt x="6611836" y="0"/>
                  </a:lnTo>
                  <a:lnTo>
                    <a:pt x="6611836" y="317500"/>
                  </a:lnTo>
                  <a:lnTo>
                    <a:pt x="6621450" y="317500"/>
                  </a:lnTo>
                  <a:lnTo>
                    <a:pt x="6621450" y="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477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6477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477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6477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477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6477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477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6477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477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6477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477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477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477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477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43319" y="4864454"/>
              <a:ext cx="17811115" cy="635000"/>
            </a:xfrm>
            <a:custGeom>
              <a:avLst/>
              <a:gdLst/>
              <a:ahLst/>
              <a:cxnLst/>
              <a:rect l="l" t="t" r="r" b="b"/>
              <a:pathLst>
                <a:path w="17811115" h="635000">
                  <a:moveTo>
                    <a:pt x="9613" y="330200"/>
                  </a:moveTo>
                  <a:lnTo>
                    <a:pt x="0" y="330200"/>
                  </a:lnTo>
                  <a:lnTo>
                    <a:pt x="0" y="635000"/>
                  </a:lnTo>
                  <a:lnTo>
                    <a:pt x="9613" y="635000"/>
                  </a:lnTo>
                  <a:lnTo>
                    <a:pt x="9613" y="330200"/>
                  </a:lnTo>
                  <a:close/>
                </a:path>
                <a:path w="17811115" h="6350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35000"/>
                  </a:lnTo>
                  <a:lnTo>
                    <a:pt x="338709" y="635000"/>
                  </a:lnTo>
                  <a:lnTo>
                    <a:pt x="338709" y="330200"/>
                  </a:lnTo>
                  <a:close/>
                </a:path>
                <a:path w="17811115" h="6350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35000"/>
                  </a:lnTo>
                  <a:lnTo>
                    <a:pt x="667816" y="635000"/>
                  </a:lnTo>
                  <a:lnTo>
                    <a:pt x="667816" y="330200"/>
                  </a:lnTo>
                  <a:close/>
                </a:path>
                <a:path w="17811115" h="6350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35000"/>
                  </a:lnTo>
                  <a:lnTo>
                    <a:pt x="996911" y="635000"/>
                  </a:lnTo>
                  <a:lnTo>
                    <a:pt x="996911" y="330200"/>
                  </a:lnTo>
                  <a:close/>
                </a:path>
                <a:path w="17811115" h="6350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35000"/>
                  </a:lnTo>
                  <a:lnTo>
                    <a:pt x="1326007" y="635000"/>
                  </a:lnTo>
                  <a:lnTo>
                    <a:pt x="1326007" y="330200"/>
                  </a:lnTo>
                  <a:close/>
                </a:path>
                <a:path w="17811115" h="6350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35000"/>
                  </a:lnTo>
                  <a:lnTo>
                    <a:pt x="1655114" y="635000"/>
                  </a:lnTo>
                  <a:lnTo>
                    <a:pt x="1655114" y="330200"/>
                  </a:lnTo>
                  <a:close/>
                </a:path>
                <a:path w="17811115" h="6350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35000"/>
                  </a:lnTo>
                  <a:lnTo>
                    <a:pt x="1984209" y="635000"/>
                  </a:lnTo>
                  <a:lnTo>
                    <a:pt x="1984209" y="330200"/>
                  </a:lnTo>
                  <a:close/>
                </a:path>
                <a:path w="17811115" h="6350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35000"/>
                  </a:lnTo>
                  <a:lnTo>
                    <a:pt x="2313305" y="635000"/>
                  </a:lnTo>
                  <a:lnTo>
                    <a:pt x="2313305" y="330200"/>
                  </a:lnTo>
                  <a:close/>
                </a:path>
                <a:path w="17811115" h="6350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35000"/>
                  </a:lnTo>
                  <a:lnTo>
                    <a:pt x="2642400" y="635000"/>
                  </a:lnTo>
                  <a:lnTo>
                    <a:pt x="2642400" y="330200"/>
                  </a:lnTo>
                  <a:close/>
                </a:path>
                <a:path w="17811115" h="6350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35000"/>
                  </a:lnTo>
                  <a:lnTo>
                    <a:pt x="2971495" y="635000"/>
                  </a:lnTo>
                  <a:lnTo>
                    <a:pt x="2971495" y="330200"/>
                  </a:lnTo>
                  <a:close/>
                </a:path>
                <a:path w="17811115" h="6350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35000"/>
                  </a:lnTo>
                  <a:lnTo>
                    <a:pt x="3300590" y="635000"/>
                  </a:lnTo>
                  <a:lnTo>
                    <a:pt x="3300590" y="330200"/>
                  </a:lnTo>
                  <a:close/>
                </a:path>
                <a:path w="17811115" h="6350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35000"/>
                  </a:lnTo>
                  <a:lnTo>
                    <a:pt x="3629698" y="635000"/>
                  </a:lnTo>
                  <a:lnTo>
                    <a:pt x="3629698" y="330200"/>
                  </a:lnTo>
                  <a:close/>
                </a:path>
                <a:path w="17811115" h="6350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35000"/>
                  </a:lnTo>
                  <a:lnTo>
                    <a:pt x="3958793" y="635000"/>
                  </a:lnTo>
                  <a:lnTo>
                    <a:pt x="3958793" y="330200"/>
                  </a:lnTo>
                  <a:close/>
                </a:path>
                <a:path w="17811115" h="6350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35000"/>
                  </a:lnTo>
                  <a:lnTo>
                    <a:pt x="4287888" y="635000"/>
                  </a:lnTo>
                  <a:lnTo>
                    <a:pt x="4287888" y="330200"/>
                  </a:lnTo>
                  <a:close/>
                </a:path>
                <a:path w="17811115" h="6350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35000"/>
                  </a:lnTo>
                  <a:lnTo>
                    <a:pt x="4616983" y="635000"/>
                  </a:lnTo>
                  <a:lnTo>
                    <a:pt x="4616983" y="330200"/>
                  </a:lnTo>
                  <a:close/>
                </a:path>
                <a:path w="17811115" h="6350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35000"/>
                  </a:lnTo>
                  <a:lnTo>
                    <a:pt x="4946078" y="635000"/>
                  </a:lnTo>
                  <a:lnTo>
                    <a:pt x="4946078" y="330200"/>
                  </a:lnTo>
                  <a:close/>
                </a:path>
                <a:path w="17811115" h="6350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35000"/>
                  </a:lnTo>
                  <a:lnTo>
                    <a:pt x="5305056" y="635000"/>
                  </a:lnTo>
                  <a:lnTo>
                    <a:pt x="5305056" y="330200"/>
                  </a:lnTo>
                  <a:close/>
                </a:path>
                <a:path w="17811115" h="6350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35000"/>
                  </a:lnTo>
                  <a:lnTo>
                    <a:pt x="5634164" y="635000"/>
                  </a:lnTo>
                  <a:lnTo>
                    <a:pt x="5634164" y="330200"/>
                  </a:lnTo>
                  <a:close/>
                </a:path>
                <a:path w="17811115" h="6350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35000"/>
                  </a:lnTo>
                  <a:lnTo>
                    <a:pt x="5963259" y="635000"/>
                  </a:lnTo>
                  <a:lnTo>
                    <a:pt x="5963259" y="330200"/>
                  </a:lnTo>
                  <a:close/>
                </a:path>
                <a:path w="17811115" h="6350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35000"/>
                  </a:lnTo>
                  <a:lnTo>
                    <a:pt x="6292354" y="635000"/>
                  </a:lnTo>
                  <a:lnTo>
                    <a:pt x="6292354" y="330200"/>
                  </a:lnTo>
                  <a:close/>
                </a:path>
                <a:path w="17811115" h="6350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35000"/>
                  </a:lnTo>
                  <a:lnTo>
                    <a:pt x="6621450" y="635000"/>
                  </a:lnTo>
                  <a:lnTo>
                    <a:pt x="6621450" y="330200"/>
                  </a:lnTo>
                  <a:close/>
                </a:path>
                <a:path w="17811115" h="6350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35000"/>
                  </a:lnTo>
                  <a:lnTo>
                    <a:pt x="6950545" y="635000"/>
                  </a:lnTo>
                  <a:lnTo>
                    <a:pt x="6950545" y="330200"/>
                  </a:lnTo>
                  <a:close/>
                </a:path>
                <a:path w="17811115" h="6350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35000"/>
                  </a:lnTo>
                  <a:lnTo>
                    <a:pt x="7279653" y="635000"/>
                  </a:lnTo>
                  <a:lnTo>
                    <a:pt x="7279653" y="330200"/>
                  </a:lnTo>
                  <a:close/>
                </a:path>
                <a:path w="17811115" h="6350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35000"/>
                  </a:lnTo>
                  <a:lnTo>
                    <a:pt x="7608748" y="635000"/>
                  </a:lnTo>
                  <a:lnTo>
                    <a:pt x="7608748" y="330200"/>
                  </a:lnTo>
                  <a:close/>
                </a:path>
                <a:path w="17811115" h="6350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35000"/>
                  </a:lnTo>
                  <a:lnTo>
                    <a:pt x="7937843" y="635000"/>
                  </a:lnTo>
                  <a:lnTo>
                    <a:pt x="7937843" y="330200"/>
                  </a:lnTo>
                  <a:close/>
                </a:path>
                <a:path w="17811115" h="6350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35000"/>
                  </a:lnTo>
                  <a:lnTo>
                    <a:pt x="8266938" y="635000"/>
                  </a:lnTo>
                  <a:lnTo>
                    <a:pt x="8266938" y="330200"/>
                  </a:lnTo>
                  <a:close/>
                </a:path>
                <a:path w="17811115" h="6350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35000"/>
                  </a:lnTo>
                  <a:lnTo>
                    <a:pt x="8596046" y="635000"/>
                  </a:lnTo>
                  <a:lnTo>
                    <a:pt x="8596046" y="330200"/>
                  </a:lnTo>
                  <a:close/>
                </a:path>
                <a:path w="17811115" h="6350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35000"/>
                  </a:lnTo>
                  <a:lnTo>
                    <a:pt x="8925141" y="635000"/>
                  </a:lnTo>
                  <a:lnTo>
                    <a:pt x="8925141" y="330200"/>
                  </a:lnTo>
                  <a:close/>
                </a:path>
                <a:path w="17811115" h="6350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35000"/>
                  </a:lnTo>
                  <a:lnTo>
                    <a:pt x="9254236" y="635000"/>
                  </a:lnTo>
                  <a:lnTo>
                    <a:pt x="9254236" y="330200"/>
                  </a:lnTo>
                  <a:close/>
                </a:path>
                <a:path w="17811115" h="6350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35000"/>
                  </a:lnTo>
                  <a:lnTo>
                    <a:pt x="9583331" y="635000"/>
                  </a:lnTo>
                  <a:lnTo>
                    <a:pt x="9583331" y="330200"/>
                  </a:lnTo>
                  <a:close/>
                </a:path>
                <a:path w="17811115" h="6350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35000"/>
                  </a:lnTo>
                  <a:lnTo>
                    <a:pt x="9912426" y="635000"/>
                  </a:lnTo>
                  <a:lnTo>
                    <a:pt x="9912426" y="330200"/>
                  </a:lnTo>
                  <a:close/>
                </a:path>
                <a:path w="17811115" h="6350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35000"/>
                  </a:lnTo>
                  <a:lnTo>
                    <a:pt x="10241521" y="635000"/>
                  </a:lnTo>
                  <a:lnTo>
                    <a:pt x="10241521" y="330200"/>
                  </a:lnTo>
                  <a:close/>
                </a:path>
                <a:path w="17811115" h="6350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350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35000"/>
                  </a:lnTo>
                  <a:lnTo>
                    <a:pt x="10570616" y="635000"/>
                  </a:lnTo>
                  <a:lnTo>
                    <a:pt x="10570616" y="330200"/>
                  </a:lnTo>
                  <a:close/>
                </a:path>
                <a:path w="17811115" h="6350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350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35000"/>
                  </a:lnTo>
                  <a:lnTo>
                    <a:pt x="10899712" y="635000"/>
                  </a:lnTo>
                  <a:lnTo>
                    <a:pt x="10899712" y="330200"/>
                  </a:lnTo>
                  <a:close/>
                </a:path>
                <a:path w="17811115" h="6350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350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35000"/>
                  </a:lnTo>
                  <a:lnTo>
                    <a:pt x="11228807" y="635000"/>
                  </a:lnTo>
                  <a:lnTo>
                    <a:pt x="11228807" y="330200"/>
                  </a:lnTo>
                  <a:close/>
                </a:path>
                <a:path w="17811115" h="6350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350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35000"/>
                  </a:lnTo>
                  <a:lnTo>
                    <a:pt x="11557902" y="635000"/>
                  </a:lnTo>
                  <a:lnTo>
                    <a:pt x="11557902" y="330200"/>
                  </a:lnTo>
                  <a:close/>
                </a:path>
                <a:path w="17811115" h="6350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350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35000"/>
                  </a:lnTo>
                  <a:lnTo>
                    <a:pt x="11886997" y="635000"/>
                  </a:lnTo>
                  <a:lnTo>
                    <a:pt x="11886997" y="330200"/>
                  </a:lnTo>
                  <a:close/>
                </a:path>
                <a:path w="17811115" h="6350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350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35000"/>
                  </a:lnTo>
                  <a:lnTo>
                    <a:pt x="12216092" y="635000"/>
                  </a:lnTo>
                  <a:lnTo>
                    <a:pt x="12216092" y="330200"/>
                  </a:lnTo>
                  <a:close/>
                </a:path>
                <a:path w="17811115" h="6350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350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35000"/>
                  </a:lnTo>
                  <a:lnTo>
                    <a:pt x="12545200" y="635000"/>
                  </a:lnTo>
                  <a:lnTo>
                    <a:pt x="12545200" y="330200"/>
                  </a:lnTo>
                  <a:close/>
                </a:path>
                <a:path w="17811115" h="6350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350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35000"/>
                  </a:lnTo>
                  <a:lnTo>
                    <a:pt x="12874295" y="635000"/>
                  </a:lnTo>
                  <a:lnTo>
                    <a:pt x="12874295" y="330200"/>
                  </a:lnTo>
                  <a:close/>
                </a:path>
                <a:path w="17811115" h="6350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350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35000"/>
                  </a:lnTo>
                  <a:lnTo>
                    <a:pt x="13203390" y="635000"/>
                  </a:lnTo>
                  <a:lnTo>
                    <a:pt x="13203390" y="330200"/>
                  </a:lnTo>
                  <a:close/>
                </a:path>
                <a:path w="17811115" h="6350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350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35000"/>
                  </a:lnTo>
                  <a:lnTo>
                    <a:pt x="13532485" y="635000"/>
                  </a:lnTo>
                  <a:lnTo>
                    <a:pt x="13532485" y="330200"/>
                  </a:lnTo>
                  <a:close/>
                </a:path>
                <a:path w="17811115" h="6350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350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35000"/>
                  </a:lnTo>
                  <a:lnTo>
                    <a:pt x="13861580" y="635000"/>
                  </a:lnTo>
                  <a:lnTo>
                    <a:pt x="13861580" y="330200"/>
                  </a:lnTo>
                  <a:close/>
                </a:path>
                <a:path w="17811115" h="6350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350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35000"/>
                  </a:lnTo>
                  <a:lnTo>
                    <a:pt x="14190675" y="635000"/>
                  </a:lnTo>
                  <a:lnTo>
                    <a:pt x="14190675" y="330200"/>
                  </a:lnTo>
                  <a:close/>
                </a:path>
                <a:path w="17811115" h="6350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350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35000"/>
                  </a:lnTo>
                  <a:lnTo>
                    <a:pt x="14519770" y="635000"/>
                  </a:lnTo>
                  <a:lnTo>
                    <a:pt x="14519770" y="330200"/>
                  </a:lnTo>
                  <a:close/>
                </a:path>
                <a:path w="17811115" h="6350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350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35000"/>
                  </a:lnTo>
                  <a:lnTo>
                    <a:pt x="14848866" y="635000"/>
                  </a:lnTo>
                  <a:lnTo>
                    <a:pt x="14848866" y="330200"/>
                  </a:lnTo>
                  <a:close/>
                </a:path>
                <a:path w="17811115" h="6350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350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35000"/>
                  </a:lnTo>
                  <a:lnTo>
                    <a:pt x="15177961" y="635000"/>
                  </a:lnTo>
                  <a:lnTo>
                    <a:pt x="15177961" y="330200"/>
                  </a:lnTo>
                  <a:close/>
                </a:path>
                <a:path w="17811115" h="6350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350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350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350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350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350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350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350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350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43319" y="5194654"/>
              <a:ext cx="17811115" cy="965200"/>
            </a:xfrm>
            <a:custGeom>
              <a:avLst/>
              <a:gdLst/>
              <a:ahLst/>
              <a:cxnLst/>
              <a:rect l="l" t="t" r="r" b="b"/>
              <a:pathLst>
                <a:path w="17811115" h="965200">
                  <a:moveTo>
                    <a:pt x="9613" y="647700"/>
                  </a:moveTo>
                  <a:lnTo>
                    <a:pt x="0" y="647700"/>
                  </a:lnTo>
                  <a:lnTo>
                    <a:pt x="0" y="965200"/>
                  </a:lnTo>
                  <a:lnTo>
                    <a:pt x="9613" y="965200"/>
                  </a:lnTo>
                  <a:lnTo>
                    <a:pt x="9613" y="647700"/>
                  </a:lnTo>
                  <a:close/>
                </a:path>
                <a:path w="17811115" h="965200">
                  <a:moveTo>
                    <a:pt x="9613" y="317500"/>
                  </a:moveTo>
                  <a:lnTo>
                    <a:pt x="0" y="317500"/>
                  </a:lnTo>
                  <a:lnTo>
                    <a:pt x="0" y="635000"/>
                  </a:lnTo>
                  <a:lnTo>
                    <a:pt x="9613" y="635000"/>
                  </a:lnTo>
                  <a:lnTo>
                    <a:pt x="9613" y="317500"/>
                  </a:lnTo>
                  <a:close/>
                </a:path>
                <a:path w="17811115" h="965200">
                  <a:moveTo>
                    <a:pt x="338709" y="647700"/>
                  </a:moveTo>
                  <a:lnTo>
                    <a:pt x="329107" y="647700"/>
                  </a:lnTo>
                  <a:lnTo>
                    <a:pt x="329107" y="965200"/>
                  </a:lnTo>
                  <a:lnTo>
                    <a:pt x="338709" y="965200"/>
                  </a:lnTo>
                  <a:lnTo>
                    <a:pt x="338709" y="647700"/>
                  </a:lnTo>
                  <a:close/>
                </a:path>
                <a:path w="17811115" h="965200">
                  <a:moveTo>
                    <a:pt x="338709" y="317500"/>
                  </a:moveTo>
                  <a:lnTo>
                    <a:pt x="329107" y="317500"/>
                  </a:lnTo>
                  <a:lnTo>
                    <a:pt x="329107" y="635000"/>
                  </a:lnTo>
                  <a:lnTo>
                    <a:pt x="338709" y="635000"/>
                  </a:lnTo>
                  <a:lnTo>
                    <a:pt x="338709" y="317500"/>
                  </a:lnTo>
                  <a:close/>
                </a:path>
                <a:path w="17811115" h="965200">
                  <a:moveTo>
                    <a:pt x="667816" y="647700"/>
                  </a:moveTo>
                  <a:lnTo>
                    <a:pt x="658202" y="647700"/>
                  </a:lnTo>
                  <a:lnTo>
                    <a:pt x="658202" y="965200"/>
                  </a:lnTo>
                  <a:lnTo>
                    <a:pt x="667816" y="965200"/>
                  </a:lnTo>
                  <a:lnTo>
                    <a:pt x="667816" y="647700"/>
                  </a:lnTo>
                  <a:close/>
                </a:path>
                <a:path w="17811115" h="965200">
                  <a:moveTo>
                    <a:pt x="667816" y="317500"/>
                  </a:moveTo>
                  <a:lnTo>
                    <a:pt x="658202" y="317500"/>
                  </a:lnTo>
                  <a:lnTo>
                    <a:pt x="658202" y="635000"/>
                  </a:lnTo>
                  <a:lnTo>
                    <a:pt x="667816" y="635000"/>
                  </a:lnTo>
                  <a:lnTo>
                    <a:pt x="667816" y="317500"/>
                  </a:lnTo>
                  <a:close/>
                </a:path>
                <a:path w="17811115" h="965200">
                  <a:moveTo>
                    <a:pt x="996911" y="647700"/>
                  </a:moveTo>
                  <a:lnTo>
                    <a:pt x="987298" y="647700"/>
                  </a:lnTo>
                  <a:lnTo>
                    <a:pt x="987298" y="965200"/>
                  </a:lnTo>
                  <a:lnTo>
                    <a:pt x="996911" y="965200"/>
                  </a:lnTo>
                  <a:lnTo>
                    <a:pt x="996911" y="647700"/>
                  </a:lnTo>
                  <a:close/>
                </a:path>
                <a:path w="17811115" h="965200">
                  <a:moveTo>
                    <a:pt x="996911" y="317500"/>
                  </a:moveTo>
                  <a:lnTo>
                    <a:pt x="987298" y="317500"/>
                  </a:lnTo>
                  <a:lnTo>
                    <a:pt x="987298" y="635000"/>
                  </a:lnTo>
                  <a:lnTo>
                    <a:pt x="996911" y="635000"/>
                  </a:lnTo>
                  <a:lnTo>
                    <a:pt x="996911" y="317500"/>
                  </a:lnTo>
                  <a:close/>
                </a:path>
                <a:path w="17811115" h="965200">
                  <a:moveTo>
                    <a:pt x="1326007" y="647700"/>
                  </a:moveTo>
                  <a:lnTo>
                    <a:pt x="1316393" y="647700"/>
                  </a:lnTo>
                  <a:lnTo>
                    <a:pt x="1316393" y="965200"/>
                  </a:lnTo>
                  <a:lnTo>
                    <a:pt x="1326007" y="965200"/>
                  </a:lnTo>
                  <a:lnTo>
                    <a:pt x="1326007" y="647700"/>
                  </a:lnTo>
                  <a:close/>
                </a:path>
                <a:path w="17811115" h="965200">
                  <a:moveTo>
                    <a:pt x="1326007" y="317500"/>
                  </a:moveTo>
                  <a:lnTo>
                    <a:pt x="1316393" y="317500"/>
                  </a:lnTo>
                  <a:lnTo>
                    <a:pt x="1316393" y="635000"/>
                  </a:lnTo>
                  <a:lnTo>
                    <a:pt x="1326007" y="635000"/>
                  </a:lnTo>
                  <a:lnTo>
                    <a:pt x="1326007" y="317500"/>
                  </a:lnTo>
                  <a:close/>
                </a:path>
                <a:path w="17811115" h="965200">
                  <a:moveTo>
                    <a:pt x="1655114" y="647700"/>
                  </a:moveTo>
                  <a:lnTo>
                    <a:pt x="1645500" y="647700"/>
                  </a:lnTo>
                  <a:lnTo>
                    <a:pt x="1645500" y="965200"/>
                  </a:lnTo>
                  <a:lnTo>
                    <a:pt x="1655114" y="965200"/>
                  </a:lnTo>
                  <a:lnTo>
                    <a:pt x="1655114" y="647700"/>
                  </a:lnTo>
                  <a:close/>
                </a:path>
                <a:path w="17811115" h="965200">
                  <a:moveTo>
                    <a:pt x="1655114" y="317500"/>
                  </a:moveTo>
                  <a:lnTo>
                    <a:pt x="1645500" y="317500"/>
                  </a:lnTo>
                  <a:lnTo>
                    <a:pt x="1645500" y="635000"/>
                  </a:lnTo>
                  <a:lnTo>
                    <a:pt x="1655114" y="635000"/>
                  </a:lnTo>
                  <a:lnTo>
                    <a:pt x="1655114" y="317500"/>
                  </a:lnTo>
                  <a:close/>
                </a:path>
                <a:path w="17811115" h="965200">
                  <a:moveTo>
                    <a:pt x="1984209" y="647700"/>
                  </a:moveTo>
                  <a:lnTo>
                    <a:pt x="1974596" y="647700"/>
                  </a:lnTo>
                  <a:lnTo>
                    <a:pt x="1974596" y="965200"/>
                  </a:lnTo>
                  <a:lnTo>
                    <a:pt x="1984209" y="965200"/>
                  </a:lnTo>
                  <a:lnTo>
                    <a:pt x="1984209" y="647700"/>
                  </a:lnTo>
                  <a:close/>
                </a:path>
                <a:path w="17811115" h="965200">
                  <a:moveTo>
                    <a:pt x="1984209" y="317500"/>
                  </a:moveTo>
                  <a:lnTo>
                    <a:pt x="1974596" y="317500"/>
                  </a:lnTo>
                  <a:lnTo>
                    <a:pt x="1974596" y="635000"/>
                  </a:lnTo>
                  <a:lnTo>
                    <a:pt x="1984209" y="635000"/>
                  </a:lnTo>
                  <a:lnTo>
                    <a:pt x="1984209" y="317500"/>
                  </a:lnTo>
                  <a:close/>
                </a:path>
                <a:path w="17811115" h="965200">
                  <a:moveTo>
                    <a:pt x="2313305" y="317500"/>
                  </a:moveTo>
                  <a:lnTo>
                    <a:pt x="2303691" y="317500"/>
                  </a:lnTo>
                  <a:lnTo>
                    <a:pt x="2303691" y="635000"/>
                  </a:lnTo>
                  <a:lnTo>
                    <a:pt x="2313305" y="635000"/>
                  </a:lnTo>
                  <a:lnTo>
                    <a:pt x="2313305" y="317500"/>
                  </a:lnTo>
                  <a:close/>
                </a:path>
                <a:path w="17811115" h="965200">
                  <a:moveTo>
                    <a:pt x="2642400" y="317500"/>
                  </a:moveTo>
                  <a:lnTo>
                    <a:pt x="2632786" y="317500"/>
                  </a:lnTo>
                  <a:lnTo>
                    <a:pt x="2632786" y="635000"/>
                  </a:lnTo>
                  <a:lnTo>
                    <a:pt x="2642400" y="635000"/>
                  </a:lnTo>
                  <a:lnTo>
                    <a:pt x="2642400" y="317500"/>
                  </a:lnTo>
                  <a:close/>
                </a:path>
                <a:path w="17811115" h="965200">
                  <a:moveTo>
                    <a:pt x="2971495" y="317500"/>
                  </a:moveTo>
                  <a:lnTo>
                    <a:pt x="2961881" y="317500"/>
                  </a:lnTo>
                  <a:lnTo>
                    <a:pt x="2961881" y="635000"/>
                  </a:lnTo>
                  <a:lnTo>
                    <a:pt x="2971495" y="635000"/>
                  </a:lnTo>
                  <a:lnTo>
                    <a:pt x="2971495" y="317500"/>
                  </a:lnTo>
                  <a:close/>
                </a:path>
                <a:path w="17811115" h="965200">
                  <a:moveTo>
                    <a:pt x="3300590" y="317500"/>
                  </a:moveTo>
                  <a:lnTo>
                    <a:pt x="3290976" y="317500"/>
                  </a:lnTo>
                  <a:lnTo>
                    <a:pt x="3290976" y="635000"/>
                  </a:lnTo>
                  <a:lnTo>
                    <a:pt x="3300590" y="635000"/>
                  </a:lnTo>
                  <a:lnTo>
                    <a:pt x="3300590" y="317500"/>
                  </a:lnTo>
                  <a:close/>
                </a:path>
                <a:path w="17811115" h="965200">
                  <a:moveTo>
                    <a:pt x="3629698" y="317500"/>
                  </a:moveTo>
                  <a:lnTo>
                    <a:pt x="3620084" y="317500"/>
                  </a:lnTo>
                  <a:lnTo>
                    <a:pt x="3620084" y="635000"/>
                  </a:lnTo>
                  <a:lnTo>
                    <a:pt x="3629698" y="635000"/>
                  </a:lnTo>
                  <a:lnTo>
                    <a:pt x="3629698" y="317500"/>
                  </a:lnTo>
                  <a:close/>
                </a:path>
                <a:path w="17811115" h="965200">
                  <a:moveTo>
                    <a:pt x="3958793" y="317500"/>
                  </a:moveTo>
                  <a:lnTo>
                    <a:pt x="3949179" y="317500"/>
                  </a:lnTo>
                  <a:lnTo>
                    <a:pt x="3949179" y="635000"/>
                  </a:lnTo>
                  <a:lnTo>
                    <a:pt x="3958793" y="635000"/>
                  </a:lnTo>
                  <a:lnTo>
                    <a:pt x="3958793" y="317500"/>
                  </a:lnTo>
                  <a:close/>
                </a:path>
                <a:path w="17811115" h="965200">
                  <a:moveTo>
                    <a:pt x="4287888" y="317500"/>
                  </a:moveTo>
                  <a:lnTo>
                    <a:pt x="4278274" y="317500"/>
                  </a:lnTo>
                  <a:lnTo>
                    <a:pt x="4278274" y="635000"/>
                  </a:lnTo>
                  <a:lnTo>
                    <a:pt x="4287888" y="635000"/>
                  </a:lnTo>
                  <a:lnTo>
                    <a:pt x="4287888" y="317500"/>
                  </a:lnTo>
                  <a:close/>
                </a:path>
                <a:path w="17811115" h="965200">
                  <a:moveTo>
                    <a:pt x="4616983" y="317500"/>
                  </a:moveTo>
                  <a:lnTo>
                    <a:pt x="4607369" y="317500"/>
                  </a:lnTo>
                  <a:lnTo>
                    <a:pt x="4607369" y="635000"/>
                  </a:lnTo>
                  <a:lnTo>
                    <a:pt x="4616983" y="635000"/>
                  </a:lnTo>
                  <a:lnTo>
                    <a:pt x="4616983" y="317500"/>
                  </a:lnTo>
                  <a:close/>
                </a:path>
                <a:path w="17811115" h="965200">
                  <a:moveTo>
                    <a:pt x="4946078" y="317500"/>
                  </a:moveTo>
                  <a:lnTo>
                    <a:pt x="4936464" y="317500"/>
                  </a:lnTo>
                  <a:lnTo>
                    <a:pt x="4936464" y="635000"/>
                  </a:lnTo>
                  <a:lnTo>
                    <a:pt x="4946078" y="635000"/>
                  </a:lnTo>
                  <a:lnTo>
                    <a:pt x="4946078" y="317500"/>
                  </a:lnTo>
                  <a:close/>
                </a:path>
                <a:path w="17811115" h="965200">
                  <a:moveTo>
                    <a:pt x="5305056" y="317500"/>
                  </a:moveTo>
                  <a:lnTo>
                    <a:pt x="5295443" y="317500"/>
                  </a:lnTo>
                  <a:lnTo>
                    <a:pt x="5295443" y="635000"/>
                  </a:lnTo>
                  <a:lnTo>
                    <a:pt x="5305056" y="635000"/>
                  </a:lnTo>
                  <a:lnTo>
                    <a:pt x="5305056" y="317500"/>
                  </a:lnTo>
                  <a:close/>
                </a:path>
                <a:path w="17811115" h="965200">
                  <a:moveTo>
                    <a:pt x="5634164" y="317500"/>
                  </a:moveTo>
                  <a:lnTo>
                    <a:pt x="5624550" y="317500"/>
                  </a:lnTo>
                  <a:lnTo>
                    <a:pt x="5624550" y="635000"/>
                  </a:lnTo>
                  <a:lnTo>
                    <a:pt x="5634164" y="635000"/>
                  </a:lnTo>
                  <a:lnTo>
                    <a:pt x="5634164" y="317500"/>
                  </a:lnTo>
                  <a:close/>
                </a:path>
                <a:path w="17811115" h="965200">
                  <a:moveTo>
                    <a:pt x="5963259" y="317500"/>
                  </a:moveTo>
                  <a:lnTo>
                    <a:pt x="5953645" y="317500"/>
                  </a:lnTo>
                  <a:lnTo>
                    <a:pt x="5953645" y="635000"/>
                  </a:lnTo>
                  <a:lnTo>
                    <a:pt x="5963259" y="635000"/>
                  </a:lnTo>
                  <a:lnTo>
                    <a:pt x="5963259" y="317500"/>
                  </a:lnTo>
                  <a:close/>
                </a:path>
                <a:path w="17811115" h="965200">
                  <a:moveTo>
                    <a:pt x="6292354" y="317500"/>
                  </a:moveTo>
                  <a:lnTo>
                    <a:pt x="6282741" y="317500"/>
                  </a:lnTo>
                  <a:lnTo>
                    <a:pt x="6282741" y="635000"/>
                  </a:lnTo>
                  <a:lnTo>
                    <a:pt x="6292354" y="635000"/>
                  </a:lnTo>
                  <a:lnTo>
                    <a:pt x="6292354" y="317500"/>
                  </a:lnTo>
                  <a:close/>
                </a:path>
                <a:path w="17811115" h="965200">
                  <a:moveTo>
                    <a:pt x="6621450" y="317500"/>
                  </a:moveTo>
                  <a:lnTo>
                    <a:pt x="6611836" y="317500"/>
                  </a:lnTo>
                  <a:lnTo>
                    <a:pt x="6611836" y="635000"/>
                  </a:lnTo>
                  <a:lnTo>
                    <a:pt x="6621450" y="635000"/>
                  </a:lnTo>
                  <a:lnTo>
                    <a:pt x="6621450" y="317500"/>
                  </a:lnTo>
                  <a:close/>
                </a:path>
                <a:path w="17811115" h="965200">
                  <a:moveTo>
                    <a:pt x="6950545" y="317500"/>
                  </a:moveTo>
                  <a:lnTo>
                    <a:pt x="6940931" y="317500"/>
                  </a:lnTo>
                  <a:lnTo>
                    <a:pt x="6940931" y="635000"/>
                  </a:lnTo>
                  <a:lnTo>
                    <a:pt x="6950545" y="635000"/>
                  </a:lnTo>
                  <a:lnTo>
                    <a:pt x="6950545" y="317500"/>
                  </a:lnTo>
                  <a:close/>
                </a:path>
                <a:path w="17811115" h="965200">
                  <a:moveTo>
                    <a:pt x="7279653" y="317500"/>
                  </a:moveTo>
                  <a:lnTo>
                    <a:pt x="7270039" y="317500"/>
                  </a:lnTo>
                  <a:lnTo>
                    <a:pt x="7270039" y="635000"/>
                  </a:lnTo>
                  <a:lnTo>
                    <a:pt x="7279653" y="635000"/>
                  </a:lnTo>
                  <a:lnTo>
                    <a:pt x="7279653" y="317500"/>
                  </a:lnTo>
                  <a:close/>
                </a:path>
                <a:path w="17811115" h="965200">
                  <a:moveTo>
                    <a:pt x="7608748" y="317500"/>
                  </a:moveTo>
                  <a:lnTo>
                    <a:pt x="7599134" y="317500"/>
                  </a:lnTo>
                  <a:lnTo>
                    <a:pt x="7599134" y="635000"/>
                  </a:lnTo>
                  <a:lnTo>
                    <a:pt x="7608748" y="635000"/>
                  </a:lnTo>
                  <a:lnTo>
                    <a:pt x="7608748" y="317500"/>
                  </a:lnTo>
                  <a:close/>
                </a:path>
                <a:path w="17811115" h="965200">
                  <a:moveTo>
                    <a:pt x="7937843" y="317500"/>
                  </a:moveTo>
                  <a:lnTo>
                    <a:pt x="7928229" y="317500"/>
                  </a:lnTo>
                  <a:lnTo>
                    <a:pt x="7928229" y="635000"/>
                  </a:lnTo>
                  <a:lnTo>
                    <a:pt x="7937843" y="635000"/>
                  </a:lnTo>
                  <a:lnTo>
                    <a:pt x="7937843" y="317500"/>
                  </a:lnTo>
                  <a:close/>
                </a:path>
                <a:path w="17811115" h="965200">
                  <a:moveTo>
                    <a:pt x="8266938" y="317500"/>
                  </a:moveTo>
                  <a:lnTo>
                    <a:pt x="8257324" y="317500"/>
                  </a:lnTo>
                  <a:lnTo>
                    <a:pt x="8257324" y="635000"/>
                  </a:lnTo>
                  <a:lnTo>
                    <a:pt x="8266938" y="635000"/>
                  </a:lnTo>
                  <a:lnTo>
                    <a:pt x="8266938" y="317500"/>
                  </a:lnTo>
                  <a:close/>
                </a:path>
                <a:path w="17811115" h="965200">
                  <a:moveTo>
                    <a:pt x="8596046" y="317500"/>
                  </a:moveTo>
                  <a:lnTo>
                    <a:pt x="8586432" y="317500"/>
                  </a:lnTo>
                  <a:lnTo>
                    <a:pt x="8586432" y="635000"/>
                  </a:lnTo>
                  <a:lnTo>
                    <a:pt x="8596046" y="635000"/>
                  </a:lnTo>
                  <a:lnTo>
                    <a:pt x="8596046" y="317500"/>
                  </a:lnTo>
                  <a:close/>
                </a:path>
                <a:path w="17811115" h="965200">
                  <a:moveTo>
                    <a:pt x="8925141" y="317500"/>
                  </a:moveTo>
                  <a:lnTo>
                    <a:pt x="8915527" y="317500"/>
                  </a:lnTo>
                  <a:lnTo>
                    <a:pt x="8915527" y="635000"/>
                  </a:lnTo>
                  <a:lnTo>
                    <a:pt x="8925141" y="635000"/>
                  </a:lnTo>
                  <a:lnTo>
                    <a:pt x="8925141" y="317500"/>
                  </a:lnTo>
                  <a:close/>
                </a:path>
                <a:path w="17811115" h="965200">
                  <a:moveTo>
                    <a:pt x="9254236" y="317500"/>
                  </a:moveTo>
                  <a:lnTo>
                    <a:pt x="9244622" y="317500"/>
                  </a:lnTo>
                  <a:lnTo>
                    <a:pt x="9244622" y="635000"/>
                  </a:lnTo>
                  <a:lnTo>
                    <a:pt x="9254236" y="635000"/>
                  </a:lnTo>
                  <a:lnTo>
                    <a:pt x="9254236" y="317500"/>
                  </a:lnTo>
                  <a:close/>
                </a:path>
                <a:path w="17811115" h="965200">
                  <a:moveTo>
                    <a:pt x="9583331" y="317500"/>
                  </a:moveTo>
                  <a:lnTo>
                    <a:pt x="9573717" y="317500"/>
                  </a:lnTo>
                  <a:lnTo>
                    <a:pt x="9573717" y="635000"/>
                  </a:lnTo>
                  <a:lnTo>
                    <a:pt x="9583331" y="635000"/>
                  </a:lnTo>
                  <a:lnTo>
                    <a:pt x="9583331" y="317500"/>
                  </a:lnTo>
                  <a:close/>
                </a:path>
                <a:path w="17811115" h="965200">
                  <a:moveTo>
                    <a:pt x="9912426" y="317500"/>
                  </a:moveTo>
                  <a:lnTo>
                    <a:pt x="9902812" y="317500"/>
                  </a:lnTo>
                  <a:lnTo>
                    <a:pt x="9902812" y="635000"/>
                  </a:lnTo>
                  <a:lnTo>
                    <a:pt x="9912426" y="635000"/>
                  </a:lnTo>
                  <a:lnTo>
                    <a:pt x="9912426" y="317500"/>
                  </a:lnTo>
                  <a:close/>
                </a:path>
                <a:path w="17811115" h="965200">
                  <a:moveTo>
                    <a:pt x="10241521" y="317500"/>
                  </a:moveTo>
                  <a:lnTo>
                    <a:pt x="10231907" y="317500"/>
                  </a:lnTo>
                  <a:lnTo>
                    <a:pt x="10231907" y="635000"/>
                  </a:lnTo>
                  <a:lnTo>
                    <a:pt x="10241521" y="635000"/>
                  </a:lnTo>
                  <a:lnTo>
                    <a:pt x="10241521" y="317500"/>
                  </a:lnTo>
                  <a:close/>
                </a:path>
                <a:path w="17811115" h="965200">
                  <a:moveTo>
                    <a:pt x="10570616" y="317500"/>
                  </a:moveTo>
                  <a:lnTo>
                    <a:pt x="10561003" y="317500"/>
                  </a:lnTo>
                  <a:lnTo>
                    <a:pt x="10561003" y="635000"/>
                  </a:lnTo>
                  <a:lnTo>
                    <a:pt x="10570616" y="635000"/>
                  </a:lnTo>
                  <a:lnTo>
                    <a:pt x="10570616" y="317500"/>
                  </a:lnTo>
                  <a:close/>
                </a:path>
                <a:path w="17811115" h="965200">
                  <a:moveTo>
                    <a:pt x="10899712" y="317500"/>
                  </a:moveTo>
                  <a:lnTo>
                    <a:pt x="10890098" y="317500"/>
                  </a:lnTo>
                  <a:lnTo>
                    <a:pt x="10890098" y="635000"/>
                  </a:lnTo>
                  <a:lnTo>
                    <a:pt x="10899712" y="635000"/>
                  </a:lnTo>
                  <a:lnTo>
                    <a:pt x="10899712" y="317500"/>
                  </a:lnTo>
                  <a:close/>
                </a:path>
                <a:path w="17811115" h="965200">
                  <a:moveTo>
                    <a:pt x="11228807" y="317500"/>
                  </a:moveTo>
                  <a:lnTo>
                    <a:pt x="11219193" y="317500"/>
                  </a:lnTo>
                  <a:lnTo>
                    <a:pt x="11219193" y="635000"/>
                  </a:lnTo>
                  <a:lnTo>
                    <a:pt x="11228807" y="635000"/>
                  </a:lnTo>
                  <a:lnTo>
                    <a:pt x="11228807" y="317500"/>
                  </a:lnTo>
                  <a:close/>
                </a:path>
                <a:path w="17811115" h="965200">
                  <a:moveTo>
                    <a:pt x="11557902" y="317500"/>
                  </a:moveTo>
                  <a:lnTo>
                    <a:pt x="11548288" y="317500"/>
                  </a:lnTo>
                  <a:lnTo>
                    <a:pt x="11548288" y="635000"/>
                  </a:lnTo>
                  <a:lnTo>
                    <a:pt x="11557902" y="635000"/>
                  </a:lnTo>
                  <a:lnTo>
                    <a:pt x="11557902" y="317500"/>
                  </a:lnTo>
                  <a:close/>
                </a:path>
                <a:path w="17811115" h="965200">
                  <a:moveTo>
                    <a:pt x="11886997" y="317500"/>
                  </a:moveTo>
                  <a:lnTo>
                    <a:pt x="11877383" y="317500"/>
                  </a:lnTo>
                  <a:lnTo>
                    <a:pt x="11877383" y="635000"/>
                  </a:lnTo>
                  <a:lnTo>
                    <a:pt x="11886997" y="635000"/>
                  </a:lnTo>
                  <a:lnTo>
                    <a:pt x="11886997" y="317500"/>
                  </a:lnTo>
                  <a:close/>
                </a:path>
                <a:path w="17811115" h="965200">
                  <a:moveTo>
                    <a:pt x="12216092" y="317500"/>
                  </a:moveTo>
                  <a:lnTo>
                    <a:pt x="12206478" y="317500"/>
                  </a:lnTo>
                  <a:lnTo>
                    <a:pt x="12206478" y="635000"/>
                  </a:lnTo>
                  <a:lnTo>
                    <a:pt x="12216092" y="635000"/>
                  </a:lnTo>
                  <a:lnTo>
                    <a:pt x="12216092" y="317500"/>
                  </a:lnTo>
                  <a:close/>
                </a:path>
                <a:path w="17811115" h="965200">
                  <a:moveTo>
                    <a:pt x="12545200" y="317500"/>
                  </a:moveTo>
                  <a:lnTo>
                    <a:pt x="12535573" y="317500"/>
                  </a:lnTo>
                  <a:lnTo>
                    <a:pt x="12535573" y="635000"/>
                  </a:lnTo>
                  <a:lnTo>
                    <a:pt x="12545200" y="635000"/>
                  </a:lnTo>
                  <a:lnTo>
                    <a:pt x="12545200" y="317500"/>
                  </a:lnTo>
                  <a:close/>
                </a:path>
                <a:path w="17811115" h="965200">
                  <a:moveTo>
                    <a:pt x="12874295" y="317500"/>
                  </a:moveTo>
                  <a:lnTo>
                    <a:pt x="12864681" y="317500"/>
                  </a:lnTo>
                  <a:lnTo>
                    <a:pt x="12864681" y="635000"/>
                  </a:lnTo>
                  <a:lnTo>
                    <a:pt x="12874295" y="635000"/>
                  </a:lnTo>
                  <a:lnTo>
                    <a:pt x="12874295" y="317500"/>
                  </a:lnTo>
                  <a:close/>
                </a:path>
                <a:path w="17811115" h="965200">
                  <a:moveTo>
                    <a:pt x="13203390" y="317500"/>
                  </a:moveTo>
                  <a:lnTo>
                    <a:pt x="13193776" y="317500"/>
                  </a:lnTo>
                  <a:lnTo>
                    <a:pt x="13193776" y="635000"/>
                  </a:lnTo>
                  <a:lnTo>
                    <a:pt x="13203390" y="635000"/>
                  </a:lnTo>
                  <a:lnTo>
                    <a:pt x="13203390" y="317500"/>
                  </a:lnTo>
                  <a:close/>
                </a:path>
                <a:path w="17811115" h="965200">
                  <a:moveTo>
                    <a:pt x="13532485" y="317500"/>
                  </a:moveTo>
                  <a:lnTo>
                    <a:pt x="13522871" y="317500"/>
                  </a:lnTo>
                  <a:lnTo>
                    <a:pt x="13522871" y="635000"/>
                  </a:lnTo>
                  <a:lnTo>
                    <a:pt x="13532485" y="635000"/>
                  </a:lnTo>
                  <a:lnTo>
                    <a:pt x="13532485" y="317500"/>
                  </a:lnTo>
                  <a:close/>
                </a:path>
                <a:path w="17811115" h="965200">
                  <a:moveTo>
                    <a:pt x="13861580" y="317500"/>
                  </a:moveTo>
                  <a:lnTo>
                    <a:pt x="13851966" y="317500"/>
                  </a:lnTo>
                  <a:lnTo>
                    <a:pt x="13851966" y="635000"/>
                  </a:lnTo>
                  <a:lnTo>
                    <a:pt x="13861580" y="635000"/>
                  </a:lnTo>
                  <a:lnTo>
                    <a:pt x="13861580" y="317500"/>
                  </a:lnTo>
                  <a:close/>
                </a:path>
                <a:path w="17811115" h="965200">
                  <a:moveTo>
                    <a:pt x="14190675" y="317500"/>
                  </a:moveTo>
                  <a:lnTo>
                    <a:pt x="14181061" y="317500"/>
                  </a:lnTo>
                  <a:lnTo>
                    <a:pt x="14181061" y="635000"/>
                  </a:lnTo>
                  <a:lnTo>
                    <a:pt x="14190675" y="635000"/>
                  </a:lnTo>
                  <a:lnTo>
                    <a:pt x="14190675" y="317500"/>
                  </a:lnTo>
                  <a:close/>
                </a:path>
                <a:path w="17811115" h="965200">
                  <a:moveTo>
                    <a:pt x="14519770" y="317500"/>
                  </a:moveTo>
                  <a:lnTo>
                    <a:pt x="14510157" y="317500"/>
                  </a:lnTo>
                  <a:lnTo>
                    <a:pt x="14510157" y="635000"/>
                  </a:lnTo>
                  <a:lnTo>
                    <a:pt x="14519770" y="635000"/>
                  </a:lnTo>
                  <a:lnTo>
                    <a:pt x="14519770" y="317500"/>
                  </a:lnTo>
                  <a:close/>
                </a:path>
                <a:path w="17811115" h="965200">
                  <a:moveTo>
                    <a:pt x="14848866" y="317500"/>
                  </a:moveTo>
                  <a:lnTo>
                    <a:pt x="14839252" y="317500"/>
                  </a:lnTo>
                  <a:lnTo>
                    <a:pt x="14839252" y="635000"/>
                  </a:lnTo>
                  <a:lnTo>
                    <a:pt x="14848866" y="635000"/>
                  </a:lnTo>
                  <a:lnTo>
                    <a:pt x="14848866" y="317500"/>
                  </a:lnTo>
                  <a:close/>
                </a:path>
                <a:path w="17811115" h="965200">
                  <a:moveTo>
                    <a:pt x="15177961" y="317500"/>
                  </a:moveTo>
                  <a:lnTo>
                    <a:pt x="15168347" y="317500"/>
                  </a:lnTo>
                  <a:lnTo>
                    <a:pt x="15168347" y="635000"/>
                  </a:lnTo>
                  <a:lnTo>
                    <a:pt x="15177961" y="635000"/>
                  </a:lnTo>
                  <a:lnTo>
                    <a:pt x="15177961" y="317500"/>
                  </a:lnTo>
                  <a:close/>
                </a:path>
                <a:path w="17811115" h="9652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04800"/>
                  </a:lnTo>
                  <a:lnTo>
                    <a:pt x="15177961" y="304800"/>
                  </a:lnTo>
                  <a:lnTo>
                    <a:pt x="15177961" y="0"/>
                  </a:lnTo>
                  <a:close/>
                </a:path>
                <a:path w="17811115" h="965200">
                  <a:moveTo>
                    <a:pt x="15507056" y="317500"/>
                  </a:moveTo>
                  <a:lnTo>
                    <a:pt x="15497442" y="317500"/>
                  </a:lnTo>
                  <a:lnTo>
                    <a:pt x="15497442" y="635000"/>
                  </a:lnTo>
                  <a:lnTo>
                    <a:pt x="15507056" y="635000"/>
                  </a:lnTo>
                  <a:lnTo>
                    <a:pt x="15507056" y="317500"/>
                  </a:lnTo>
                  <a:close/>
                </a:path>
                <a:path w="17811115" h="9652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04800"/>
                  </a:lnTo>
                  <a:lnTo>
                    <a:pt x="15507056" y="304800"/>
                  </a:lnTo>
                  <a:lnTo>
                    <a:pt x="15507056" y="0"/>
                  </a:lnTo>
                  <a:close/>
                </a:path>
                <a:path w="17811115" h="965200">
                  <a:moveTo>
                    <a:pt x="15836151" y="317500"/>
                  </a:moveTo>
                  <a:lnTo>
                    <a:pt x="15826537" y="317500"/>
                  </a:lnTo>
                  <a:lnTo>
                    <a:pt x="15826537" y="635000"/>
                  </a:lnTo>
                  <a:lnTo>
                    <a:pt x="15836151" y="635000"/>
                  </a:lnTo>
                  <a:lnTo>
                    <a:pt x="15836151" y="317500"/>
                  </a:lnTo>
                  <a:close/>
                </a:path>
                <a:path w="17811115" h="9652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04800"/>
                  </a:lnTo>
                  <a:lnTo>
                    <a:pt x="15836151" y="304800"/>
                  </a:lnTo>
                  <a:lnTo>
                    <a:pt x="15836151" y="0"/>
                  </a:lnTo>
                  <a:close/>
                </a:path>
                <a:path w="17811115" h="965200">
                  <a:moveTo>
                    <a:pt x="16165246" y="317500"/>
                  </a:moveTo>
                  <a:lnTo>
                    <a:pt x="16155632" y="317500"/>
                  </a:lnTo>
                  <a:lnTo>
                    <a:pt x="16155632" y="635000"/>
                  </a:lnTo>
                  <a:lnTo>
                    <a:pt x="16165246" y="635000"/>
                  </a:lnTo>
                  <a:lnTo>
                    <a:pt x="16165246" y="317500"/>
                  </a:lnTo>
                  <a:close/>
                </a:path>
                <a:path w="17811115" h="9652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04800"/>
                  </a:lnTo>
                  <a:lnTo>
                    <a:pt x="16165246" y="304800"/>
                  </a:lnTo>
                  <a:lnTo>
                    <a:pt x="16165246" y="0"/>
                  </a:lnTo>
                  <a:close/>
                </a:path>
                <a:path w="17811115" h="965200">
                  <a:moveTo>
                    <a:pt x="16494341" y="317500"/>
                  </a:moveTo>
                  <a:lnTo>
                    <a:pt x="16484727" y="317500"/>
                  </a:lnTo>
                  <a:lnTo>
                    <a:pt x="16484727" y="635000"/>
                  </a:lnTo>
                  <a:lnTo>
                    <a:pt x="16494341" y="635000"/>
                  </a:lnTo>
                  <a:lnTo>
                    <a:pt x="16494341" y="317500"/>
                  </a:lnTo>
                  <a:close/>
                </a:path>
                <a:path w="17811115" h="9652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04800"/>
                  </a:lnTo>
                  <a:lnTo>
                    <a:pt x="16494341" y="304800"/>
                  </a:lnTo>
                  <a:lnTo>
                    <a:pt x="16494341" y="0"/>
                  </a:lnTo>
                  <a:close/>
                </a:path>
                <a:path w="17811115" h="965200">
                  <a:moveTo>
                    <a:pt x="16823538" y="317500"/>
                  </a:moveTo>
                  <a:lnTo>
                    <a:pt x="16813924" y="317500"/>
                  </a:lnTo>
                  <a:lnTo>
                    <a:pt x="16813924" y="635000"/>
                  </a:lnTo>
                  <a:lnTo>
                    <a:pt x="16823538" y="635000"/>
                  </a:lnTo>
                  <a:lnTo>
                    <a:pt x="16823538" y="317500"/>
                  </a:lnTo>
                  <a:close/>
                </a:path>
                <a:path w="17811115" h="9652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04800"/>
                  </a:lnTo>
                  <a:lnTo>
                    <a:pt x="16823538" y="304800"/>
                  </a:lnTo>
                  <a:lnTo>
                    <a:pt x="16823538" y="0"/>
                  </a:lnTo>
                  <a:close/>
                </a:path>
                <a:path w="17811115" h="965200">
                  <a:moveTo>
                    <a:pt x="17152531" y="317500"/>
                  </a:moveTo>
                  <a:lnTo>
                    <a:pt x="17142918" y="317500"/>
                  </a:lnTo>
                  <a:lnTo>
                    <a:pt x="17142918" y="635000"/>
                  </a:lnTo>
                  <a:lnTo>
                    <a:pt x="17152531" y="635000"/>
                  </a:lnTo>
                  <a:lnTo>
                    <a:pt x="17152531" y="317500"/>
                  </a:lnTo>
                  <a:close/>
                </a:path>
                <a:path w="17811115" h="9652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04800"/>
                  </a:lnTo>
                  <a:lnTo>
                    <a:pt x="17152531" y="304800"/>
                  </a:lnTo>
                  <a:lnTo>
                    <a:pt x="17152531" y="0"/>
                  </a:lnTo>
                  <a:close/>
                </a:path>
                <a:path w="17811115" h="965200">
                  <a:moveTo>
                    <a:pt x="17481728" y="317500"/>
                  </a:moveTo>
                  <a:lnTo>
                    <a:pt x="17472114" y="317500"/>
                  </a:lnTo>
                  <a:lnTo>
                    <a:pt x="17472114" y="635000"/>
                  </a:lnTo>
                  <a:lnTo>
                    <a:pt x="17481728" y="635000"/>
                  </a:lnTo>
                  <a:lnTo>
                    <a:pt x="17481728" y="317500"/>
                  </a:lnTo>
                  <a:close/>
                </a:path>
                <a:path w="17811115" h="9652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04800"/>
                  </a:lnTo>
                  <a:lnTo>
                    <a:pt x="17481728" y="304800"/>
                  </a:lnTo>
                  <a:lnTo>
                    <a:pt x="17481728" y="0"/>
                  </a:lnTo>
                  <a:close/>
                </a:path>
                <a:path w="17811115" h="965200">
                  <a:moveTo>
                    <a:pt x="17810823" y="317500"/>
                  </a:moveTo>
                  <a:lnTo>
                    <a:pt x="17801209" y="317500"/>
                  </a:lnTo>
                  <a:lnTo>
                    <a:pt x="17801209" y="635000"/>
                  </a:lnTo>
                  <a:lnTo>
                    <a:pt x="17810823" y="635000"/>
                  </a:lnTo>
                  <a:lnTo>
                    <a:pt x="17810823" y="317500"/>
                  </a:lnTo>
                  <a:close/>
                </a:path>
                <a:path w="17811115" h="9652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04800"/>
                  </a:lnTo>
                  <a:lnTo>
                    <a:pt x="17810823" y="3048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43319" y="5842354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1984209" y="0"/>
                  </a:moveTo>
                  <a:lnTo>
                    <a:pt x="1974596" y="0"/>
                  </a:lnTo>
                  <a:lnTo>
                    <a:pt x="1974596" y="317500"/>
                  </a:lnTo>
                  <a:lnTo>
                    <a:pt x="1984209" y="317500"/>
                  </a:lnTo>
                  <a:lnTo>
                    <a:pt x="1984209" y="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313305" y="0"/>
                  </a:moveTo>
                  <a:lnTo>
                    <a:pt x="2303691" y="0"/>
                  </a:lnTo>
                  <a:lnTo>
                    <a:pt x="2303691" y="317500"/>
                  </a:lnTo>
                  <a:lnTo>
                    <a:pt x="2313305" y="317500"/>
                  </a:lnTo>
                  <a:lnTo>
                    <a:pt x="2313305" y="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642400" y="0"/>
                  </a:moveTo>
                  <a:lnTo>
                    <a:pt x="2632786" y="0"/>
                  </a:lnTo>
                  <a:lnTo>
                    <a:pt x="2632786" y="317500"/>
                  </a:lnTo>
                  <a:lnTo>
                    <a:pt x="2642400" y="317500"/>
                  </a:lnTo>
                  <a:lnTo>
                    <a:pt x="2642400" y="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2971495" y="0"/>
                  </a:moveTo>
                  <a:lnTo>
                    <a:pt x="2961881" y="0"/>
                  </a:lnTo>
                  <a:lnTo>
                    <a:pt x="2961881" y="317500"/>
                  </a:lnTo>
                  <a:lnTo>
                    <a:pt x="2971495" y="317500"/>
                  </a:lnTo>
                  <a:lnTo>
                    <a:pt x="2971495" y="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300590" y="0"/>
                  </a:moveTo>
                  <a:lnTo>
                    <a:pt x="3290976" y="0"/>
                  </a:lnTo>
                  <a:lnTo>
                    <a:pt x="3290976" y="317500"/>
                  </a:lnTo>
                  <a:lnTo>
                    <a:pt x="3300590" y="317500"/>
                  </a:lnTo>
                  <a:lnTo>
                    <a:pt x="3300590" y="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629698" y="0"/>
                  </a:moveTo>
                  <a:lnTo>
                    <a:pt x="3620084" y="0"/>
                  </a:lnTo>
                  <a:lnTo>
                    <a:pt x="3620084" y="317500"/>
                  </a:lnTo>
                  <a:lnTo>
                    <a:pt x="3629698" y="317500"/>
                  </a:lnTo>
                  <a:lnTo>
                    <a:pt x="3629698" y="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3958793" y="0"/>
                  </a:moveTo>
                  <a:lnTo>
                    <a:pt x="3949179" y="0"/>
                  </a:lnTo>
                  <a:lnTo>
                    <a:pt x="3949179" y="317500"/>
                  </a:lnTo>
                  <a:lnTo>
                    <a:pt x="3958793" y="317500"/>
                  </a:lnTo>
                  <a:lnTo>
                    <a:pt x="3958793" y="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287888" y="0"/>
                  </a:moveTo>
                  <a:lnTo>
                    <a:pt x="4278274" y="0"/>
                  </a:lnTo>
                  <a:lnTo>
                    <a:pt x="4278274" y="317500"/>
                  </a:lnTo>
                  <a:lnTo>
                    <a:pt x="4287888" y="317500"/>
                  </a:lnTo>
                  <a:lnTo>
                    <a:pt x="4287888" y="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616983" y="0"/>
                  </a:moveTo>
                  <a:lnTo>
                    <a:pt x="4607369" y="0"/>
                  </a:lnTo>
                  <a:lnTo>
                    <a:pt x="4607369" y="317500"/>
                  </a:lnTo>
                  <a:lnTo>
                    <a:pt x="4616983" y="317500"/>
                  </a:lnTo>
                  <a:lnTo>
                    <a:pt x="4616983" y="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4946078" y="0"/>
                  </a:moveTo>
                  <a:lnTo>
                    <a:pt x="4936464" y="0"/>
                  </a:lnTo>
                  <a:lnTo>
                    <a:pt x="4936464" y="317500"/>
                  </a:lnTo>
                  <a:lnTo>
                    <a:pt x="4946078" y="317500"/>
                  </a:lnTo>
                  <a:lnTo>
                    <a:pt x="4946078" y="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305056" y="0"/>
                  </a:moveTo>
                  <a:lnTo>
                    <a:pt x="5295443" y="0"/>
                  </a:lnTo>
                  <a:lnTo>
                    <a:pt x="5295443" y="317500"/>
                  </a:lnTo>
                  <a:lnTo>
                    <a:pt x="5305056" y="317500"/>
                  </a:lnTo>
                  <a:lnTo>
                    <a:pt x="5305056" y="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634164" y="0"/>
                  </a:moveTo>
                  <a:lnTo>
                    <a:pt x="5624550" y="0"/>
                  </a:lnTo>
                  <a:lnTo>
                    <a:pt x="5624550" y="317500"/>
                  </a:lnTo>
                  <a:lnTo>
                    <a:pt x="5634164" y="317500"/>
                  </a:lnTo>
                  <a:lnTo>
                    <a:pt x="5634164" y="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5963259" y="0"/>
                  </a:moveTo>
                  <a:lnTo>
                    <a:pt x="5953645" y="0"/>
                  </a:lnTo>
                  <a:lnTo>
                    <a:pt x="5953645" y="317500"/>
                  </a:lnTo>
                  <a:lnTo>
                    <a:pt x="5963259" y="317500"/>
                  </a:lnTo>
                  <a:lnTo>
                    <a:pt x="5963259" y="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292354" y="0"/>
                  </a:moveTo>
                  <a:lnTo>
                    <a:pt x="6282741" y="0"/>
                  </a:lnTo>
                  <a:lnTo>
                    <a:pt x="6282741" y="317500"/>
                  </a:lnTo>
                  <a:lnTo>
                    <a:pt x="6292354" y="317500"/>
                  </a:lnTo>
                  <a:lnTo>
                    <a:pt x="6292354" y="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621450" y="0"/>
                  </a:moveTo>
                  <a:lnTo>
                    <a:pt x="6611836" y="0"/>
                  </a:lnTo>
                  <a:lnTo>
                    <a:pt x="6611836" y="317500"/>
                  </a:lnTo>
                  <a:lnTo>
                    <a:pt x="6621450" y="317500"/>
                  </a:lnTo>
                  <a:lnTo>
                    <a:pt x="6621450" y="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477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477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477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477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477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477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477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477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477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477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477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477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477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477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43319" y="6172554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477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6477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477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6477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477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6477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477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6477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477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6477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477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6477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477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6477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477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6477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477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6477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477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43319" y="6502755"/>
              <a:ext cx="17811115" cy="647700"/>
            </a:xfrm>
            <a:custGeom>
              <a:avLst/>
              <a:gdLst/>
              <a:ahLst/>
              <a:cxnLst/>
              <a:rect l="l" t="t" r="r" b="b"/>
              <a:pathLst>
                <a:path w="17811115" h="6477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6477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6477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6477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6477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6477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6477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6477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6477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6477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6477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6477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6477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6477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6477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6477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6477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6477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6477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6477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6477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6477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6477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6477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6477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6477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6477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6477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6477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6477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6477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6477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6477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6477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6477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6477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6477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6477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477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47700"/>
                  </a:lnTo>
                  <a:lnTo>
                    <a:pt x="12216092" y="647700"/>
                  </a:lnTo>
                  <a:lnTo>
                    <a:pt x="12216092" y="330200"/>
                  </a:lnTo>
                  <a:close/>
                </a:path>
                <a:path w="17811115" h="6477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477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47700"/>
                  </a:lnTo>
                  <a:lnTo>
                    <a:pt x="12545200" y="647700"/>
                  </a:lnTo>
                  <a:lnTo>
                    <a:pt x="12545200" y="330200"/>
                  </a:lnTo>
                  <a:close/>
                </a:path>
                <a:path w="17811115" h="6477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477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47700"/>
                  </a:lnTo>
                  <a:lnTo>
                    <a:pt x="12874295" y="647700"/>
                  </a:lnTo>
                  <a:lnTo>
                    <a:pt x="12874295" y="330200"/>
                  </a:lnTo>
                  <a:close/>
                </a:path>
                <a:path w="17811115" h="6477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477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47700"/>
                  </a:lnTo>
                  <a:lnTo>
                    <a:pt x="13203390" y="647700"/>
                  </a:lnTo>
                  <a:lnTo>
                    <a:pt x="13203390" y="330200"/>
                  </a:lnTo>
                  <a:close/>
                </a:path>
                <a:path w="17811115" h="6477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477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47700"/>
                  </a:lnTo>
                  <a:lnTo>
                    <a:pt x="13532485" y="647700"/>
                  </a:lnTo>
                  <a:lnTo>
                    <a:pt x="13532485" y="330200"/>
                  </a:lnTo>
                  <a:close/>
                </a:path>
                <a:path w="17811115" h="6477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477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47700"/>
                  </a:lnTo>
                  <a:lnTo>
                    <a:pt x="13861580" y="647700"/>
                  </a:lnTo>
                  <a:lnTo>
                    <a:pt x="13861580" y="330200"/>
                  </a:lnTo>
                  <a:close/>
                </a:path>
                <a:path w="17811115" h="6477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477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47700"/>
                  </a:lnTo>
                  <a:lnTo>
                    <a:pt x="14190675" y="647700"/>
                  </a:lnTo>
                  <a:lnTo>
                    <a:pt x="14190675" y="330200"/>
                  </a:lnTo>
                  <a:close/>
                </a:path>
                <a:path w="17811115" h="6477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477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47700"/>
                  </a:lnTo>
                  <a:lnTo>
                    <a:pt x="14519770" y="647700"/>
                  </a:lnTo>
                  <a:lnTo>
                    <a:pt x="14519770" y="330200"/>
                  </a:lnTo>
                  <a:close/>
                </a:path>
                <a:path w="17811115" h="6477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477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47700"/>
                  </a:lnTo>
                  <a:lnTo>
                    <a:pt x="14848866" y="647700"/>
                  </a:lnTo>
                  <a:lnTo>
                    <a:pt x="14848866" y="330200"/>
                  </a:lnTo>
                  <a:close/>
                </a:path>
                <a:path w="17811115" h="6477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477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47700"/>
                  </a:lnTo>
                  <a:lnTo>
                    <a:pt x="15177961" y="647700"/>
                  </a:lnTo>
                  <a:lnTo>
                    <a:pt x="15177961" y="330200"/>
                  </a:lnTo>
                  <a:close/>
                </a:path>
                <a:path w="17811115" h="6477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47700">
                  <a:moveTo>
                    <a:pt x="15507056" y="330200"/>
                  </a:moveTo>
                  <a:lnTo>
                    <a:pt x="15497442" y="330200"/>
                  </a:lnTo>
                  <a:lnTo>
                    <a:pt x="15497442" y="647700"/>
                  </a:lnTo>
                  <a:lnTo>
                    <a:pt x="15507056" y="647700"/>
                  </a:lnTo>
                  <a:lnTo>
                    <a:pt x="15507056" y="330200"/>
                  </a:lnTo>
                  <a:close/>
                </a:path>
                <a:path w="17811115" h="6477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47700">
                  <a:moveTo>
                    <a:pt x="15836151" y="330200"/>
                  </a:moveTo>
                  <a:lnTo>
                    <a:pt x="15826537" y="330200"/>
                  </a:lnTo>
                  <a:lnTo>
                    <a:pt x="15826537" y="647700"/>
                  </a:lnTo>
                  <a:lnTo>
                    <a:pt x="15836151" y="647700"/>
                  </a:lnTo>
                  <a:lnTo>
                    <a:pt x="15836151" y="330200"/>
                  </a:lnTo>
                  <a:close/>
                </a:path>
                <a:path w="17811115" h="6477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47700">
                  <a:moveTo>
                    <a:pt x="16165246" y="330200"/>
                  </a:moveTo>
                  <a:lnTo>
                    <a:pt x="16155632" y="330200"/>
                  </a:lnTo>
                  <a:lnTo>
                    <a:pt x="16155632" y="647700"/>
                  </a:lnTo>
                  <a:lnTo>
                    <a:pt x="16165246" y="647700"/>
                  </a:lnTo>
                  <a:lnTo>
                    <a:pt x="16165246" y="330200"/>
                  </a:lnTo>
                  <a:close/>
                </a:path>
                <a:path w="17811115" h="6477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47700">
                  <a:moveTo>
                    <a:pt x="16494341" y="330200"/>
                  </a:moveTo>
                  <a:lnTo>
                    <a:pt x="16484727" y="330200"/>
                  </a:lnTo>
                  <a:lnTo>
                    <a:pt x="16484727" y="647700"/>
                  </a:lnTo>
                  <a:lnTo>
                    <a:pt x="16494341" y="647700"/>
                  </a:lnTo>
                  <a:lnTo>
                    <a:pt x="16494341" y="330200"/>
                  </a:lnTo>
                  <a:close/>
                </a:path>
                <a:path w="17811115" h="6477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47700">
                  <a:moveTo>
                    <a:pt x="16823538" y="330200"/>
                  </a:moveTo>
                  <a:lnTo>
                    <a:pt x="16813924" y="330200"/>
                  </a:lnTo>
                  <a:lnTo>
                    <a:pt x="16813924" y="647700"/>
                  </a:lnTo>
                  <a:lnTo>
                    <a:pt x="16823538" y="647700"/>
                  </a:lnTo>
                  <a:lnTo>
                    <a:pt x="16823538" y="330200"/>
                  </a:lnTo>
                  <a:close/>
                </a:path>
                <a:path w="17811115" h="6477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477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477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477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43319" y="6832955"/>
              <a:ext cx="17811115" cy="977900"/>
            </a:xfrm>
            <a:custGeom>
              <a:avLst/>
              <a:gdLst/>
              <a:ahLst/>
              <a:cxnLst/>
              <a:rect l="l" t="t" r="r" b="b"/>
              <a:pathLst>
                <a:path w="17811115" h="977900">
                  <a:moveTo>
                    <a:pt x="9613" y="660400"/>
                  </a:moveTo>
                  <a:lnTo>
                    <a:pt x="0" y="660400"/>
                  </a:lnTo>
                  <a:lnTo>
                    <a:pt x="0" y="977900"/>
                  </a:lnTo>
                  <a:lnTo>
                    <a:pt x="9613" y="977900"/>
                  </a:lnTo>
                  <a:lnTo>
                    <a:pt x="9613" y="660400"/>
                  </a:lnTo>
                  <a:close/>
                </a:path>
                <a:path w="17811115" h="9779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977900">
                  <a:moveTo>
                    <a:pt x="338709" y="660400"/>
                  </a:moveTo>
                  <a:lnTo>
                    <a:pt x="329107" y="660400"/>
                  </a:lnTo>
                  <a:lnTo>
                    <a:pt x="329107" y="977900"/>
                  </a:lnTo>
                  <a:lnTo>
                    <a:pt x="338709" y="977900"/>
                  </a:lnTo>
                  <a:lnTo>
                    <a:pt x="338709" y="660400"/>
                  </a:lnTo>
                  <a:close/>
                </a:path>
                <a:path w="17811115" h="9779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977900">
                  <a:moveTo>
                    <a:pt x="667816" y="660400"/>
                  </a:moveTo>
                  <a:lnTo>
                    <a:pt x="658202" y="660400"/>
                  </a:lnTo>
                  <a:lnTo>
                    <a:pt x="658202" y="977900"/>
                  </a:lnTo>
                  <a:lnTo>
                    <a:pt x="667816" y="977900"/>
                  </a:lnTo>
                  <a:lnTo>
                    <a:pt x="667816" y="660400"/>
                  </a:lnTo>
                  <a:close/>
                </a:path>
                <a:path w="17811115" h="9779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977900">
                  <a:moveTo>
                    <a:pt x="996911" y="660400"/>
                  </a:moveTo>
                  <a:lnTo>
                    <a:pt x="987298" y="660400"/>
                  </a:lnTo>
                  <a:lnTo>
                    <a:pt x="987298" y="977900"/>
                  </a:lnTo>
                  <a:lnTo>
                    <a:pt x="996911" y="977900"/>
                  </a:lnTo>
                  <a:lnTo>
                    <a:pt x="996911" y="660400"/>
                  </a:lnTo>
                  <a:close/>
                </a:path>
                <a:path w="17811115" h="9779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977900">
                  <a:moveTo>
                    <a:pt x="1326007" y="660400"/>
                  </a:moveTo>
                  <a:lnTo>
                    <a:pt x="1316393" y="660400"/>
                  </a:lnTo>
                  <a:lnTo>
                    <a:pt x="1316393" y="977900"/>
                  </a:lnTo>
                  <a:lnTo>
                    <a:pt x="1326007" y="977900"/>
                  </a:lnTo>
                  <a:lnTo>
                    <a:pt x="1326007" y="660400"/>
                  </a:lnTo>
                  <a:close/>
                </a:path>
                <a:path w="17811115" h="9779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977900">
                  <a:moveTo>
                    <a:pt x="1655114" y="660400"/>
                  </a:moveTo>
                  <a:lnTo>
                    <a:pt x="1645500" y="660400"/>
                  </a:lnTo>
                  <a:lnTo>
                    <a:pt x="1645500" y="977900"/>
                  </a:lnTo>
                  <a:lnTo>
                    <a:pt x="1655114" y="977900"/>
                  </a:lnTo>
                  <a:lnTo>
                    <a:pt x="1655114" y="660400"/>
                  </a:lnTo>
                  <a:close/>
                </a:path>
                <a:path w="17811115" h="9779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977900">
                  <a:moveTo>
                    <a:pt x="1984209" y="660400"/>
                  </a:moveTo>
                  <a:lnTo>
                    <a:pt x="1974596" y="660400"/>
                  </a:lnTo>
                  <a:lnTo>
                    <a:pt x="1974596" y="977900"/>
                  </a:lnTo>
                  <a:lnTo>
                    <a:pt x="1984209" y="977900"/>
                  </a:lnTo>
                  <a:lnTo>
                    <a:pt x="1984209" y="660400"/>
                  </a:lnTo>
                  <a:close/>
                </a:path>
                <a:path w="17811115" h="9779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977900">
                  <a:moveTo>
                    <a:pt x="2313305" y="660400"/>
                  </a:moveTo>
                  <a:lnTo>
                    <a:pt x="2303691" y="660400"/>
                  </a:lnTo>
                  <a:lnTo>
                    <a:pt x="2303691" y="977900"/>
                  </a:lnTo>
                  <a:lnTo>
                    <a:pt x="2313305" y="977900"/>
                  </a:lnTo>
                  <a:lnTo>
                    <a:pt x="2313305" y="660400"/>
                  </a:lnTo>
                  <a:close/>
                </a:path>
                <a:path w="17811115" h="9779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977900">
                  <a:moveTo>
                    <a:pt x="2642400" y="660400"/>
                  </a:moveTo>
                  <a:lnTo>
                    <a:pt x="2632786" y="660400"/>
                  </a:lnTo>
                  <a:lnTo>
                    <a:pt x="2632786" y="977900"/>
                  </a:lnTo>
                  <a:lnTo>
                    <a:pt x="2642400" y="977900"/>
                  </a:lnTo>
                  <a:lnTo>
                    <a:pt x="2642400" y="660400"/>
                  </a:lnTo>
                  <a:close/>
                </a:path>
                <a:path w="17811115" h="9779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977900">
                  <a:moveTo>
                    <a:pt x="2971495" y="660400"/>
                  </a:moveTo>
                  <a:lnTo>
                    <a:pt x="2961881" y="660400"/>
                  </a:lnTo>
                  <a:lnTo>
                    <a:pt x="2961881" y="977900"/>
                  </a:lnTo>
                  <a:lnTo>
                    <a:pt x="2971495" y="977900"/>
                  </a:lnTo>
                  <a:lnTo>
                    <a:pt x="2971495" y="660400"/>
                  </a:lnTo>
                  <a:close/>
                </a:path>
                <a:path w="17811115" h="9779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977900">
                  <a:moveTo>
                    <a:pt x="3300590" y="660400"/>
                  </a:moveTo>
                  <a:lnTo>
                    <a:pt x="3290976" y="660400"/>
                  </a:lnTo>
                  <a:lnTo>
                    <a:pt x="3290976" y="977900"/>
                  </a:lnTo>
                  <a:lnTo>
                    <a:pt x="3300590" y="977900"/>
                  </a:lnTo>
                  <a:lnTo>
                    <a:pt x="3300590" y="660400"/>
                  </a:lnTo>
                  <a:close/>
                </a:path>
                <a:path w="17811115" h="9779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977900">
                  <a:moveTo>
                    <a:pt x="3629698" y="660400"/>
                  </a:moveTo>
                  <a:lnTo>
                    <a:pt x="3620084" y="660400"/>
                  </a:lnTo>
                  <a:lnTo>
                    <a:pt x="3620084" y="977900"/>
                  </a:lnTo>
                  <a:lnTo>
                    <a:pt x="3629698" y="977900"/>
                  </a:lnTo>
                  <a:lnTo>
                    <a:pt x="3629698" y="660400"/>
                  </a:lnTo>
                  <a:close/>
                </a:path>
                <a:path w="17811115" h="9779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9779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9779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9779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9779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9779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9779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9779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9779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9779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9779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9779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9779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9779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9779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9779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9779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9779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9779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9779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9779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9779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9779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9779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9779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9779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9779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47700"/>
                  </a:lnTo>
                  <a:lnTo>
                    <a:pt x="12216092" y="647700"/>
                  </a:lnTo>
                  <a:lnTo>
                    <a:pt x="12216092" y="330200"/>
                  </a:lnTo>
                  <a:close/>
                </a:path>
                <a:path w="17811115" h="9779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47700"/>
                  </a:lnTo>
                  <a:lnTo>
                    <a:pt x="12545200" y="647700"/>
                  </a:lnTo>
                  <a:lnTo>
                    <a:pt x="12545200" y="330200"/>
                  </a:lnTo>
                  <a:close/>
                </a:path>
                <a:path w="17811115" h="9779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47700"/>
                  </a:lnTo>
                  <a:lnTo>
                    <a:pt x="12874295" y="647700"/>
                  </a:lnTo>
                  <a:lnTo>
                    <a:pt x="12874295" y="330200"/>
                  </a:lnTo>
                  <a:close/>
                </a:path>
                <a:path w="17811115" h="9779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47700"/>
                  </a:lnTo>
                  <a:lnTo>
                    <a:pt x="13203390" y="647700"/>
                  </a:lnTo>
                  <a:lnTo>
                    <a:pt x="13203390" y="330200"/>
                  </a:lnTo>
                  <a:close/>
                </a:path>
                <a:path w="17811115" h="9779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47700"/>
                  </a:lnTo>
                  <a:lnTo>
                    <a:pt x="13532485" y="647700"/>
                  </a:lnTo>
                  <a:lnTo>
                    <a:pt x="13532485" y="330200"/>
                  </a:lnTo>
                  <a:close/>
                </a:path>
                <a:path w="17811115" h="9779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47700"/>
                  </a:lnTo>
                  <a:lnTo>
                    <a:pt x="13861580" y="647700"/>
                  </a:lnTo>
                  <a:lnTo>
                    <a:pt x="13861580" y="330200"/>
                  </a:lnTo>
                  <a:close/>
                </a:path>
                <a:path w="17811115" h="9779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47700"/>
                  </a:lnTo>
                  <a:lnTo>
                    <a:pt x="14190675" y="647700"/>
                  </a:lnTo>
                  <a:lnTo>
                    <a:pt x="14190675" y="330200"/>
                  </a:lnTo>
                  <a:close/>
                </a:path>
                <a:path w="17811115" h="9779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47700"/>
                  </a:lnTo>
                  <a:lnTo>
                    <a:pt x="14519770" y="647700"/>
                  </a:lnTo>
                  <a:lnTo>
                    <a:pt x="14519770" y="330200"/>
                  </a:lnTo>
                  <a:close/>
                </a:path>
                <a:path w="17811115" h="9779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47700"/>
                  </a:lnTo>
                  <a:lnTo>
                    <a:pt x="14848866" y="647700"/>
                  </a:lnTo>
                  <a:lnTo>
                    <a:pt x="14848866" y="330200"/>
                  </a:lnTo>
                  <a:close/>
                </a:path>
                <a:path w="17811115" h="9779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47700"/>
                  </a:lnTo>
                  <a:lnTo>
                    <a:pt x="15177961" y="647700"/>
                  </a:lnTo>
                  <a:lnTo>
                    <a:pt x="15177961" y="330200"/>
                  </a:lnTo>
                  <a:close/>
                </a:path>
                <a:path w="17811115" h="977900">
                  <a:moveTo>
                    <a:pt x="15507056" y="330200"/>
                  </a:moveTo>
                  <a:lnTo>
                    <a:pt x="15497442" y="330200"/>
                  </a:lnTo>
                  <a:lnTo>
                    <a:pt x="15497442" y="647700"/>
                  </a:lnTo>
                  <a:lnTo>
                    <a:pt x="15507056" y="647700"/>
                  </a:lnTo>
                  <a:lnTo>
                    <a:pt x="15507056" y="330200"/>
                  </a:lnTo>
                  <a:close/>
                </a:path>
                <a:path w="17811115" h="977900">
                  <a:moveTo>
                    <a:pt x="15836151" y="330200"/>
                  </a:moveTo>
                  <a:lnTo>
                    <a:pt x="15826537" y="330200"/>
                  </a:lnTo>
                  <a:lnTo>
                    <a:pt x="15826537" y="647700"/>
                  </a:lnTo>
                  <a:lnTo>
                    <a:pt x="15836151" y="647700"/>
                  </a:lnTo>
                  <a:lnTo>
                    <a:pt x="15836151" y="330200"/>
                  </a:lnTo>
                  <a:close/>
                </a:path>
                <a:path w="17811115" h="977900">
                  <a:moveTo>
                    <a:pt x="16165246" y="330200"/>
                  </a:moveTo>
                  <a:lnTo>
                    <a:pt x="16155632" y="330200"/>
                  </a:lnTo>
                  <a:lnTo>
                    <a:pt x="16155632" y="647700"/>
                  </a:lnTo>
                  <a:lnTo>
                    <a:pt x="16165246" y="647700"/>
                  </a:lnTo>
                  <a:lnTo>
                    <a:pt x="16165246" y="330200"/>
                  </a:lnTo>
                  <a:close/>
                </a:path>
                <a:path w="17811115" h="977900">
                  <a:moveTo>
                    <a:pt x="16494341" y="330200"/>
                  </a:moveTo>
                  <a:lnTo>
                    <a:pt x="16484727" y="330200"/>
                  </a:lnTo>
                  <a:lnTo>
                    <a:pt x="16484727" y="647700"/>
                  </a:lnTo>
                  <a:lnTo>
                    <a:pt x="16494341" y="647700"/>
                  </a:lnTo>
                  <a:lnTo>
                    <a:pt x="16494341" y="330200"/>
                  </a:lnTo>
                  <a:close/>
                </a:path>
                <a:path w="17811115" h="977900">
                  <a:moveTo>
                    <a:pt x="16823538" y="330200"/>
                  </a:moveTo>
                  <a:lnTo>
                    <a:pt x="16813924" y="330200"/>
                  </a:lnTo>
                  <a:lnTo>
                    <a:pt x="16813924" y="647700"/>
                  </a:lnTo>
                  <a:lnTo>
                    <a:pt x="16823538" y="647700"/>
                  </a:lnTo>
                  <a:lnTo>
                    <a:pt x="16823538" y="330200"/>
                  </a:lnTo>
                  <a:close/>
                </a:path>
                <a:path w="17811115" h="9779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977900">
                  <a:moveTo>
                    <a:pt x="17152531" y="330200"/>
                  </a:moveTo>
                  <a:lnTo>
                    <a:pt x="17142918" y="330200"/>
                  </a:lnTo>
                  <a:lnTo>
                    <a:pt x="17142918" y="647700"/>
                  </a:lnTo>
                  <a:lnTo>
                    <a:pt x="17152531" y="647700"/>
                  </a:lnTo>
                  <a:lnTo>
                    <a:pt x="17152531" y="330200"/>
                  </a:lnTo>
                  <a:close/>
                </a:path>
                <a:path w="17811115" h="9779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977900">
                  <a:moveTo>
                    <a:pt x="17481728" y="330200"/>
                  </a:moveTo>
                  <a:lnTo>
                    <a:pt x="17472114" y="330200"/>
                  </a:lnTo>
                  <a:lnTo>
                    <a:pt x="17472114" y="647700"/>
                  </a:lnTo>
                  <a:lnTo>
                    <a:pt x="17481728" y="647700"/>
                  </a:lnTo>
                  <a:lnTo>
                    <a:pt x="17481728" y="330200"/>
                  </a:lnTo>
                  <a:close/>
                </a:path>
                <a:path w="17811115" h="9779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977900">
                  <a:moveTo>
                    <a:pt x="17810823" y="330200"/>
                  </a:moveTo>
                  <a:lnTo>
                    <a:pt x="17801209" y="330200"/>
                  </a:lnTo>
                  <a:lnTo>
                    <a:pt x="17801209" y="647700"/>
                  </a:lnTo>
                  <a:lnTo>
                    <a:pt x="17810823" y="647700"/>
                  </a:lnTo>
                  <a:lnTo>
                    <a:pt x="17810823" y="330200"/>
                  </a:lnTo>
                  <a:close/>
                </a:path>
                <a:path w="17811115" h="9779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43319" y="7493355"/>
              <a:ext cx="17811115" cy="635000"/>
            </a:xfrm>
            <a:custGeom>
              <a:avLst/>
              <a:gdLst/>
              <a:ahLst/>
              <a:cxnLst/>
              <a:rect l="l" t="t" r="r" b="b"/>
              <a:pathLst>
                <a:path w="17811115" h="635000">
                  <a:moveTo>
                    <a:pt x="9613" y="330200"/>
                  </a:moveTo>
                  <a:lnTo>
                    <a:pt x="0" y="330200"/>
                  </a:lnTo>
                  <a:lnTo>
                    <a:pt x="0" y="635000"/>
                  </a:lnTo>
                  <a:lnTo>
                    <a:pt x="9613" y="635000"/>
                  </a:lnTo>
                  <a:lnTo>
                    <a:pt x="9613" y="330200"/>
                  </a:lnTo>
                  <a:close/>
                </a:path>
                <a:path w="17811115" h="6350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35000"/>
                  </a:lnTo>
                  <a:lnTo>
                    <a:pt x="338709" y="635000"/>
                  </a:lnTo>
                  <a:lnTo>
                    <a:pt x="338709" y="330200"/>
                  </a:lnTo>
                  <a:close/>
                </a:path>
                <a:path w="17811115" h="6350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35000"/>
                  </a:lnTo>
                  <a:lnTo>
                    <a:pt x="667816" y="635000"/>
                  </a:lnTo>
                  <a:lnTo>
                    <a:pt x="667816" y="330200"/>
                  </a:lnTo>
                  <a:close/>
                </a:path>
                <a:path w="17811115" h="6350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35000"/>
                  </a:lnTo>
                  <a:lnTo>
                    <a:pt x="996911" y="635000"/>
                  </a:lnTo>
                  <a:lnTo>
                    <a:pt x="996911" y="330200"/>
                  </a:lnTo>
                  <a:close/>
                </a:path>
                <a:path w="17811115" h="6350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35000"/>
                  </a:lnTo>
                  <a:lnTo>
                    <a:pt x="1326007" y="635000"/>
                  </a:lnTo>
                  <a:lnTo>
                    <a:pt x="1326007" y="330200"/>
                  </a:lnTo>
                  <a:close/>
                </a:path>
                <a:path w="17811115" h="6350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35000"/>
                  </a:lnTo>
                  <a:lnTo>
                    <a:pt x="1655114" y="635000"/>
                  </a:lnTo>
                  <a:lnTo>
                    <a:pt x="1655114" y="330200"/>
                  </a:lnTo>
                  <a:close/>
                </a:path>
                <a:path w="17811115" h="6350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35000"/>
                  </a:lnTo>
                  <a:lnTo>
                    <a:pt x="1984209" y="635000"/>
                  </a:lnTo>
                  <a:lnTo>
                    <a:pt x="1984209" y="330200"/>
                  </a:lnTo>
                  <a:close/>
                </a:path>
                <a:path w="17811115" h="6350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35000"/>
                  </a:lnTo>
                  <a:lnTo>
                    <a:pt x="2313305" y="635000"/>
                  </a:lnTo>
                  <a:lnTo>
                    <a:pt x="2313305" y="330200"/>
                  </a:lnTo>
                  <a:close/>
                </a:path>
                <a:path w="17811115" h="6350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35000"/>
                  </a:lnTo>
                  <a:lnTo>
                    <a:pt x="2642400" y="635000"/>
                  </a:lnTo>
                  <a:lnTo>
                    <a:pt x="2642400" y="330200"/>
                  </a:lnTo>
                  <a:close/>
                </a:path>
                <a:path w="17811115" h="6350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35000"/>
                  </a:lnTo>
                  <a:lnTo>
                    <a:pt x="2971495" y="635000"/>
                  </a:lnTo>
                  <a:lnTo>
                    <a:pt x="2971495" y="330200"/>
                  </a:lnTo>
                  <a:close/>
                </a:path>
                <a:path w="17811115" h="6350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35000"/>
                  </a:lnTo>
                  <a:lnTo>
                    <a:pt x="3300590" y="635000"/>
                  </a:lnTo>
                  <a:lnTo>
                    <a:pt x="3300590" y="330200"/>
                  </a:lnTo>
                  <a:close/>
                </a:path>
                <a:path w="17811115" h="6350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35000"/>
                  </a:lnTo>
                  <a:lnTo>
                    <a:pt x="3629698" y="635000"/>
                  </a:lnTo>
                  <a:lnTo>
                    <a:pt x="3629698" y="330200"/>
                  </a:lnTo>
                  <a:close/>
                </a:path>
                <a:path w="17811115" h="635000">
                  <a:moveTo>
                    <a:pt x="3629698" y="0"/>
                  </a:moveTo>
                  <a:lnTo>
                    <a:pt x="3620084" y="0"/>
                  </a:lnTo>
                  <a:lnTo>
                    <a:pt x="3620084" y="317500"/>
                  </a:lnTo>
                  <a:lnTo>
                    <a:pt x="3629698" y="317500"/>
                  </a:lnTo>
                  <a:lnTo>
                    <a:pt x="3629698" y="0"/>
                  </a:lnTo>
                  <a:close/>
                </a:path>
                <a:path w="17811115" h="6350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35000"/>
                  </a:lnTo>
                  <a:lnTo>
                    <a:pt x="3958793" y="635000"/>
                  </a:lnTo>
                  <a:lnTo>
                    <a:pt x="3958793" y="330200"/>
                  </a:lnTo>
                  <a:close/>
                </a:path>
                <a:path w="17811115" h="635000">
                  <a:moveTo>
                    <a:pt x="3958793" y="0"/>
                  </a:moveTo>
                  <a:lnTo>
                    <a:pt x="3949179" y="0"/>
                  </a:lnTo>
                  <a:lnTo>
                    <a:pt x="3949179" y="317500"/>
                  </a:lnTo>
                  <a:lnTo>
                    <a:pt x="3958793" y="317500"/>
                  </a:lnTo>
                  <a:lnTo>
                    <a:pt x="3958793" y="0"/>
                  </a:lnTo>
                  <a:close/>
                </a:path>
                <a:path w="17811115" h="6350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35000"/>
                  </a:lnTo>
                  <a:lnTo>
                    <a:pt x="4287888" y="635000"/>
                  </a:lnTo>
                  <a:lnTo>
                    <a:pt x="4287888" y="330200"/>
                  </a:lnTo>
                  <a:close/>
                </a:path>
                <a:path w="17811115" h="635000">
                  <a:moveTo>
                    <a:pt x="4287888" y="0"/>
                  </a:moveTo>
                  <a:lnTo>
                    <a:pt x="4278274" y="0"/>
                  </a:lnTo>
                  <a:lnTo>
                    <a:pt x="4278274" y="317500"/>
                  </a:lnTo>
                  <a:lnTo>
                    <a:pt x="4287888" y="317500"/>
                  </a:lnTo>
                  <a:lnTo>
                    <a:pt x="4287888" y="0"/>
                  </a:lnTo>
                  <a:close/>
                </a:path>
                <a:path w="17811115" h="6350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35000"/>
                  </a:lnTo>
                  <a:lnTo>
                    <a:pt x="4616983" y="635000"/>
                  </a:lnTo>
                  <a:lnTo>
                    <a:pt x="4616983" y="330200"/>
                  </a:lnTo>
                  <a:close/>
                </a:path>
                <a:path w="17811115" h="635000">
                  <a:moveTo>
                    <a:pt x="4616983" y="0"/>
                  </a:moveTo>
                  <a:lnTo>
                    <a:pt x="4607369" y="0"/>
                  </a:lnTo>
                  <a:lnTo>
                    <a:pt x="4607369" y="317500"/>
                  </a:lnTo>
                  <a:lnTo>
                    <a:pt x="4616983" y="317500"/>
                  </a:lnTo>
                  <a:lnTo>
                    <a:pt x="4616983" y="0"/>
                  </a:lnTo>
                  <a:close/>
                </a:path>
                <a:path w="17811115" h="6350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35000"/>
                  </a:lnTo>
                  <a:lnTo>
                    <a:pt x="4946078" y="635000"/>
                  </a:lnTo>
                  <a:lnTo>
                    <a:pt x="4946078" y="330200"/>
                  </a:lnTo>
                  <a:close/>
                </a:path>
                <a:path w="17811115" h="635000">
                  <a:moveTo>
                    <a:pt x="4946078" y="0"/>
                  </a:moveTo>
                  <a:lnTo>
                    <a:pt x="4936464" y="0"/>
                  </a:lnTo>
                  <a:lnTo>
                    <a:pt x="4936464" y="317500"/>
                  </a:lnTo>
                  <a:lnTo>
                    <a:pt x="4946078" y="317500"/>
                  </a:lnTo>
                  <a:lnTo>
                    <a:pt x="4946078" y="0"/>
                  </a:lnTo>
                  <a:close/>
                </a:path>
                <a:path w="17811115" h="6350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35000"/>
                  </a:lnTo>
                  <a:lnTo>
                    <a:pt x="5305056" y="635000"/>
                  </a:lnTo>
                  <a:lnTo>
                    <a:pt x="5305056" y="330200"/>
                  </a:lnTo>
                  <a:close/>
                </a:path>
                <a:path w="17811115" h="635000">
                  <a:moveTo>
                    <a:pt x="5305056" y="0"/>
                  </a:moveTo>
                  <a:lnTo>
                    <a:pt x="5295443" y="0"/>
                  </a:lnTo>
                  <a:lnTo>
                    <a:pt x="5295443" y="317500"/>
                  </a:lnTo>
                  <a:lnTo>
                    <a:pt x="5305056" y="317500"/>
                  </a:lnTo>
                  <a:lnTo>
                    <a:pt x="5305056" y="0"/>
                  </a:lnTo>
                  <a:close/>
                </a:path>
                <a:path w="17811115" h="6350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35000"/>
                  </a:lnTo>
                  <a:lnTo>
                    <a:pt x="5634164" y="635000"/>
                  </a:lnTo>
                  <a:lnTo>
                    <a:pt x="5634164" y="330200"/>
                  </a:lnTo>
                  <a:close/>
                </a:path>
                <a:path w="17811115" h="635000">
                  <a:moveTo>
                    <a:pt x="5634164" y="0"/>
                  </a:moveTo>
                  <a:lnTo>
                    <a:pt x="5624550" y="0"/>
                  </a:lnTo>
                  <a:lnTo>
                    <a:pt x="5624550" y="317500"/>
                  </a:lnTo>
                  <a:lnTo>
                    <a:pt x="5634164" y="317500"/>
                  </a:lnTo>
                  <a:lnTo>
                    <a:pt x="5634164" y="0"/>
                  </a:lnTo>
                  <a:close/>
                </a:path>
                <a:path w="17811115" h="6350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35000"/>
                  </a:lnTo>
                  <a:lnTo>
                    <a:pt x="5963259" y="635000"/>
                  </a:lnTo>
                  <a:lnTo>
                    <a:pt x="5963259" y="330200"/>
                  </a:lnTo>
                  <a:close/>
                </a:path>
                <a:path w="17811115" h="635000">
                  <a:moveTo>
                    <a:pt x="5963259" y="0"/>
                  </a:moveTo>
                  <a:lnTo>
                    <a:pt x="5953645" y="0"/>
                  </a:lnTo>
                  <a:lnTo>
                    <a:pt x="5953645" y="317500"/>
                  </a:lnTo>
                  <a:lnTo>
                    <a:pt x="5963259" y="317500"/>
                  </a:lnTo>
                  <a:lnTo>
                    <a:pt x="5963259" y="0"/>
                  </a:lnTo>
                  <a:close/>
                </a:path>
                <a:path w="17811115" h="6350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35000"/>
                  </a:lnTo>
                  <a:lnTo>
                    <a:pt x="6292354" y="635000"/>
                  </a:lnTo>
                  <a:lnTo>
                    <a:pt x="6292354" y="330200"/>
                  </a:lnTo>
                  <a:close/>
                </a:path>
                <a:path w="17811115" h="635000">
                  <a:moveTo>
                    <a:pt x="6292354" y="0"/>
                  </a:moveTo>
                  <a:lnTo>
                    <a:pt x="6282741" y="0"/>
                  </a:lnTo>
                  <a:lnTo>
                    <a:pt x="6282741" y="317500"/>
                  </a:lnTo>
                  <a:lnTo>
                    <a:pt x="6292354" y="317500"/>
                  </a:lnTo>
                  <a:lnTo>
                    <a:pt x="6292354" y="0"/>
                  </a:lnTo>
                  <a:close/>
                </a:path>
                <a:path w="17811115" h="6350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35000"/>
                  </a:lnTo>
                  <a:lnTo>
                    <a:pt x="6621450" y="635000"/>
                  </a:lnTo>
                  <a:lnTo>
                    <a:pt x="6621450" y="330200"/>
                  </a:lnTo>
                  <a:close/>
                </a:path>
                <a:path w="17811115" h="635000">
                  <a:moveTo>
                    <a:pt x="6621450" y="0"/>
                  </a:moveTo>
                  <a:lnTo>
                    <a:pt x="6611836" y="0"/>
                  </a:lnTo>
                  <a:lnTo>
                    <a:pt x="6611836" y="317500"/>
                  </a:lnTo>
                  <a:lnTo>
                    <a:pt x="6621450" y="317500"/>
                  </a:lnTo>
                  <a:lnTo>
                    <a:pt x="6621450" y="0"/>
                  </a:lnTo>
                  <a:close/>
                </a:path>
                <a:path w="17811115" h="6350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35000"/>
                  </a:lnTo>
                  <a:lnTo>
                    <a:pt x="6950545" y="635000"/>
                  </a:lnTo>
                  <a:lnTo>
                    <a:pt x="6950545" y="330200"/>
                  </a:lnTo>
                  <a:close/>
                </a:path>
                <a:path w="17811115" h="635000">
                  <a:moveTo>
                    <a:pt x="6950545" y="0"/>
                  </a:moveTo>
                  <a:lnTo>
                    <a:pt x="6940931" y="0"/>
                  </a:lnTo>
                  <a:lnTo>
                    <a:pt x="6940931" y="317500"/>
                  </a:lnTo>
                  <a:lnTo>
                    <a:pt x="6950545" y="317500"/>
                  </a:lnTo>
                  <a:lnTo>
                    <a:pt x="6950545" y="0"/>
                  </a:lnTo>
                  <a:close/>
                </a:path>
                <a:path w="17811115" h="6350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35000"/>
                  </a:lnTo>
                  <a:lnTo>
                    <a:pt x="7279653" y="635000"/>
                  </a:lnTo>
                  <a:lnTo>
                    <a:pt x="7279653" y="330200"/>
                  </a:lnTo>
                  <a:close/>
                </a:path>
                <a:path w="17811115" h="635000">
                  <a:moveTo>
                    <a:pt x="7279653" y="0"/>
                  </a:moveTo>
                  <a:lnTo>
                    <a:pt x="7270039" y="0"/>
                  </a:lnTo>
                  <a:lnTo>
                    <a:pt x="7270039" y="317500"/>
                  </a:lnTo>
                  <a:lnTo>
                    <a:pt x="7279653" y="317500"/>
                  </a:lnTo>
                  <a:lnTo>
                    <a:pt x="7279653" y="0"/>
                  </a:lnTo>
                  <a:close/>
                </a:path>
                <a:path w="17811115" h="6350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35000"/>
                  </a:lnTo>
                  <a:lnTo>
                    <a:pt x="7608748" y="635000"/>
                  </a:lnTo>
                  <a:lnTo>
                    <a:pt x="7608748" y="330200"/>
                  </a:lnTo>
                  <a:close/>
                </a:path>
                <a:path w="17811115" h="635000">
                  <a:moveTo>
                    <a:pt x="7608748" y="0"/>
                  </a:moveTo>
                  <a:lnTo>
                    <a:pt x="7599134" y="0"/>
                  </a:lnTo>
                  <a:lnTo>
                    <a:pt x="7599134" y="317500"/>
                  </a:lnTo>
                  <a:lnTo>
                    <a:pt x="7608748" y="317500"/>
                  </a:lnTo>
                  <a:lnTo>
                    <a:pt x="7608748" y="0"/>
                  </a:lnTo>
                  <a:close/>
                </a:path>
                <a:path w="17811115" h="6350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35000"/>
                  </a:lnTo>
                  <a:lnTo>
                    <a:pt x="7937843" y="635000"/>
                  </a:lnTo>
                  <a:lnTo>
                    <a:pt x="7937843" y="330200"/>
                  </a:lnTo>
                  <a:close/>
                </a:path>
                <a:path w="17811115" h="635000">
                  <a:moveTo>
                    <a:pt x="7937843" y="0"/>
                  </a:moveTo>
                  <a:lnTo>
                    <a:pt x="7928229" y="0"/>
                  </a:lnTo>
                  <a:lnTo>
                    <a:pt x="7928229" y="317500"/>
                  </a:lnTo>
                  <a:lnTo>
                    <a:pt x="7937843" y="317500"/>
                  </a:lnTo>
                  <a:lnTo>
                    <a:pt x="7937843" y="0"/>
                  </a:lnTo>
                  <a:close/>
                </a:path>
                <a:path w="17811115" h="6350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35000"/>
                  </a:lnTo>
                  <a:lnTo>
                    <a:pt x="8266938" y="635000"/>
                  </a:lnTo>
                  <a:lnTo>
                    <a:pt x="8266938" y="330200"/>
                  </a:lnTo>
                  <a:close/>
                </a:path>
                <a:path w="17811115" h="635000">
                  <a:moveTo>
                    <a:pt x="8266938" y="0"/>
                  </a:moveTo>
                  <a:lnTo>
                    <a:pt x="8257324" y="0"/>
                  </a:lnTo>
                  <a:lnTo>
                    <a:pt x="8257324" y="317500"/>
                  </a:lnTo>
                  <a:lnTo>
                    <a:pt x="8266938" y="317500"/>
                  </a:lnTo>
                  <a:lnTo>
                    <a:pt x="8266938" y="0"/>
                  </a:lnTo>
                  <a:close/>
                </a:path>
                <a:path w="17811115" h="6350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35000"/>
                  </a:lnTo>
                  <a:lnTo>
                    <a:pt x="8596046" y="635000"/>
                  </a:lnTo>
                  <a:lnTo>
                    <a:pt x="8596046" y="330200"/>
                  </a:lnTo>
                  <a:close/>
                </a:path>
                <a:path w="17811115" h="6350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17500"/>
                  </a:lnTo>
                  <a:lnTo>
                    <a:pt x="8596046" y="317500"/>
                  </a:lnTo>
                  <a:lnTo>
                    <a:pt x="8596046" y="0"/>
                  </a:lnTo>
                  <a:close/>
                </a:path>
                <a:path w="17811115" h="6350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17500"/>
                  </a:lnTo>
                  <a:lnTo>
                    <a:pt x="8925141" y="317500"/>
                  </a:lnTo>
                  <a:lnTo>
                    <a:pt x="8925141" y="0"/>
                  </a:lnTo>
                  <a:close/>
                </a:path>
                <a:path w="17811115" h="6350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17500"/>
                  </a:lnTo>
                  <a:lnTo>
                    <a:pt x="9254236" y="317500"/>
                  </a:lnTo>
                  <a:lnTo>
                    <a:pt x="9254236" y="0"/>
                  </a:lnTo>
                  <a:close/>
                </a:path>
                <a:path w="17811115" h="6350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17500"/>
                  </a:lnTo>
                  <a:lnTo>
                    <a:pt x="9583331" y="317500"/>
                  </a:lnTo>
                  <a:lnTo>
                    <a:pt x="9583331" y="0"/>
                  </a:lnTo>
                  <a:close/>
                </a:path>
                <a:path w="17811115" h="6350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17500"/>
                  </a:lnTo>
                  <a:lnTo>
                    <a:pt x="9912426" y="317500"/>
                  </a:lnTo>
                  <a:lnTo>
                    <a:pt x="9912426" y="0"/>
                  </a:lnTo>
                  <a:close/>
                </a:path>
                <a:path w="17811115" h="6350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17500"/>
                  </a:lnTo>
                  <a:lnTo>
                    <a:pt x="10241521" y="317500"/>
                  </a:lnTo>
                  <a:lnTo>
                    <a:pt x="10241521" y="0"/>
                  </a:lnTo>
                  <a:close/>
                </a:path>
                <a:path w="17811115" h="6350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17500"/>
                  </a:lnTo>
                  <a:lnTo>
                    <a:pt x="10570616" y="317500"/>
                  </a:lnTo>
                  <a:lnTo>
                    <a:pt x="10570616" y="0"/>
                  </a:lnTo>
                  <a:close/>
                </a:path>
                <a:path w="17811115" h="6350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17500"/>
                  </a:lnTo>
                  <a:lnTo>
                    <a:pt x="10899712" y="317500"/>
                  </a:lnTo>
                  <a:lnTo>
                    <a:pt x="10899712" y="0"/>
                  </a:lnTo>
                  <a:close/>
                </a:path>
                <a:path w="17811115" h="6350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17500"/>
                  </a:lnTo>
                  <a:lnTo>
                    <a:pt x="11228807" y="317500"/>
                  </a:lnTo>
                  <a:lnTo>
                    <a:pt x="11228807" y="0"/>
                  </a:lnTo>
                  <a:close/>
                </a:path>
                <a:path w="17811115" h="6350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17500"/>
                  </a:lnTo>
                  <a:lnTo>
                    <a:pt x="11557902" y="317500"/>
                  </a:lnTo>
                  <a:lnTo>
                    <a:pt x="11557902" y="0"/>
                  </a:lnTo>
                  <a:close/>
                </a:path>
                <a:path w="17811115" h="6350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17500"/>
                  </a:lnTo>
                  <a:lnTo>
                    <a:pt x="11886997" y="317500"/>
                  </a:lnTo>
                  <a:lnTo>
                    <a:pt x="11886997" y="0"/>
                  </a:lnTo>
                  <a:close/>
                </a:path>
                <a:path w="17811115" h="6350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17500"/>
                  </a:lnTo>
                  <a:lnTo>
                    <a:pt x="12216092" y="317500"/>
                  </a:lnTo>
                  <a:lnTo>
                    <a:pt x="12216092" y="0"/>
                  </a:lnTo>
                  <a:close/>
                </a:path>
                <a:path w="17811115" h="6350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17500"/>
                  </a:lnTo>
                  <a:lnTo>
                    <a:pt x="12545200" y="317500"/>
                  </a:lnTo>
                  <a:lnTo>
                    <a:pt x="12545200" y="0"/>
                  </a:lnTo>
                  <a:close/>
                </a:path>
                <a:path w="17811115" h="6350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17500"/>
                  </a:lnTo>
                  <a:lnTo>
                    <a:pt x="12874295" y="317500"/>
                  </a:lnTo>
                  <a:lnTo>
                    <a:pt x="12874295" y="0"/>
                  </a:lnTo>
                  <a:close/>
                </a:path>
                <a:path w="17811115" h="6350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17500"/>
                  </a:lnTo>
                  <a:lnTo>
                    <a:pt x="13203390" y="317500"/>
                  </a:lnTo>
                  <a:lnTo>
                    <a:pt x="13203390" y="0"/>
                  </a:lnTo>
                  <a:close/>
                </a:path>
                <a:path w="17811115" h="6350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6350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6350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6350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6350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6350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6350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6350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6350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6350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6350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6350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6350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6350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43319" y="7823555"/>
              <a:ext cx="17811115" cy="635000"/>
            </a:xfrm>
            <a:custGeom>
              <a:avLst/>
              <a:gdLst/>
              <a:ahLst/>
              <a:cxnLst/>
              <a:rect l="l" t="t" r="r" b="b"/>
              <a:pathLst>
                <a:path w="17811115" h="635000">
                  <a:moveTo>
                    <a:pt x="9613" y="317500"/>
                  </a:moveTo>
                  <a:lnTo>
                    <a:pt x="0" y="317500"/>
                  </a:lnTo>
                  <a:lnTo>
                    <a:pt x="0" y="635000"/>
                  </a:lnTo>
                  <a:lnTo>
                    <a:pt x="9613" y="635000"/>
                  </a:lnTo>
                  <a:lnTo>
                    <a:pt x="9613" y="317500"/>
                  </a:lnTo>
                  <a:close/>
                </a:path>
                <a:path w="17811115" h="635000">
                  <a:moveTo>
                    <a:pt x="338709" y="317500"/>
                  </a:moveTo>
                  <a:lnTo>
                    <a:pt x="329107" y="317500"/>
                  </a:lnTo>
                  <a:lnTo>
                    <a:pt x="329107" y="635000"/>
                  </a:lnTo>
                  <a:lnTo>
                    <a:pt x="338709" y="635000"/>
                  </a:lnTo>
                  <a:lnTo>
                    <a:pt x="338709" y="317500"/>
                  </a:lnTo>
                  <a:close/>
                </a:path>
                <a:path w="17811115" h="635000">
                  <a:moveTo>
                    <a:pt x="667816" y="317500"/>
                  </a:moveTo>
                  <a:lnTo>
                    <a:pt x="658202" y="317500"/>
                  </a:lnTo>
                  <a:lnTo>
                    <a:pt x="658202" y="635000"/>
                  </a:lnTo>
                  <a:lnTo>
                    <a:pt x="667816" y="635000"/>
                  </a:lnTo>
                  <a:lnTo>
                    <a:pt x="667816" y="317500"/>
                  </a:lnTo>
                  <a:close/>
                </a:path>
                <a:path w="17811115" h="635000">
                  <a:moveTo>
                    <a:pt x="996911" y="317500"/>
                  </a:moveTo>
                  <a:lnTo>
                    <a:pt x="987298" y="317500"/>
                  </a:lnTo>
                  <a:lnTo>
                    <a:pt x="987298" y="635000"/>
                  </a:lnTo>
                  <a:lnTo>
                    <a:pt x="996911" y="635000"/>
                  </a:lnTo>
                  <a:lnTo>
                    <a:pt x="996911" y="317500"/>
                  </a:lnTo>
                  <a:close/>
                </a:path>
                <a:path w="17811115" h="635000">
                  <a:moveTo>
                    <a:pt x="1326007" y="317500"/>
                  </a:moveTo>
                  <a:lnTo>
                    <a:pt x="1316393" y="317500"/>
                  </a:lnTo>
                  <a:lnTo>
                    <a:pt x="1316393" y="635000"/>
                  </a:lnTo>
                  <a:lnTo>
                    <a:pt x="1326007" y="635000"/>
                  </a:lnTo>
                  <a:lnTo>
                    <a:pt x="1326007" y="317500"/>
                  </a:lnTo>
                  <a:close/>
                </a:path>
                <a:path w="17811115" h="635000">
                  <a:moveTo>
                    <a:pt x="1655114" y="317500"/>
                  </a:moveTo>
                  <a:lnTo>
                    <a:pt x="1645500" y="317500"/>
                  </a:lnTo>
                  <a:lnTo>
                    <a:pt x="1645500" y="635000"/>
                  </a:lnTo>
                  <a:lnTo>
                    <a:pt x="1655114" y="635000"/>
                  </a:lnTo>
                  <a:lnTo>
                    <a:pt x="1655114" y="317500"/>
                  </a:lnTo>
                  <a:close/>
                </a:path>
                <a:path w="17811115" h="635000">
                  <a:moveTo>
                    <a:pt x="1984209" y="317500"/>
                  </a:moveTo>
                  <a:lnTo>
                    <a:pt x="1974596" y="317500"/>
                  </a:lnTo>
                  <a:lnTo>
                    <a:pt x="1974596" y="635000"/>
                  </a:lnTo>
                  <a:lnTo>
                    <a:pt x="1984209" y="635000"/>
                  </a:lnTo>
                  <a:lnTo>
                    <a:pt x="1984209" y="317500"/>
                  </a:lnTo>
                  <a:close/>
                </a:path>
                <a:path w="17811115" h="635000">
                  <a:moveTo>
                    <a:pt x="2313305" y="317500"/>
                  </a:moveTo>
                  <a:lnTo>
                    <a:pt x="2303691" y="317500"/>
                  </a:lnTo>
                  <a:lnTo>
                    <a:pt x="2303691" y="635000"/>
                  </a:lnTo>
                  <a:lnTo>
                    <a:pt x="2313305" y="635000"/>
                  </a:lnTo>
                  <a:lnTo>
                    <a:pt x="2313305" y="317500"/>
                  </a:lnTo>
                  <a:close/>
                </a:path>
                <a:path w="17811115" h="635000">
                  <a:moveTo>
                    <a:pt x="2642400" y="317500"/>
                  </a:moveTo>
                  <a:lnTo>
                    <a:pt x="2632786" y="317500"/>
                  </a:lnTo>
                  <a:lnTo>
                    <a:pt x="2632786" y="635000"/>
                  </a:lnTo>
                  <a:lnTo>
                    <a:pt x="2642400" y="635000"/>
                  </a:lnTo>
                  <a:lnTo>
                    <a:pt x="2642400" y="317500"/>
                  </a:lnTo>
                  <a:close/>
                </a:path>
                <a:path w="17811115" h="635000">
                  <a:moveTo>
                    <a:pt x="2971495" y="317500"/>
                  </a:moveTo>
                  <a:lnTo>
                    <a:pt x="2961881" y="317500"/>
                  </a:lnTo>
                  <a:lnTo>
                    <a:pt x="2961881" y="635000"/>
                  </a:lnTo>
                  <a:lnTo>
                    <a:pt x="2971495" y="635000"/>
                  </a:lnTo>
                  <a:lnTo>
                    <a:pt x="2971495" y="317500"/>
                  </a:lnTo>
                  <a:close/>
                </a:path>
                <a:path w="17811115" h="635000">
                  <a:moveTo>
                    <a:pt x="3300590" y="317500"/>
                  </a:moveTo>
                  <a:lnTo>
                    <a:pt x="3290976" y="317500"/>
                  </a:lnTo>
                  <a:lnTo>
                    <a:pt x="3290976" y="635000"/>
                  </a:lnTo>
                  <a:lnTo>
                    <a:pt x="3300590" y="635000"/>
                  </a:lnTo>
                  <a:lnTo>
                    <a:pt x="3300590" y="317500"/>
                  </a:lnTo>
                  <a:close/>
                </a:path>
                <a:path w="17811115" h="635000">
                  <a:moveTo>
                    <a:pt x="3629698" y="317500"/>
                  </a:moveTo>
                  <a:lnTo>
                    <a:pt x="3620084" y="317500"/>
                  </a:lnTo>
                  <a:lnTo>
                    <a:pt x="3620084" y="635000"/>
                  </a:lnTo>
                  <a:lnTo>
                    <a:pt x="3629698" y="635000"/>
                  </a:lnTo>
                  <a:lnTo>
                    <a:pt x="3629698" y="317500"/>
                  </a:lnTo>
                  <a:close/>
                </a:path>
                <a:path w="17811115" h="635000">
                  <a:moveTo>
                    <a:pt x="3958793" y="317500"/>
                  </a:moveTo>
                  <a:lnTo>
                    <a:pt x="3949179" y="317500"/>
                  </a:lnTo>
                  <a:lnTo>
                    <a:pt x="3949179" y="635000"/>
                  </a:lnTo>
                  <a:lnTo>
                    <a:pt x="3958793" y="635000"/>
                  </a:lnTo>
                  <a:lnTo>
                    <a:pt x="3958793" y="317500"/>
                  </a:lnTo>
                  <a:close/>
                </a:path>
                <a:path w="17811115" h="635000">
                  <a:moveTo>
                    <a:pt x="4287888" y="317500"/>
                  </a:moveTo>
                  <a:lnTo>
                    <a:pt x="4278274" y="317500"/>
                  </a:lnTo>
                  <a:lnTo>
                    <a:pt x="4278274" y="635000"/>
                  </a:lnTo>
                  <a:lnTo>
                    <a:pt x="4287888" y="635000"/>
                  </a:lnTo>
                  <a:lnTo>
                    <a:pt x="4287888" y="317500"/>
                  </a:lnTo>
                  <a:close/>
                </a:path>
                <a:path w="17811115" h="635000">
                  <a:moveTo>
                    <a:pt x="4616983" y="317500"/>
                  </a:moveTo>
                  <a:lnTo>
                    <a:pt x="4607369" y="317500"/>
                  </a:lnTo>
                  <a:lnTo>
                    <a:pt x="4607369" y="635000"/>
                  </a:lnTo>
                  <a:lnTo>
                    <a:pt x="4616983" y="635000"/>
                  </a:lnTo>
                  <a:lnTo>
                    <a:pt x="4616983" y="317500"/>
                  </a:lnTo>
                  <a:close/>
                </a:path>
                <a:path w="17811115" h="635000">
                  <a:moveTo>
                    <a:pt x="4946078" y="317500"/>
                  </a:moveTo>
                  <a:lnTo>
                    <a:pt x="4936464" y="317500"/>
                  </a:lnTo>
                  <a:lnTo>
                    <a:pt x="4936464" y="635000"/>
                  </a:lnTo>
                  <a:lnTo>
                    <a:pt x="4946078" y="635000"/>
                  </a:lnTo>
                  <a:lnTo>
                    <a:pt x="4946078" y="317500"/>
                  </a:lnTo>
                  <a:close/>
                </a:path>
                <a:path w="17811115" h="635000">
                  <a:moveTo>
                    <a:pt x="5305056" y="317500"/>
                  </a:moveTo>
                  <a:lnTo>
                    <a:pt x="5295443" y="317500"/>
                  </a:lnTo>
                  <a:lnTo>
                    <a:pt x="5295443" y="635000"/>
                  </a:lnTo>
                  <a:lnTo>
                    <a:pt x="5305056" y="635000"/>
                  </a:lnTo>
                  <a:lnTo>
                    <a:pt x="5305056" y="317500"/>
                  </a:lnTo>
                  <a:close/>
                </a:path>
                <a:path w="17811115" h="635000">
                  <a:moveTo>
                    <a:pt x="5634164" y="317500"/>
                  </a:moveTo>
                  <a:lnTo>
                    <a:pt x="5624550" y="317500"/>
                  </a:lnTo>
                  <a:lnTo>
                    <a:pt x="5624550" y="635000"/>
                  </a:lnTo>
                  <a:lnTo>
                    <a:pt x="5634164" y="635000"/>
                  </a:lnTo>
                  <a:lnTo>
                    <a:pt x="5634164" y="317500"/>
                  </a:lnTo>
                  <a:close/>
                </a:path>
                <a:path w="17811115" h="635000">
                  <a:moveTo>
                    <a:pt x="5963259" y="317500"/>
                  </a:moveTo>
                  <a:lnTo>
                    <a:pt x="5953645" y="317500"/>
                  </a:lnTo>
                  <a:lnTo>
                    <a:pt x="5953645" y="635000"/>
                  </a:lnTo>
                  <a:lnTo>
                    <a:pt x="5963259" y="635000"/>
                  </a:lnTo>
                  <a:lnTo>
                    <a:pt x="5963259" y="317500"/>
                  </a:lnTo>
                  <a:close/>
                </a:path>
                <a:path w="17811115" h="635000">
                  <a:moveTo>
                    <a:pt x="6292354" y="317500"/>
                  </a:moveTo>
                  <a:lnTo>
                    <a:pt x="6282741" y="317500"/>
                  </a:lnTo>
                  <a:lnTo>
                    <a:pt x="6282741" y="635000"/>
                  </a:lnTo>
                  <a:lnTo>
                    <a:pt x="6292354" y="635000"/>
                  </a:lnTo>
                  <a:lnTo>
                    <a:pt x="6292354" y="317500"/>
                  </a:lnTo>
                  <a:close/>
                </a:path>
                <a:path w="17811115" h="635000">
                  <a:moveTo>
                    <a:pt x="6621450" y="317500"/>
                  </a:moveTo>
                  <a:lnTo>
                    <a:pt x="6611836" y="317500"/>
                  </a:lnTo>
                  <a:lnTo>
                    <a:pt x="6611836" y="635000"/>
                  </a:lnTo>
                  <a:lnTo>
                    <a:pt x="6621450" y="635000"/>
                  </a:lnTo>
                  <a:lnTo>
                    <a:pt x="6621450" y="317500"/>
                  </a:lnTo>
                  <a:close/>
                </a:path>
                <a:path w="17811115" h="635000">
                  <a:moveTo>
                    <a:pt x="6950545" y="317500"/>
                  </a:moveTo>
                  <a:lnTo>
                    <a:pt x="6940931" y="317500"/>
                  </a:lnTo>
                  <a:lnTo>
                    <a:pt x="6940931" y="635000"/>
                  </a:lnTo>
                  <a:lnTo>
                    <a:pt x="6950545" y="635000"/>
                  </a:lnTo>
                  <a:lnTo>
                    <a:pt x="6950545" y="317500"/>
                  </a:lnTo>
                  <a:close/>
                </a:path>
                <a:path w="17811115" h="635000">
                  <a:moveTo>
                    <a:pt x="7279653" y="317500"/>
                  </a:moveTo>
                  <a:lnTo>
                    <a:pt x="7270039" y="317500"/>
                  </a:lnTo>
                  <a:lnTo>
                    <a:pt x="7270039" y="635000"/>
                  </a:lnTo>
                  <a:lnTo>
                    <a:pt x="7279653" y="635000"/>
                  </a:lnTo>
                  <a:lnTo>
                    <a:pt x="7279653" y="317500"/>
                  </a:lnTo>
                  <a:close/>
                </a:path>
                <a:path w="17811115" h="635000">
                  <a:moveTo>
                    <a:pt x="7608748" y="317500"/>
                  </a:moveTo>
                  <a:lnTo>
                    <a:pt x="7599134" y="317500"/>
                  </a:lnTo>
                  <a:lnTo>
                    <a:pt x="7599134" y="635000"/>
                  </a:lnTo>
                  <a:lnTo>
                    <a:pt x="7608748" y="635000"/>
                  </a:lnTo>
                  <a:lnTo>
                    <a:pt x="7608748" y="317500"/>
                  </a:lnTo>
                  <a:close/>
                </a:path>
                <a:path w="17811115" h="635000">
                  <a:moveTo>
                    <a:pt x="7937843" y="317500"/>
                  </a:moveTo>
                  <a:lnTo>
                    <a:pt x="7928229" y="317500"/>
                  </a:lnTo>
                  <a:lnTo>
                    <a:pt x="7928229" y="635000"/>
                  </a:lnTo>
                  <a:lnTo>
                    <a:pt x="7937843" y="635000"/>
                  </a:lnTo>
                  <a:lnTo>
                    <a:pt x="7937843" y="317500"/>
                  </a:lnTo>
                  <a:close/>
                </a:path>
                <a:path w="17811115" h="635000">
                  <a:moveTo>
                    <a:pt x="8266938" y="317500"/>
                  </a:moveTo>
                  <a:lnTo>
                    <a:pt x="8257324" y="317500"/>
                  </a:lnTo>
                  <a:lnTo>
                    <a:pt x="8257324" y="635000"/>
                  </a:lnTo>
                  <a:lnTo>
                    <a:pt x="8266938" y="635000"/>
                  </a:lnTo>
                  <a:lnTo>
                    <a:pt x="8266938" y="317500"/>
                  </a:lnTo>
                  <a:close/>
                </a:path>
                <a:path w="17811115" h="635000">
                  <a:moveTo>
                    <a:pt x="8596046" y="317500"/>
                  </a:moveTo>
                  <a:lnTo>
                    <a:pt x="8586432" y="317500"/>
                  </a:lnTo>
                  <a:lnTo>
                    <a:pt x="8586432" y="635000"/>
                  </a:lnTo>
                  <a:lnTo>
                    <a:pt x="8596046" y="635000"/>
                  </a:lnTo>
                  <a:lnTo>
                    <a:pt x="8596046" y="317500"/>
                  </a:lnTo>
                  <a:close/>
                </a:path>
                <a:path w="17811115" h="635000">
                  <a:moveTo>
                    <a:pt x="8596046" y="0"/>
                  </a:moveTo>
                  <a:lnTo>
                    <a:pt x="8586432" y="0"/>
                  </a:lnTo>
                  <a:lnTo>
                    <a:pt x="8586432" y="304800"/>
                  </a:lnTo>
                  <a:lnTo>
                    <a:pt x="8596046" y="304800"/>
                  </a:lnTo>
                  <a:lnTo>
                    <a:pt x="8596046" y="0"/>
                  </a:lnTo>
                  <a:close/>
                </a:path>
                <a:path w="17811115" h="635000">
                  <a:moveTo>
                    <a:pt x="8925141" y="317500"/>
                  </a:moveTo>
                  <a:lnTo>
                    <a:pt x="8915527" y="317500"/>
                  </a:lnTo>
                  <a:lnTo>
                    <a:pt x="8915527" y="635000"/>
                  </a:lnTo>
                  <a:lnTo>
                    <a:pt x="8925141" y="635000"/>
                  </a:lnTo>
                  <a:lnTo>
                    <a:pt x="8925141" y="317500"/>
                  </a:lnTo>
                  <a:close/>
                </a:path>
                <a:path w="17811115" h="635000">
                  <a:moveTo>
                    <a:pt x="8925141" y="0"/>
                  </a:moveTo>
                  <a:lnTo>
                    <a:pt x="8915527" y="0"/>
                  </a:lnTo>
                  <a:lnTo>
                    <a:pt x="8915527" y="304800"/>
                  </a:lnTo>
                  <a:lnTo>
                    <a:pt x="8925141" y="304800"/>
                  </a:lnTo>
                  <a:lnTo>
                    <a:pt x="8925141" y="0"/>
                  </a:lnTo>
                  <a:close/>
                </a:path>
                <a:path w="17811115" h="635000">
                  <a:moveTo>
                    <a:pt x="9254236" y="317500"/>
                  </a:moveTo>
                  <a:lnTo>
                    <a:pt x="9244622" y="317500"/>
                  </a:lnTo>
                  <a:lnTo>
                    <a:pt x="9244622" y="635000"/>
                  </a:lnTo>
                  <a:lnTo>
                    <a:pt x="9254236" y="635000"/>
                  </a:lnTo>
                  <a:lnTo>
                    <a:pt x="9254236" y="317500"/>
                  </a:lnTo>
                  <a:close/>
                </a:path>
                <a:path w="17811115" h="635000">
                  <a:moveTo>
                    <a:pt x="9254236" y="0"/>
                  </a:moveTo>
                  <a:lnTo>
                    <a:pt x="9244622" y="0"/>
                  </a:lnTo>
                  <a:lnTo>
                    <a:pt x="9244622" y="304800"/>
                  </a:lnTo>
                  <a:lnTo>
                    <a:pt x="9254236" y="304800"/>
                  </a:lnTo>
                  <a:lnTo>
                    <a:pt x="9254236" y="0"/>
                  </a:lnTo>
                  <a:close/>
                </a:path>
                <a:path w="17811115" h="635000">
                  <a:moveTo>
                    <a:pt x="9583331" y="317500"/>
                  </a:moveTo>
                  <a:lnTo>
                    <a:pt x="9573717" y="317500"/>
                  </a:lnTo>
                  <a:lnTo>
                    <a:pt x="9573717" y="635000"/>
                  </a:lnTo>
                  <a:lnTo>
                    <a:pt x="9583331" y="635000"/>
                  </a:lnTo>
                  <a:lnTo>
                    <a:pt x="9583331" y="317500"/>
                  </a:lnTo>
                  <a:close/>
                </a:path>
                <a:path w="17811115" h="635000">
                  <a:moveTo>
                    <a:pt x="9583331" y="0"/>
                  </a:moveTo>
                  <a:lnTo>
                    <a:pt x="9573717" y="0"/>
                  </a:lnTo>
                  <a:lnTo>
                    <a:pt x="9573717" y="304800"/>
                  </a:lnTo>
                  <a:lnTo>
                    <a:pt x="9583331" y="304800"/>
                  </a:lnTo>
                  <a:lnTo>
                    <a:pt x="9583331" y="0"/>
                  </a:lnTo>
                  <a:close/>
                </a:path>
                <a:path w="17811115" h="635000">
                  <a:moveTo>
                    <a:pt x="9912426" y="317500"/>
                  </a:moveTo>
                  <a:lnTo>
                    <a:pt x="9902812" y="317500"/>
                  </a:lnTo>
                  <a:lnTo>
                    <a:pt x="9902812" y="635000"/>
                  </a:lnTo>
                  <a:lnTo>
                    <a:pt x="9912426" y="635000"/>
                  </a:lnTo>
                  <a:lnTo>
                    <a:pt x="9912426" y="317500"/>
                  </a:lnTo>
                  <a:close/>
                </a:path>
                <a:path w="17811115" h="635000">
                  <a:moveTo>
                    <a:pt x="9912426" y="0"/>
                  </a:moveTo>
                  <a:lnTo>
                    <a:pt x="9902812" y="0"/>
                  </a:lnTo>
                  <a:lnTo>
                    <a:pt x="9902812" y="304800"/>
                  </a:lnTo>
                  <a:lnTo>
                    <a:pt x="9912426" y="304800"/>
                  </a:lnTo>
                  <a:lnTo>
                    <a:pt x="9912426" y="0"/>
                  </a:lnTo>
                  <a:close/>
                </a:path>
                <a:path w="17811115" h="635000">
                  <a:moveTo>
                    <a:pt x="10241521" y="317500"/>
                  </a:moveTo>
                  <a:lnTo>
                    <a:pt x="10231907" y="317500"/>
                  </a:lnTo>
                  <a:lnTo>
                    <a:pt x="10231907" y="635000"/>
                  </a:lnTo>
                  <a:lnTo>
                    <a:pt x="10241521" y="635000"/>
                  </a:lnTo>
                  <a:lnTo>
                    <a:pt x="10241521" y="317500"/>
                  </a:lnTo>
                  <a:close/>
                </a:path>
                <a:path w="17811115" h="6350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304800"/>
                  </a:lnTo>
                  <a:lnTo>
                    <a:pt x="10241521" y="304800"/>
                  </a:lnTo>
                  <a:lnTo>
                    <a:pt x="10241521" y="0"/>
                  </a:lnTo>
                  <a:close/>
                </a:path>
                <a:path w="17811115" h="635000">
                  <a:moveTo>
                    <a:pt x="10570616" y="317500"/>
                  </a:moveTo>
                  <a:lnTo>
                    <a:pt x="10561003" y="317500"/>
                  </a:lnTo>
                  <a:lnTo>
                    <a:pt x="10561003" y="635000"/>
                  </a:lnTo>
                  <a:lnTo>
                    <a:pt x="10570616" y="635000"/>
                  </a:lnTo>
                  <a:lnTo>
                    <a:pt x="10570616" y="317500"/>
                  </a:lnTo>
                  <a:close/>
                </a:path>
                <a:path w="17811115" h="6350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304800"/>
                  </a:lnTo>
                  <a:lnTo>
                    <a:pt x="10570616" y="304800"/>
                  </a:lnTo>
                  <a:lnTo>
                    <a:pt x="10570616" y="0"/>
                  </a:lnTo>
                  <a:close/>
                </a:path>
                <a:path w="17811115" h="635000">
                  <a:moveTo>
                    <a:pt x="10899712" y="317500"/>
                  </a:moveTo>
                  <a:lnTo>
                    <a:pt x="10890098" y="317500"/>
                  </a:lnTo>
                  <a:lnTo>
                    <a:pt x="10890098" y="635000"/>
                  </a:lnTo>
                  <a:lnTo>
                    <a:pt x="10899712" y="635000"/>
                  </a:lnTo>
                  <a:lnTo>
                    <a:pt x="10899712" y="317500"/>
                  </a:lnTo>
                  <a:close/>
                </a:path>
                <a:path w="17811115" h="6350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304800"/>
                  </a:lnTo>
                  <a:lnTo>
                    <a:pt x="10899712" y="304800"/>
                  </a:lnTo>
                  <a:lnTo>
                    <a:pt x="10899712" y="0"/>
                  </a:lnTo>
                  <a:close/>
                </a:path>
                <a:path w="17811115" h="635000">
                  <a:moveTo>
                    <a:pt x="11228807" y="317500"/>
                  </a:moveTo>
                  <a:lnTo>
                    <a:pt x="11219193" y="317500"/>
                  </a:lnTo>
                  <a:lnTo>
                    <a:pt x="11219193" y="635000"/>
                  </a:lnTo>
                  <a:lnTo>
                    <a:pt x="11228807" y="635000"/>
                  </a:lnTo>
                  <a:lnTo>
                    <a:pt x="11228807" y="317500"/>
                  </a:lnTo>
                  <a:close/>
                </a:path>
                <a:path w="17811115" h="6350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304800"/>
                  </a:lnTo>
                  <a:lnTo>
                    <a:pt x="11228807" y="304800"/>
                  </a:lnTo>
                  <a:lnTo>
                    <a:pt x="11228807" y="0"/>
                  </a:lnTo>
                  <a:close/>
                </a:path>
                <a:path w="17811115" h="635000">
                  <a:moveTo>
                    <a:pt x="11557902" y="317500"/>
                  </a:moveTo>
                  <a:lnTo>
                    <a:pt x="11548288" y="317500"/>
                  </a:lnTo>
                  <a:lnTo>
                    <a:pt x="11548288" y="635000"/>
                  </a:lnTo>
                  <a:lnTo>
                    <a:pt x="11557902" y="635000"/>
                  </a:lnTo>
                  <a:lnTo>
                    <a:pt x="11557902" y="317500"/>
                  </a:lnTo>
                  <a:close/>
                </a:path>
                <a:path w="17811115" h="6350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304800"/>
                  </a:lnTo>
                  <a:lnTo>
                    <a:pt x="11557902" y="304800"/>
                  </a:lnTo>
                  <a:lnTo>
                    <a:pt x="11557902" y="0"/>
                  </a:lnTo>
                  <a:close/>
                </a:path>
                <a:path w="17811115" h="635000">
                  <a:moveTo>
                    <a:pt x="11886997" y="317500"/>
                  </a:moveTo>
                  <a:lnTo>
                    <a:pt x="11877383" y="317500"/>
                  </a:lnTo>
                  <a:lnTo>
                    <a:pt x="11877383" y="635000"/>
                  </a:lnTo>
                  <a:lnTo>
                    <a:pt x="11886997" y="635000"/>
                  </a:lnTo>
                  <a:lnTo>
                    <a:pt x="11886997" y="317500"/>
                  </a:lnTo>
                  <a:close/>
                </a:path>
                <a:path w="17811115" h="6350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304800"/>
                  </a:lnTo>
                  <a:lnTo>
                    <a:pt x="11886997" y="304800"/>
                  </a:lnTo>
                  <a:lnTo>
                    <a:pt x="11886997" y="0"/>
                  </a:lnTo>
                  <a:close/>
                </a:path>
                <a:path w="17811115" h="635000">
                  <a:moveTo>
                    <a:pt x="12216092" y="317500"/>
                  </a:moveTo>
                  <a:lnTo>
                    <a:pt x="12206478" y="317500"/>
                  </a:lnTo>
                  <a:lnTo>
                    <a:pt x="12206478" y="635000"/>
                  </a:lnTo>
                  <a:lnTo>
                    <a:pt x="12216092" y="635000"/>
                  </a:lnTo>
                  <a:lnTo>
                    <a:pt x="12216092" y="317500"/>
                  </a:lnTo>
                  <a:close/>
                </a:path>
                <a:path w="17811115" h="6350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304800"/>
                  </a:lnTo>
                  <a:lnTo>
                    <a:pt x="12216092" y="304800"/>
                  </a:lnTo>
                  <a:lnTo>
                    <a:pt x="12216092" y="0"/>
                  </a:lnTo>
                  <a:close/>
                </a:path>
                <a:path w="17811115" h="635000">
                  <a:moveTo>
                    <a:pt x="12545200" y="317500"/>
                  </a:moveTo>
                  <a:lnTo>
                    <a:pt x="12535573" y="317500"/>
                  </a:lnTo>
                  <a:lnTo>
                    <a:pt x="12535573" y="635000"/>
                  </a:lnTo>
                  <a:lnTo>
                    <a:pt x="12545200" y="635000"/>
                  </a:lnTo>
                  <a:lnTo>
                    <a:pt x="12545200" y="317500"/>
                  </a:lnTo>
                  <a:close/>
                </a:path>
                <a:path w="17811115" h="6350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304800"/>
                  </a:lnTo>
                  <a:lnTo>
                    <a:pt x="12545200" y="304800"/>
                  </a:lnTo>
                  <a:lnTo>
                    <a:pt x="12545200" y="0"/>
                  </a:lnTo>
                  <a:close/>
                </a:path>
                <a:path w="17811115" h="635000">
                  <a:moveTo>
                    <a:pt x="12874295" y="317500"/>
                  </a:moveTo>
                  <a:lnTo>
                    <a:pt x="12864681" y="317500"/>
                  </a:lnTo>
                  <a:lnTo>
                    <a:pt x="12864681" y="635000"/>
                  </a:lnTo>
                  <a:lnTo>
                    <a:pt x="12874295" y="635000"/>
                  </a:lnTo>
                  <a:lnTo>
                    <a:pt x="12874295" y="317500"/>
                  </a:lnTo>
                  <a:close/>
                </a:path>
                <a:path w="17811115" h="6350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304800"/>
                  </a:lnTo>
                  <a:lnTo>
                    <a:pt x="12874295" y="304800"/>
                  </a:lnTo>
                  <a:lnTo>
                    <a:pt x="12874295" y="0"/>
                  </a:lnTo>
                  <a:close/>
                </a:path>
                <a:path w="17811115" h="635000">
                  <a:moveTo>
                    <a:pt x="13203390" y="317500"/>
                  </a:moveTo>
                  <a:lnTo>
                    <a:pt x="13193776" y="317500"/>
                  </a:lnTo>
                  <a:lnTo>
                    <a:pt x="13193776" y="635000"/>
                  </a:lnTo>
                  <a:lnTo>
                    <a:pt x="13203390" y="635000"/>
                  </a:lnTo>
                  <a:lnTo>
                    <a:pt x="13203390" y="317500"/>
                  </a:lnTo>
                  <a:close/>
                </a:path>
                <a:path w="17811115" h="6350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304800"/>
                  </a:lnTo>
                  <a:lnTo>
                    <a:pt x="13203390" y="304800"/>
                  </a:lnTo>
                  <a:lnTo>
                    <a:pt x="13203390" y="0"/>
                  </a:lnTo>
                  <a:close/>
                </a:path>
                <a:path w="17811115" h="635000">
                  <a:moveTo>
                    <a:pt x="13532485" y="317500"/>
                  </a:moveTo>
                  <a:lnTo>
                    <a:pt x="13522871" y="317500"/>
                  </a:lnTo>
                  <a:lnTo>
                    <a:pt x="13522871" y="635000"/>
                  </a:lnTo>
                  <a:lnTo>
                    <a:pt x="13532485" y="635000"/>
                  </a:lnTo>
                  <a:lnTo>
                    <a:pt x="13532485" y="317500"/>
                  </a:lnTo>
                  <a:close/>
                </a:path>
                <a:path w="17811115" h="6350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04800"/>
                  </a:lnTo>
                  <a:lnTo>
                    <a:pt x="13532485" y="304800"/>
                  </a:lnTo>
                  <a:lnTo>
                    <a:pt x="13532485" y="0"/>
                  </a:lnTo>
                  <a:close/>
                </a:path>
                <a:path w="17811115" h="6350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04800"/>
                  </a:lnTo>
                  <a:lnTo>
                    <a:pt x="13861580" y="304800"/>
                  </a:lnTo>
                  <a:lnTo>
                    <a:pt x="13861580" y="0"/>
                  </a:lnTo>
                  <a:close/>
                </a:path>
                <a:path w="17811115" h="6350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04800"/>
                  </a:lnTo>
                  <a:lnTo>
                    <a:pt x="14190675" y="304800"/>
                  </a:lnTo>
                  <a:lnTo>
                    <a:pt x="14190675" y="0"/>
                  </a:lnTo>
                  <a:close/>
                </a:path>
                <a:path w="17811115" h="6350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04800"/>
                  </a:lnTo>
                  <a:lnTo>
                    <a:pt x="14519770" y="304800"/>
                  </a:lnTo>
                  <a:lnTo>
                    <a:pt x="14519770" y="0"/>
                  </a:lnTo>
                  <a:close/>
                </a:path>
                <a:path w="17811115" h="6350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04800"/>
                  </a:lnTo>
                  <a:lnTo>
                    <a:pt x="14848866" y="304800"/>
                  </a:lnTo>
                  <a:lnTo>
                    <a:pt x="14848866" y="0"/>
                  </a:lnTo>
                  <a:close/>
                </a:path>
                <a:path w="17811115" h="6350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04800"/>
                  </a:lnTo>
                  <a:lnTo>
                    <a:pt x="15177961" y="304800"/>
                  </a:lnTo>
                  <a:lnTo>
                    <a:pt x="15177961" y="0"/>
                  </a:lnTo>
                  <a:close/>
                </a:path>
                <a:path w="17811115" h="6350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04800"/>
                  </a:lnTo>
                  <a:lnTo>
                    <a:pt x="15507056" y="304800"/>
                  </a:lnTo>
                  <a:lnTo>
                    <a:pt x="15507056" y="0"/>
                  </a:lnTo>
                  <a:close/>
                </a:path>
                <a:path w="17811115" h="6350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04800"/>
                  </a:lnTo>
                  <a:lnTo>
                    <a:pt x="15836151" y="304800"/>
                  </a:lnTo>
                  <a:lnTo>
                    <a:pt x="15836151" y="0"/>
                  </a:lnTo>
                  <a:close/>
                </a:path>
                <a:path w="17811115" h="6350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04800"/>
                  </a:lnTo>
                  <a:lnTo>
                    <a:pt x="16165246" y="304800"/>
                  </a:lnTo>
                  <a:lnTo>
                    <a:pt x="16165246" y="0"/>
                  </a:lnTo>
                  <a:close/>
                </a:path>
                <a:path w="17811115" h="6350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04800"/>
                  </a:lnTo>
                  <a:lnTo>
                    <a:pt x="16494341" y="304800"/>
                  </a:lnTo>
                  <a:lnTo>
                    <a:pt x="16494341" y="0"/>
                  </a:lnTo>
                  <a:close/>
                </a:path>
                <a:path w="17811115" h="6350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04800"/>
                  </a:lnTo>
                  <a:lnTo>
                    <a:pt x="16823538" y="304800"/>
                  </a:lnTo>
                  <a:lnTo>
                    <a:pt x="16823538" y="0"/>
                  </a:lnTo>
                  <a:close/>
                </a:path>
                <a:path w="17811115" h="6350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04800"/>
                  </a:lnTo>
                  <a:lnTo>
                    <a:pt x="17152531" y="304800"/>
                  </a:lnTo>
                  <a:lnTo>
                    <a:pt x="17152531" y="0"/>
                  </a:lnTo>
                  <a:close/>
                </a:path>
                <a:path w="17811115" h="6350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04800"/>
                  </a:lnTo>
                  <a:lnTo>
                    <a:pt x="17481728" y="304800"/>
                  </a:lnTo>
                  <a:lnTo>
                    <a:pt x="17481728" y="0"/>
                  </a:lnTo>
                  <a:close/>
                </a:path>
                <a:path w="17811115" h="6350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04800"/>
                  </a:lnTo>
                  <a:lnTo>
                    <a:pt x="17810823" y="3048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43319" y="8141055"/>
              <a:ext cx="17811115" cy="1955800"/>
            </a:xfrm>
            <a:custGeom>
              <a:avLst/>
              <a:gdLst/>
              <a:ahLst/>
              <a:cxnLst/>
              <a:rect l="l" t="t" r="r" b="b"/>
              <a:pathLst>
                <a:path w="17811115" h="1955800">
                  <a:moveTo>
                    <a:pt x="9613" y="660400"/>
                  </a:moveTo>
                  <a:lnTo>
                    <a:pt x="0" y="660400"/>
                  </a:lnTo>
                  <a:lnTo>
                    <a:pt x="0" y="1955800"/>
                  </a:lnTo>
                  <a:lnTo>
                    <a:pt x="9613" y="1955800"/>
                  </a:lnTo>
                  <a:lnTo>
                    <a:pt x="9613" y="660400"/>
                  </a:lnTo>
                  <a:close/>
                </a:path>
                <a:path w="17811115" h="1955800">
                  <a:moveTo>
                    <a:pt x="9613" y="330200"/>
                  </a:moveTo>
                  <a:lnTo>
                    <a:pt x="0" y="330200"/>
                  </a:lnTo>
                  <a:lnTo>
                    <a:pt x="0" y="647700"/>
                  </a:lnTo>
                  <a:lnTo>
                    <a:pt x="9613" y="647700"/>
                  </a:lnTo>
                  <a:lnTo>
                    <a:pt x="9613" y="330200"/>
                  </a:lnTo>
                  <a:close/>
                </a:path>
                <a:path w="17811115" h="1955800">
                  <a:moveTo>
                    <a:pt x="338709" y="660869"/>
                  </a:moveTo>
                  <a:lnTo>
                    <a:pt x="329107" y="660869"/>
                  </a:lnTo>
                  <a:lnTo>
                    <a:pt x="329107" y="1638719"/>
                  </a:lnTo>
                  <a:lnTo>
                    <a:pt x="338709" y="1638719"/>
                  </a:lnTo>
                  <a:lnTo>
                    <a:pt x="338709" y="660869"/>
                  </a:lnTo>
                  <a:close/>
                </a:path>
                <a:path w="17811115" h="1955800">
                  <a:moveTo>
                    <a:pt x="338709" y="330200"/>
                  </a:moveTo>
                  <a:lnTo>
                    <a:pt x="329107" y="330200"/>
                  </a:lnTo>
                  <a:lnTo>
                    <a:pt x="329107" y="647700"/>
                  </a:lnTo>
                  <a:lnTo>
                    <a:pt x="338709" y="647700"/>
                  </a:lnTo>
                  <a:lnTo>
                    <a:pt x="338709" y="330200"/>
                  </a:lnTo>
                  <a:close/>
                </a:path>
                <a:path w="17811115" h="1955800">
                  <a:moveTo>
                    <a:pt x="667816" y="330200"/>
                  </a:moveTo>
                  <a:lnTo>
                    <a:pt x="658202" y="330200"/>
                  </a:lnTo>
                  <a:lnTo>
                    <a:pt x="658202" y="647700"/>
                  </a:lnTo>
                  <a:lnTo>
                    <a:pt x="667816" y="647700"/>
                  </a:lnTo>
                  <a:lnTo>
                    <a:pt x="667816" y="330200"/>
                  </a:lnTo>
                  <a:close/>
                </a:path>
                <a:path w="17811115" h="1955800">
                  <a:moveTo>
                    <a:pt x="996911" y="330200"/>
                  </a:moveTo>
                  <a:lnTo>
                    <a:pt x="987298" y="330200"/>
                  </a:lnTo>
                  <a:lnTo>
                    <a:pt x="987298" y="647700"/>
                  </a:lnTo>
                  <a:lnTo>
                    <a:pt x="996911" y="647700"/>
                  </a:lnTo>
                  <a:lnTo>
                    <a:pt x="996911" y="330200"/>
                  </a:lnTo>
                  <a:close/>
                </a:path>
                <a:path w="17811115" h="1955800">
                  <a:moveTo>
                    <a:pt x="1326007" y="330200"/>
                  </a:moveTo>
                  <a:lnTo>
                    <a:pt x="1316393" y="330200"/>
                  </a:lnTo>
                  <a:lnTo>
                    <a:pt x="1316393" y="647700"/>
                  </a:lnTo>
                  <a:lnTo>
                    <a:pt x="1326007" y="647700"/>
                  </a:lnTo>
                  <a:lnTo>
                    <a:pt x="1326007" y="330200"/>
                  </a:lnTo>
                  <a:close/>
                </a:path>
                <a:path w="17811115" h="1955800">
                  <a:moveTo>
                    <a:pt x="1655114" y="330200"/>
                  </a:moveTo>
                  <a:lnTo>
                    <a:pt x="1645500" y="330200"/>
                  </a:lnTo>
                  <a:lnTo>
                    <a:pt x="1645500" y="647700"/>
                  </a:lnTo>
                  <a:lnTo>
                    <a:pt x="1655114" y="647700"/>
                  </a:lnTo>
                  <a:lnTo>
                    <a:pt x="1655114" y="330200"/>
                  </a:lnTo>
                  <a:close/>
                </a:path>
                <a:path w="17811115" h="1955800">
                  <a:moveTo>
                    <a:pt x="1984209" y="330200"/>
                  </a:moveTo>
                  <a:lnTo>
                    <a:pt x="1974596" y="330200"/>
                  </a:lnTo>
                  <a:lnTo>
                    <a:pt x="1974596" y="647700"/>
                  </a:lnTo>
                  <a:lnTo>
                    <a:pt x="1984209" y="647700"/>
                  </a:lnTo>
                  <a:lnTo>
                    <a:pt x="1984209" y="330200"/>
                  </a:lnTo>
                  <a:close/>
                </a:path>
                <a:path w="17811115" h="1955800">
                  <a:moveTo>
                    <a:pt x="2313305" y="330200"/>
                  </a:moveTo>
                  <a:lnTo>
                    <a:pt x="2303691" y="330200"/>
                  </a:lnTo>
                  <a:lnTo>
                    <a:pt x="2303691" y="647700"/>
                  </a:lnTo>
                  <a:lnTo>
                    <a:pt x="2313305" y="647700"/>
                  </a:lnTo>
                  <a:lnTo>
                    <a:pt x="2313305" y="330200"/>
                  </a:lnTo>
                  <a:close/>
                </a:path>
                <a:path w="17811115" h="1955800">
                  <a:moveTo>
                    <a:pt x="2642400" y="330200"/>
                  </a:moveTo>
                  <a:lnTo>
                    <a:pt x="2632786" y="330200"/>
                  </a:lnTo>
                  <a:lnTo>
                    <a:pt x="2632786" y="647700"/>
                  </a:lnTo>
                  <a:lnTo>
                    <a:pt x="2642400" y="647700"/>
                  </a:lnTo>
                  <a:lnTo>
                    <a:pt x="2642400" y="330200"/>
                  </a:lnTo>
                  <a:close/>
                </a:path>
                <a:path w="17811115" h="1955800">
                  <a:moveTo>
                    <a:pt x="2971495" y="330200"/>
                  </a:moveTo>
                  <a:lnTo>
                    <a:pt x="2961881" y="330200"/>
                  </a:lnTo>
                  <a:lnTo>
                    <a:pt x="2961881" y="647700"/>
                  </a:lnTo>
                  <a:lnTo>
                    <a:pt x="2971495" y="647700"/>
                  </a:lnTo>
                  <a:lnTo>
                    <a:pt x="2971495" y="330200"/>
                  </a:lnTo>
                  <a:close/>
                </a:path>
                <a:path w="17811115" h="1955800">
                  <a:moveTo>
                    <a:pt x="3300590" y="330200"/>
                  </a:moveTo>
                  <a:lnTo>
                    <a:pt x="3290976" y="330200"/>
                  </a:lnTo>
                  <a:lnTo>
                    <a:pt x="3290976" y="647700"/>
                  </a:lnTo>
                  <a:lnTo>
                    <a:pt x="3300590" y="647700"/>
                  </a:lnTo>
                  <a:lnTo>
                    <a:pt x="3300590" y="330200"/>
                  </a:lnTo>
                  <a:close/>
                </a:path>
                <a:path w="17811115" h="1955800">
                  <a:moveTo>
                    <a:pt x="3629698" y="330200"/>
                  </a:moveTo>
                  <a:lnTo>
                    <a:pt x="3620084" y="330200"/>
                  </a:lnTo>
                  <a:lnTo>
                    <a:pt x="3620084" y="647700"/>
                  </a:lnTo>
                  <a:lnTo>
                    <a:pt x="3629698" y="647700"/>
                  </a:lnTo>
                  <a:lnTo>
                    <a:pt x="3629698" y="330200"/>
                  </a:lnTo>
                  <a:close/>
                </a:path>
                <a:path w="17811115" h="1955800">
                  <a:moveTo>
                    <a:pt x="3958793" y="330200"/>
                  </a:moveTo>
                  <a:lnTo>
                    <a:pt x="3949179" y="330200"/>
                  </a:lnTo>
                  <a:lnTo>
                    <a:pt x="3949179" y="647700"/>
                  </a:lnTo>
                  <a:lnTo>
                    <a:pt x="3958793" y="647700"/>
                  </a:lnTo>
                  <a:lnTo>
                    <a:pt x="3958793" y="330200"/>
                  </a:lnTo>
                  <a:close/>
                </a:path>
                <a:path w="17811115" h="1955800">
                  <a:moveTo>
                    <a:pt x="4287888" y="330200"/>
                  </a:moveTo>
                  <a:lnTo>
                    <a:pt x="4278274" y="330200"/>
                  </a:lnTo>
                  <a:lnTo>
                    <a:pt x="4278274" y="647700"/>
                  </a:lnTo>
                  <a:lnTo>
                    <a:pt x="4287888" y="647700"/>
                  </a:lnTo>
                  <a:lnTo>
                    <a:pt x="4287888" y="330200"/>
                  </a:lnTo>
                  <a:close/>
                </a:path>
                <a:path w="17811115" h="1955800">
                  <a:moveTo>
                    <a:pt x="4616983" y="330200"/>
                  </a:moveTo>
                  <a:lnTo>
                    <a:pt x="4607369" y="330200"/>
                  </a:lnTo>
                  <a:lnTo>
                    <a:pt x="4607369" y="647700"/>
                  </a:lnTo>
                  <a:lnTo>
                    <a:pt x="4616983" y="647700"/>
                  </a:lnTo>
                  <a:lnTo>
                    <a:pt x="4616983" y="330200"/>
                  </a:lnTo>
                  <a:close/>
                </a:path>
                <a:path w="17811115" h="1955800">
                  <a:moveTo>
                    <a:pt x="4946078" y="330200"/>
                  </a:moveTo>
                  <a:lnTo>
                    <a:pt x="4936464" y="330200"/>
                  </a:lnTo>
                  <a:lnTo>
                    <a:pt x="4936464" y="647700"/>
                  </a:lnTo>
                  <a:lnTo>
                    <a:pt x="4946078" y="647700"/>
                  </a:lnTo>
                  <a:lnTo>
                    <a:pt x="4946078" y="330200"/>
                  </a:lnTo>
                  <a:close/>
                </a:path>
                <a:path w="17811115" h="1955800">
                  <a:moveTo>
                    <a:pt x="5305056" y="330200"/>
                  </a:moveTo>
                  <a:lnTo>
                    <a:pt x="5295443" y="330200"/>
                  </a:lnTo>
                  <a:lnTo>
                    <a:pt x="5295443" y="647700"/>
                  </a:lnTo>
                  <a:lnTo>
                    <a:pt x="5305056" y="647700"/>
                  </a:lnTo>
                  <a:lnTo>
                    <a:pt x="5305056" y="330200"/>
                  </a:lnTo>
                  <a:close/>
                </a:path>
                <a:path w="17811115" h="1955800">
                  <a:moveTo>
                    <a:pt x="5634164" y="330200"/>
                  </a:moveTo>
                  <a:lnTo>
                    <a:pt x="5624550" y="330200"/>
                  </a:lnTo>
                  <a:lnTo>
                    <a:pt x="5624550" y="647700"/>
                  </a:lnTo>
                  <a:lnTo>
                    <a:pt x="5634164" y="647700"/>
                  </a:lnTo>
                  <a:lnTo>
                    <a:pt x="5634164" y="330200"/>
                  </a:lnTo>
                  <a:close/>
                </a:path>
                <a:path w="17811115" h="1955800">
                  <a:moveTo>
                    <a:pt x="5963259" y="330200"/>
                  </a:moveTo>
                  <a:lnTo>
                    <a:pt x="5953645" y="330200"/>
                  </a:lnTo>
                  <a:lnTo>
                    <a:pt x="5953645" y="647700"/>
                  </a:lnTo>
                  <a:lnTo>
                    <a:pt x="5963259" y="647700"/>
                  </a:lnTo>
                  <a:lnTo>
                    <a:pt x="5963259" y="330200"/>
                  </a:lnTo>
                  <a:close/>
                </a:path>
                <a:path w="17811115" h="1955800">
                  <a:moveTo>
                    <a:pt x="6292354" y="330200"/>
                  </a:moveTo>
                  <a:lnTo>
                    <a:pt x="6282741" y="330200"/>
                  </a:lnTo>
                  <a:lnTo>
                    <a:pt x="6282741" y="647700"/>
                  </a:lnTo>
                  <a:lnTo>
                    <a:pt x="6292354" y="647700"/>
                  </a:lnTo>
                  <a:lnTo>
                    <a:pt x="6292354" y="330200"/>
                  </a:lnTo>
                  <a:close/>
                </a:path>
                <a:path w="17811115" h="1955800">
                  <a:moveTo>
                    <a:pt x="6621450" y="330200"/>
                  </a:moveTo>
                  <a:lnTo>
                    <a:pt x="6611836" y="330200"/>
                  </a:lnTo>
                  <a:lnTo>
                    <a:pt x="6611836" y="647700"/>
                  </a:lnTo>
                  <a:lnTo>
                    <a:pt x="6621450" y="647700"/>
                  </a:lnTo>
                  <a:lnTo>
                    <a:pt x="6621450" y="330200"/>
                  </a:lnTo>
                  <a:close/>
                </a:path>
                <a:path w="17811115" h="1955800">
                  <a:moveTo>
                    <a:pt x="6950545" y="330200"/>
                  </a:moveTo>
                  <a:lnTo>
                    <a:pt x="6940931" y="330200"/>
                  </a:lnTo>
                  <a:lnTo>
                    <a:pt x="6940931" y="647700"/>
                  </a:lnTo>
                  <a:lnTo>
                    <a:pt x="6950545" y="647700"/>
                  </a:lnTo>
                  <a:lnTo>
                    <a:pt x="6950545" y="330200"/>
                  </a:lnTo>
                  <a:close/>
                </a:path>
                <a:path w="17811115" h="1955800">
                  <a:moveTo>
                    <a:pt x="7279653" y="330200"/>
                  </a:moveTo>
                  <a:lnTo>
                    <a:pt x="7270039" y="330200"/>
                  </a:lnTo>
                  <a:lnTo>
                    <a:pt x="7270039" y="647700"/>
                  </a:lnTo>
                  <a:lnTo>
                    <a:pt x="7279653" y="647700"/>
                  </a:lnTo>
                  <a:lnTo>
                    <a:pt x="7279653" y="330200"/>
                  </a:lnTo>
                  <a:close/>
                </a:path>
                <a:path w="17811115" h="1955800">
                  <a:moveTo>
                    <a:pt x="7608748" y="330200"/>
                  </a:moveTo>
                  <a:lnTo>
                    <a:pt x="7599134" y="330200"/>
                  </a:lnTo>
                  <a:lnTo>
                    <a:pt x="7599134" y="647700"/>
                  </a:lnTo>
                  <a:lnTo>
                    <a:pt x="7608748" y="647700"/>
                  </a:lnTo>
                  <a:lnTo>
                    <a:pt x="7608748" y="330200"/>
                  </a:lnTo>
                  <a:close/>
                </a:path>
                <a:path w="17811115" h="1955800">
                  <a:moveTo>
                    <a:pt x="7937843" y="330200"/>
                  </a:moveTo>
                  <a:lnTo>
                    <a:pt x="7928229" y="330200"/>
                  </a:lnTo>
                  <a:lnTo>
                    <a:pt x="7928229" y="647700"/>
                  </a:lnTo>
                  <a:lnTo>
                    <a:pt x="7937843" y="647700"/>
                  </a:lnTo>
                  <a:lnTo>
                    <a:pt x="7937843" y="330200"/>
                  </a:lnTo>
                  <a:close/>
                </a:path>
                <a:path w="17811115" h="1955800">
                  <a:moveTo>
                    <a:pt x="8266938" y="330200"/>
                  </a:moveTo>
                  <a:lnTo>
                    <a:pt x="8257324" y="330200"/>
                  </a:lnTo>
                  <a:lnTo>
                    <a:pt x="8257324" y="647700"/>
                  </a:lnTo>
                  <a:lnTo>
                    <a:pt x="8266938" y="647700"/>
                  </a:lnTo>
                  <a:lnTo>
                    <a:pt x="8266938" y="330200"/>
                  </a:lnTo>
                  <a:close/>
                </a:path>
                <a:path w="17811115" h="1955800">
                  <a:moveTo>
                    <a:pt x="8596046" y="330200"/>
                  </a:moveTo>
                  <a:lnTo>
                    <a:pt x="8586432" y="330200"/>
                  </a:lnTo>
                  <a:lnTo>
                    <a:pt x="8586432" y="647700"/>
                  </a:lnTo>
                  <a:lnTo>
                    <a:pt x="8596046" y="647700"/>
                  </a:lnTo>
                  <a:lnTo>
                    <a:pt x="8596046" y="330200"/>
                  </a:lnTo>
                  <a:close/>
                </a:path>
                <a:path w="17811115" h="1955800">
                  <a:moveTo>
                    <a:pt x="8925141" y="330200"/>
                  </a:moveTo>
                  <a:lnTo>
                    <a:pt x="8915527" y="330200"/>
                  </a:lnTo>
                  <a:lnTo>
                    <a:pt x="8915527" y="647700"/>
                  </a:lnTo>
                  <a:lnTo>
                    <a:pt x="8925141" y="647700"/>
                  </a:lnTo>
                  <a:lnTo>
                    <a:pt x="8925141" y="330200"/>
                  </a:lnTo>
                  <a:close/>
                </a:path>
                <a:path w="17811115" h="1955800">
                  <a:moveTo>
                    <a:pt x="9254236" y="330200"/>
                  </a:moveTo>
                  <a:lnTo>
                    <a:pt x="9244622" y="330200"/>
                  </a:lnTo>
                  <a:lnTo>
                    <a:pt x="9244622" y="647700"/>
                  </a:lnTo>
                  <a:lnTo>
                    <a:pt x="9254236" y="647700"/>
                  </a:lnTo>
                  <a:lnTo>
                    <a:pt x="9254236" y="330200"/>
                  </a:lnTo>
                  <a:close/>
                </a:path>
                <a:path w="17811115" h="1955800">
                  <a:moveTo>
                    <a:pt x="9583331" y="330200"/>
                  </a:moveTo>
                  <a:lnTo>
                    <a:pt x="9573717" y="330200"/>
                  </a:lnTo>
                  <a:lnTo>
                    <a:pt x="9573717" y="647700"/>
                  </a:lnTo>
                  <a:lnTo>
                    <a:pt x="9583331" y="647700"/>
                  </a:lnTo>
                  <a:lnTo>
                    <a:pt x="9583331" y="330200"/>
                  </a:lnTo>
                  <a:close/>
                </a:path>
                <a:path w="17811115" h="1955800">
                  <a:moveTo>
                    <a:pt x="9912426" y="330200"/>
                  </a:moveTo>
                  <a:lnTo>
                    <a:pt x="9902812" y="330200"/>
                  </a:lnTo>
                  <a:lnTo>
                    <a:pt x="9902812" y="647700"/>
                  </a:lnTo>
                  <a:lnTo>
                    <a:pt x="9912426" y="647700"/>
                  </a:lnTo>
                  <a:lnTo>
                    <a:pt x="9912426" y="330200"/>
                  </a:lnTo>
                  <a:close/>
                </a:path>
                <a:path w="17811115" h="1955800">
                  <a:moveTo>
                    <a:pt x="10241521" y="330200"/>
                  </a:moveTo>
                  <a:lnTo>
                    <a:pt x="10231907" y="330200"/>
                  </a:lnTo>
                  <a:lnTo>
                    <a:pt x="10231907" y="647700"/>
                  </a:lnTo>
                  <a:lnTo>
                    <a:pt x="10241521" y="647700"/>
                  </a:lnTo>
                  <a:lnTo>
                    <a:pt x="10241521" y="330200"/>
                  </a:lnTo>
                  <a:close/>
                </a:path>
                <a:path w="17811115" h="1955800">
                  <a:moveTo>
                    <a:pt x="10570616" y="330200"/>
                  </a:moveTo>
                  <a:lnTo>
                    <a:pt x="10561003" y="330200"/>
                  </a:lnTo>
                  <a:lnTo>
                    <a:pt x="10561003" y="647700"/>
                  </a:lnTo>
                  <a:lnTo>
                    <a:pt x="10570616" y="647700"/>
                  </a:lnTo>
                  <a:lnTo>
                    <a:pt x="10570616" y="330200"/>
                  </a:lnTo>
                  <a:close/>
                </a:path>
                <a:path w="17811115" h="1955800">
                  <a:moveTo>
                    <a:pt x="10899712" y="330200"/>
                  </a:moveTo>
                  <a:lnTo>
                    <a:pt x="10890098" y="330200"/>
                  </a:lnTo>
                  <a:lnTo>
                    <a:pt x="10890098" y="647700"/>
                  </a:lnTo>
                  <a:lnTo>
                    <a:pt x="10899712" y="647700"/>
                  </a:lnTo>
                  <a:lnTo>
                    <a:pt x="10899712" y="330200"/>
                  </a:lnTo>
                  <a:close/>
                </a:path>
                <a:path w="17811115" h="1955800">
                  <a:moveTo>
                    <a:pt x="11228807" y="330200"/>
                  </a:moveTo>
                  <a:lnTo>
                    <a:pt x="11219193" y="330200"/>
                  </a:lnTo>
                  <a:lnTo>
                    <a:pt x="11219193" y="647700"/>
                  </a:lnTo>
                  <a:lnTo>
                    <a:pt x="11228807" y="647700"/>
                  </a:lnTo>
                  <a:lnTo>
                    <a:pt x="11228807" y="330200"/>
                  </a:lnTo>
                  <a:close/>
                </a:path>
                <a:path w="17811115" h="1955800">
                  <a:moveTo>
                    <a:pt x="11557902" y="330200"/>
                  </a:moveTo>
                  <a:lnTo>
                    <a:pt x="11548288" y="330200"/>
                  </a:lnTo>
                  <a:lnTo>
                    <a:pt x="11548288" y="647700"/>
                  </a:lnTo>
                  <a:lnTo>
                    <a:pt x="11557902" y="647700"/>
                  </a:lnTo>
                  <a:lnTo>
                    <a:pt x="11557902" y="330200"/>
                  </a:lnTo>
                  <a:close/>
                </a:path>
                <a:path w="17811115" h="1955800">
                  <a:moveTo>
                    <a:pt x="11886997" y="330200"/>
                  </a:moveTo>
                  <a:lnTo>
                    <a:pt x="11877383" y="330200"/>
                  </a:lnTo>
                  <a:lnTo>
                    <a:pt x="11877383" y="647700"/>
                  </a:lnTo>
                  <a:lnTo>
                    <a:pt x="11886997" y="647700"/>
                  </a:lnTo>
                  <a:lnTo>
                    <a:pt x="11886997" y="330200"/>
                  </a:lnTo>
                  <a:close/>
                </a:path>
                <a:path w="17811115" h="1955800">
                  <a:moveTo>
                    <a:pt x="12216092" y="330200"/>
                  </a:moveTo>
                  <a:lnTo>
                    <a:pt x="12206478" y="330200"/>
                  </a:lnTo>
                  <a:lnTo>
                    <a:pt x="12206478" y="647700"/>
                  </a:lnTo>
                  <a:lnTo>
                    <a:pt x="12216092" y="647700"/>
                  </a:lnTo>
                  <a:lnTo>
                    <a:pt x="12216092" y="330200"/>
                  </a:lnTo>
                  <a:close/>
                </a:path>
                <a:path w="17811115" h="1955800">
                  <a:moveTo>
                    <a:pt x="12545200" y="330200"/>
                  </a:moveTo>
                  <a:lnTo>
                    <a:pt x="12535573" y="330200"/>
                  </a:lnTo>
                  <a:lnTo>
                    <a:pt x="12535573" y="647700"/>
                  </a:lnTo>
                  <a:lnTo>
                    <a:pt x="12545200" y="647700"/>
                  </a:lnTo>
                  <a:lnTo>
                    <a:pt x="12545200" y="330200"/>
                  </a:lnTo>
                  <a:close/>
                </a:path>
                <a:path w="17811115" h="1955800">
                  <a:moveTo>
                    <a:pt x="12874295" y="330200"/>
                  </a:moveTo>
                  <a:lnTo>
                    <a:pt x="12864681" y="330200"/>
                  </a:lnTo>
                  <a:lnTo>
                    <a:pt x="12864681" y="647700"/>
                  </a:lnTo>
                  <a:lnTo>
                    <a:pt x="12874295" y="647700"/>
                  </a:lnTo>
                  <a:lnTo>
                    <a:pt x="12874295" y="330200"/>
                  </a:lnTo>
                  <a:close/>
                </a:path>
                <a:path w="17811115" h="1955800">
                  <a:moveTo>
                    <a:pt x="13203390" y="330200"/>
                  </a:moveTo>
                  <a:lnTo>
                    <a:pt x="13193776" y="330200"/>
                  </a:lnTo>
                  <a:lnTo>
                    <a:pt x="13193776" y="647700"/>
                  </a:lnTo>
                  <a:lnTo>
                    <a:pt x="13203390" y="647700"/>
                  </a:lnTo>
                  <a:lnTo>
                    <a:pt x="13203390" y="330200"/>
                  </a:lnTo>
                  <a:close/>
                </a:path>
                <a:path w="17811115" h="1955800">
                  <a:moveTo>
                    <a:pt x="13532485" y="330200"/>
                  </a:moveTo>
                  <a:lnTo>
                    <a:pt x="13522871" y="330200"/>
                  </a:lnTo>
                  <a:lnTo>
                    <a:pt x="13522871" y="647700"/>
                  </a:lnTo>
                  <a:lnTo>
                    <a:pt x="13532485" y="647700"/>
                  </a:lnTo>
                  <a:lnTo>
                    <a:pt x="13532485" y="330200"/>
                  </a:lnTo>
                  <a:close/>
                </a:path>
                <a:path w="17811115" h="19558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317500"/>
                  </a:lnTo>
                  <a:lnTo>
                    <a:pt x="13532485" y="317500"/>
                  </a:lnTo>
                  <a:lnTo>
                    <a:pt x="13532485" y="0"/>
                  </a:lnTo>
                  <a:close/>
                </a:path>
                <a:path w="17811115" h="1955800">
                  <a:moveTo>
                    <a:pt x="13861580" y="330200"/>
                  </a:moveTo>
                  <a:lnTo>
                    <a:pt x="13851966" y="330200"/>
                  </a:lnTo>
                  <a:lnTo>
                    <a:pt x="13851966" y="647700"/>
                  </a:lnTo>
                  <a:lnTo>
                    <a:pt x="13861580" y="647700"/>
                  </a:lnTo>
                  <a:lnTo>
                    <a:pt x="13861580" y="330200"/>
                  </a:lnTo>
                  <a:close/>
                </a:path>
                <a:path w="17811115" h="19558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317500"/>
                  </a:lnTo>
                  <a:lnTo>
                    <a:pt x="13861580" y="317500"/>
                  </a:lnTo>
                  <a:lnTo>
                    <a:pt x="13861580" y="0"/>
                  </a:lnTo>
                  <a:close/>
                </a:path>
                <a:path w="17811115" h="1955800">
                  <a:moveTo>
                    <a:pt x="14190675" y="330200"/>
                  </a:moveTo>
                  <a:lnTo>
                    <a:pt x="14181061" y="330200"/>
                  </a:lnTo>
                  <a:lnTo>
                    <a:pt x="14181061" y="647700"/>
                  </a:lnTo>
                  <a:lnTo>
                    <a:pt x="14190675" y="647700"/>
                  </a:lnTo>
                  <a:lnTo>
                    <a:pt x="14190675" y="330200"/>
                  </a:lnTo>
                  <a:close/>
                </a:path>
                <a:path w="17811115" h="19558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317500"/>
                  </a:lnTo>
                  <a:lnTo>
                    <a:pt x="14190675" y="317500"/>
                  </a:lnTo>
                  <a:lnTo>
                    <a:pt x="14190675" y="0"/>
                  </a:lnTo>
                  <a:close/>
                </a:path>
                <a:path w="17811115" h="1955800">
                  <a:moveTo>
                    <a:pt x="14519770" y="330200"/>
                  </a:moveTo>
                  <a:lnTo>
                    <a:pt x="14510157" y="330200"/>
                  </a:lnTo>
                  <a:lnTo>
                    <a:pt x="14510157" y="647700"/>
                  </a:lnTo>
                  <a:lnTo>
                    <a:pt x="14519770" y="647700"/>
                  </a:lnTo>
                  <a:lnTo>
                    <a:pt x="14519770" y="330200"/>
                  </a:lnTo>
                  <a:close/>
                </a:path>
                <a:path w="17811115" h="19558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317500"/>
                  </a:lnTo>
                  <a:lnTo>
                    <a:pt x="14519770" y="317500"/>
                  </a:lnTo>
                  <a:lnTo>
                    <a:pt x="14519770" y="0"/>
                  </a:lnTo>
                  <a:close/>
                </a:path>
                <a:path w="17811115" h="1955800">
                  <a:moveTo>
                    <a:pt x="14848866" y="330200"/>
                  </a:moveTo>
                  <a:lnTo>
                    <a:pt x="14839252" y="330200"/>
                  </a:lnTo>
                  <a:lnTo>
                    <a:pt x="14839252" y="647700"/>
                  </a:lnTo>
                  <a:lnTo>
                    <a:pt x="14848866" y="647700"/>
                  </a:lnTo>
                  <a:lnTo>
                    <a:pt x="14848866" y="330200"/>
                  </a:lnTo>
                  <a:close/>
                </a:path>
                <a:path w="17811115" h="19558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317500"/>
                  </a:lnTo>
                  <a:lnTo>
                    <a:pt x="14848866" y="317500"/>
                  </a:lnTo>
                  <a:lnTo>
                    <a:pt x="14848866" y="0"/>
                  </a:lnTo>
                  <a:close/>
                </a:path>
                <a:path w="17811115" h="1955800">
                  <a:moveTo>
                    <a:pt x="15177961" y="330200"/>
                  </a:moveTo>
                  <a:lnTo>
                    <a:pt x="15168347" y="330200"/>
                  </a:lnTo>
                  <a:lnTo>
                    <a:pt x="15168347" y="647700"/>
                  </a:lnTo>
                  <a:lnTo>
                    <a:pt x="15177961" y="647700"/>
                  </a:lnTo>
                  <a:lnTo>
                    <a:pt x="15177961" y="330200"/>
                  </a:lnTo>
                  <a:close/>
                </a:path>
                <a:path w="17811115" h="19558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317500"/>
                  </a:lnTo>
                  <a:lnTo>
                    <a:pt x="15177961" y="317500"/>
                  </a:lnTo>
                  <a:lnTo>
                    <a:pt x="15177961" y="0"/>
                  </a:lnTo>
                  <a:close/>
                </a:path>
                <a:path w="17811115" h="1955800">
                  <a:moveTo>
                    <a:pt x="15507056" y="330200"/>
                  </a:moveTo>
                  <a:lnTo>
                    <a:pt x="15497442" y="330200"/>
                  </a:lnTo>
                  <a:lnTo>
                    <a:pt x="15497442" y="647700"/>
                  </a:lnTo>
                  <a:lnTo>
                    <a:pt x="15507056" y="647700"/>
                  </a:lnTo>
                  <a:lnTo>
                    <a:pt x="15507056" y="330200"/>
                  </a:lnTo>
                  <a:close/>
                </a:path>
                <a:path w="17811115" h="19558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317500"/>
                  </a:lnTo>
                  <a:lnTo>
                    <a:pt x="15507056" y="317500"/>
                  </a:lnTo>
                  <a:lnTo>
                    <a:pt x="15507056" y="0"/>
                  </a:lnTo>
                  <a:close/>
                </a:path>
                <a:path w="17811115" h="1955800">
                  <a:moveTo>
                    <a:pt x="15836151" y="330200"/>
                  </a:moveTo>
                  <a:lnTo>
                    <a:pt x="15826537" y="330200"/>
                  </a:lnTo>
                  <a:lnTo>
                    <a:pt x="15826537" y="647700"/>
                  </a:lnTo>
                  <a:lnTo>
                    <a:pt x="15836151" y="647700"/>
                  </a:lnTo>
                  <a:lnTo>
                    <a:pt x="15836151" y="330200"/>
                  </a:lnTo>
                  <a:close/>
                </a:path>
                <a:path w="17811115" h="19558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317500"/>
                  </a:lnTo>
                  <a:lnTo>
                    <a:pt x="15836151" y="317500"/>
                  </a:lnTo>
                  <a:lnTo>
                    <a:pt x="15836151" y="0"/>
                  </a:lnTo>
                  <a:close/>
                </a:path>
                <a:path w="17811115" h="1955800">
                  <a:moveTo>
                    <a:pt x="16165246" y="330200"/>
                  </a:moveTo>
                  <a:lnTo>
                    <a:pt x="16155632" y="330200"/>
                  </a:lnTo>
                  <a:lnTo>
                    <a:pt x="16155632" y="647700"/>
                  </a:lnTo>
                  <a:lnTo>
                    <a:pt x="16165246" y="647700"/>
                  </a:lnTo>
                  <a:lnTo>
                    <a:pt x="16165246" y="330200"/>
                  </a:lnTo>
                  <a:close/>
                </a:path>
                <a:path w="17811115" h="19558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317500"/>
                  </a:lnTo>
                  <a:lnTo>
                    <a:pt x="16165246" y="317500"/>
                  </a:lnTo>
                  <a:lnTo>
                    <a:pt x="16165246" y="0"/>
                  </a:lnTo>
                  <a:close/>
                </a:path>
                <a:path w="17811115" h="1955800">
                  <a:moveTo>
                    <a:pt x="16494341" y="330200"/>
                  </a:moveTo>
                  <a:lnTo>
                    <a:pt x="16484727" y="330200"/>
                  </a:lnTo>
                  <a:lnTo>
                    <a:pt x="16484727" y="647700"/>
                  </a:lnTo>
                  <a:lnTo>
                    <a:pt x="16494341" y="647700"/>
                  </a:lnTo>
                  <a:lnTo>
                    <a:pt x="16494341" y="330200"/>
                  </a:lnTo>
                  <a:close/>
                </a:path>
                <a:path w="17811115" h="19558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317500"/>
                  </a:lnTo>
                  <a:lnTo>
                    <a:pt x="16494341" y="317500"/>
                  </a:lnTo>
                  <a:lnTo>
                    <a:pt x="16494341" y="0"/>
                  </a:lnTo>
                  <a:close/>
                </a:path>
                <a:path w="17811115" h="1955800">
                  <a:moveTo>
                    <a:pt x="16823538" y="330200"/>
                  </a:moveTo>
                  <a:lnTo>
                    <a:pt x="16813924" y="330200"/>
                  </a:lnTo>
                  <a:lnTo>
                    <a:pt x="16813924" y="647700"/>
                  </a:lnTo>
                  <a:lnTo>
                    <a:pt x="16823538" y="647700"/>
                  </a:lnTo>
                  <a:lnTo>
                    <a:pt x="16823538" y="330200"/>
                  </a:lnTo>
                  <a:close/>
                </a:path>
                <a:path w="17811115" h="19558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317500"/>
                  </a:lnTo>
                  <a:lnTo>
                    <a:pt x="16823538" y="317500"/>
                  </a:lnTo>
                  <a:lnTo>
                    <a:pt x="16823538" y="0"/>
                  </a:lnTo>
                  <a:close/>
                </a:path>
                <a:path w="17811115" h="1955800">
                  <a:moveTo>
                    <a:pt x="17152531" y="330200"/>
                  </a:moveTo>
                  <a:lnTo>
                    <a:pt x="17142918" y="330200"/>
                  </a:lnTo>
                  <a:lnTo>
                    <a:pt x="17142918" y="647700"/>
                  </a:lnTo>
                  <a:lnTo>
                    <a:pt x="17152531" y="647700"/>
                  </a:lnTo>
                  <a:lnTo>
                    <a:pt x="17152531" y="330200"/>
                  </a:lnTo>
                  <a:close/>
                </a:path>
                <a:path w="17811115" h="19558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317500"/>
                  </a:lnTo>
                  <a:lnTo>
                    <a:pt x="17152531" y="317500"/>
                  </a:lnTo>
                  <a:lnTo>
                    <a:pt x="17152531" y="0"/>
                  </a:lnTo>
                  <a:close/>
                </a:path>
                <a:path w="17811115" h="1955800">
                  <a:moveTo>
                    <a:pt x="17481728" y="330200"/>
                  </a:moveTo>
                  <a:lnTo>
                    <a:pt x="17472114" y="330200"/>
                  </a:lnTo>
                  <a:lnTo>
                    <a:pt x="17472114" y="647700"/>
                  </a:lnTo>
                  <a:lnTo>
                    <a:pt x="17481728" y="647700"/>
                  </a:lnTo>
                  <a:lnTo>
                    <a:pt x="17481728" y="330200"/>
                  </a:lnTo>
                  <a:close/>
                </a:path>
                <a:path w="17811115" h="19558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317500"/>
                  </a:lnTo>
                  <a:lnTo>
                    <a:pt x="17481728" y="317500"/>
                  </a:lnTo>
                  <a:lnTo>
                    <a:pt x="17481728" y="0"/>
                  </a:lnTo>
                  <a:close/>
                </a:path>
                <a:path w="17811115" h="1955800">
                  <a:moveTo>
                    <a:pt x="17810823" y="330200"/>
                  </a:moveTo>
                  <a:lnTo>
                    <a:pt x="17801209" y="330200"/>
                  </a:lnTo>
                  <a:lnTo>
                    <a:pt x="17801209" y="647700"/>
                  </a:lnTo>
                  <a:lnTo>
                    <a:pt x="17810823" y="647700"/>
                  </a:lnTo>
                  <a:lnTo>
                    <a:pt x="17810823" y="330200"/>
                  </a:lnTo>
                  <a:close/>
                </a:path>
                <a:path w="17811115" h="19558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317500"/>
                  </a:lnTo>
                  <a:lnTo>
                    <a:pt x="17810823" y="3175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43319" y="8801455"/>
              <a:ext cx="17811115" cy="1473200"/>
            </a:xfrm>
            <a:custGeom>
              <a:avLst/>
              <a:gdLst/>
              <a:ahLst/>
              <a:cxnLst/>
              <a:rect l="l" t="t" r="r" b="b"/>
              <a:pathLst>
                <a:path w="17811115" h="1473200">
                  <a:moveTo>
                    <a:pt x="9613" y="1308100"/>
                  </a:moveTo>
                  <a:lnTo>
                    <a:pt x="0" y="1308100"/>
                  </a:lnTo>
                  <a:lnTo>
                    <a:pt x="0" y="1473200"/>
                  </a:lnTo>
                  <a:lnTo>
                    <a:pt x="9613" y="1473200"/>
                  </a:lnTo>
                  <a:lnTo>
                    <a:pt x="9613" y="1308100"/>
                  </a:lnTo>
                  <a:close/>
                </a:path>
                <a:path w="17811115" h="1473200">
                  <a:moveTo>
                    <a:pt x="338721" y="1308100"/>
                  </a:moveTo>
                  <a:lnTo>
                    <a:pt x="329107" y="1308100"/>
                  </a:lnTo>
                  <a:lnTo>
                    <a:pt x="329107" y="1473200"/>
                  </a:lnTo>
                  <a:lnTo>
                    <a:pt x="338721" y="1473200"/>
                  </a:lnTo>
                  <a:lnTo>
                    <a:pt x="338721" y="1308100"/>
                  </a:lnTo>
                  <a:close/>
                </a:path>
                <a:path w="17811115" h="1473200">
                  <a:moveTo>
                    <a:pt x="338721" y="978319"/>
                  </a:moveTo>
                  <a:lnTo>
                    <a:pt x="338709" y="469"/>
                  </a:lnTo>
                  <a:lnTo>
                    <a:pt x="329107" y="469"/>
                  </a:lnTo>
                  <a:lnTo>
                    <a:pt x="329107" y="978319"/>
                  </a:lnTo>
                  <a:lnTo>
                    <a:pt x="329107" y="1295793"/>
                  </a:lnTo>
                  <a:lnTo>
                    <a:pt x="338721" y="1295793"/>
                  </a:lnTo>
                  <a:lnTo>
                    <a:pt x="338721" y="978319"/>
                  </a:lnTo>
                  <a:close/>
                </a:path>
                <a:path w="17811115" h="1473200">
                  <a:moveTo>
                    <a:pt x="667816" y="1308100"/>
                  </a:moveTo>
                  <a:lnTo>
                    <a:pt x="658202" y="1308100"/>
                  </a:lnTo>
                  <a:lnTo>
                    <a:pt x="658202" y="1473200"/>
                  </a:lnTo>
                  <a:lnTo>
                    <a:pt x="667816" y="1473200"/>
                  </a:lnTo>
                  <a:lnTo>
                    <a:pt x="667816" y="1308100"/>
                  </a:lnTo>
                  <a:close/>
                </a:path>
                <a:path w="17811115" h="1473200">
                  <a:moveTo>
                    <a:pt x="667816" y="0"/>
                  </a:moveTo>
                  <a:lnTo>
                    <a:pt x="658202" y="0"/>
                  </a:lnTo>
                  <a:lnTo>
                    <a:pt x="658202" y="1295400"/>
                  </a:lnTo>
                  <a:lnTo>
                    <a:pt x="667816" y="1295400"/>
                  </a:lnTo>
                  <a:lnTo>
                    <a:pt x="667816" y="0"/>
                  </a:lnTo>
                  <a:close/>
                </a:path>
                <a:path w="17811115" h="1473200">
                  <a:moveTo>
                    <a:pt x="996911" y="1308100"/>
                  </a:moveTo>
                  <a:lnTo>
                    <a:pt x="987298" y="1308100"/>
                  </a:lnTo>
                  <a:lnTo>
                    <a:pt x="987298" y="1473200"/>
                  </a:lnTo>
                  <a:lnTo>
                    <a:pt x="996911" y="1473200"/>
                  </a:lnTo>
                  <a:lnTo>
                    <a:pt x="996911" y="1308100"/>
                  </a:lnTo>
                  <a:close/>
                </a:path>
                <a:path w="17811115" h="1473200">
                  <a:moveTo>
                    <a:pt x="996911" y="0"/>
                  </a:moveTo>
                  <a:lnTo>
                    <a:pt x="987298" y="0"/>
                  </a:lnTo>
                  <a:lnTo>
                    <a:pt x="987298" y="1295400"/>
                  </a:lnTo>
                  <a:lnTo>
                    <a:pt x="996911" y="1295400"/>
                  </a:lnTo>
                  <a:lnTo>
                    <a:pt x="996911" y="0"/>
                  </a:lnTo>
                  <a:close/>
                </a:path>
                <a:path w="17811115" h="1473200">
                  <a:moveTo>
                    <a:pt x="1326007" y="1308100"/>
                  </a:moveTo>
                  <a:lnTo>
                    <a:pt x="1316393" y="1308100"/>
                  </a:lnTo>
                  <a:lnTo>
                    <a:pt x="1316393" y="1473200"/>
                  </a:lnTo>
                  <a:lnTo>
                    <a:pt x="1326007" y="1473200"/>
                  </a:lnTo>
                  <a:lnTo>
                    <a:pt x="1326007" y="1308100"/>
                  </a:lnTo>
                  <a:close/>
                </a:path>
                <a:path w="17811115" h="1473200">
                  <a:moveTo>
                    <a:pt x="1326007" y="0"/>
                  </a:moveTo>
                  <a:lnTo>
                    <a:pt x="1316393" y="0"/>
                  </a:lnTo>
                  <a:lnTo>
                    <a:pt x="1316393" y="1295400"/>
                  </a:lnTo>
                  <a:lnTo>
                    <a:pt x="1326007" y="1295400"/>
                  </a:lnTo>
                  <a:lnTo>
                    <a:pt x="1326007" y="0"/>
                  </a:lnTo>
                  <a:close/>
                </a:path>
                <a:path w="17811115" h="1473200">
                  <a:moveTo>
                    <a:pt x="1655114" y="1308100"/>
                  </a:moveTo>
                  <a:lnTo>
                    <a:pt x="1645500" y="1308100"/>
                  </a:lnTo>
                  <a:lnTo>
                    <a:pt x="1645500" y="1473200"/>
                  </a:lnTo>
                  <a:lnTo>
                    <a:pt x="1655114" y="1473200"/>
                  </a:lnTo>
                  <a:lnTo>
                    <a:pt x="1655114" y="1308100"/>
                  </a:lnTo>
                  <a:close/>
                </a:path>
                <a:path w="17811115" h="1473200">
                  <a:moveTo>
                    <a:pt x="1655114" y="0"/>
                  </a:moveTo>
                  <a:lnTo>
                    <a:pt x="1645500" y="0"/>
                  </a:lnTo>
                  <a:lnTo>
                    <a:pt x="1645500" y="1295400"/>
                  </a:lnTo>
                  <a:lnTo>
                    <a:pt x="1655114" y="1295400"/>
                  </a:lnTo>
                  <a:lnTo>
                    <a:pt x="1655114" y="0"/>
                  </a:lnTo>
                  <a:close/>
                </a:path>
                <a:path w="17811115" h="1473200">
                  <a:moveTo>
                    <a:pt x="1984209" y="1308100"/>
                  </a:moveTo>
                  <a:lnTo>
                    <a:pt x="1974596" y="1308100"/>
                  </a:lnTo>
                  <a:lnTo>
                    <a:pt x="1974596" y="1473200"/>
                  </a:lnTo>
                  <a:lnTo>
                    <a:pt x="1984209" y="1473200"/>
                  </a:lnTo>
                  <a:lnTo>
                    <a:pt x="1984209" y="1308100"/>
                  </a:lnTo>
                  <a:close/>
                </a:path>
                <a:path w="17811115" h="1473200">
                  <a:moveTo>
                    <a:pt x="1984209" y="0"/>
                  </a:moveTo>
                  <a:lnTo>
                    <a:pt x="1974596" y="0"/>
                  </a:lnTo>
                  <a:lnTo>
                    <a:pt x="1974596" y="1295400"/>
                  </a:lnTo>
                  <a:lnTo>
                    <a:pt x="1984209" y="1295400"/>
                  </a:lnTo>
                  <a:lnTo>
                    <a:pt x="1984209" y="0"/>
                  </a:lnTo>
                  <a:close/>
                </a:path>
                <a:path w="17811115" h="1473200">
                  <a:moveTo>
                    <a:pt x="2313305" y="1308100"/>
                  </a:moveTo>
                  <a:lnTo>
                    <a:pt x="2303691" y="1308100"/>
                  </a:lnTo>
                  <a:lnTo>
                    <a:pt x="2303691" y="1473200"/>
                  </a:lnTo>
                  <a:lnTo>
                    <a:pt x="2313305" y="1473200"/>
                  </a:lnTo>
                  <a:lnTo>
                    <a:pt x="2313305" y="1308100"/>
                  </a:lnTo>
                  <a:close/>
                </a:path>
                <a:path w="17811115" h="1473200">
                  <a:moveTo>
                    <a:pt x="2313305" y="0"/>
                  </a:moveTo>
                  <a:lnTo>
                    <a:pt x="2303691" y="0"/>
                  </a:lnTo>
                  <a:lnTo>
                    <a:pt x="2303691" y="1295400"/>
                  </a:lnTo>
                  <a:lnTo>
                    <a:pt x="2313305" y="1295400"/>
                  </a:lnTo>
                  <a:lnTo>
                    <a:pt x="2313305" y="0"/>
                  </a:lnTo>
                  <a:close/>
                </a:path>
                <a:path w="17811115" h="1473200">
                  <a:moveTo>
                    <a:pt x="2642400" y="1308100"/>
                  </a:moveTo>
                  <a:lnTo>
                    <a:pt x="2632786" y="1308100"/>
                  </a:lnTo>
                  <a:lnTo>
                    <a:pt x="2632786" y="1473200"/>
                  </a:lnTo>
                  <a:lnTo>
                    <a:pt x="2642400" y="1473200"/>
                  </a:lnTo>
                  <a:lnTo>
                    <a:pt x="2642400" y="1308100"/>
                  </a:lnTo>
                  <a:close/>
                </a:path>
                <a:path w="17811115" h="1473200">
                  <a:moveTo>
                    <a:pt x="2642400" y="0"/>
                  </a:moveTo>
                  <a:lnTo>
                    <a:pt x="2632786" y="0"/>
                  </a:lnTo>
                  <a:lnTo>
                    <a:pt x="2632786" y="1295400"/>
                  </a:lnTo>
                  <a:lnTo>
                    <a:pt x="2642400" y="1295400"/>
                  </a:lnTo>
                  <a:lnTo>
                    <a:pt x="2642400" y="0"/>
                  </a:lnTo>
                  <a:close/>
                </a:path>
                <a:path w="17811115" h="1473200">
                  <a:moveTo>
                    <a:pt x="2971495" y="1308100"/>
                  </a:moveTo>
                  <a:lnTo>
                    <a:pt x="2961881" y="1308100"/>
                  </a:lnTo>
                  <a:lnTo>
                    <a:pt x="2961881" y="1473200"/>
                  </a:lnTo>
                  <a:lnTo>
                    <a:pt x="2971495" y="1473200"/>
                  </a:lnTo>
                  <a:lnTo>
                    <a:pt x="2971495" y="1308100"/>
                  </a:lnTo>
                  <a:close/>
                </a:path>
                <a:path w="17811115" h="1473200">
                  <a:moveTo>
                    <a:pt x="2971495" y="0"/>
                  </a:moveTo>
                  <a:lnTo>
                    <a:pt x="2961881" y="0"/>
                  </a:lnTo>
                  <a:lnTo>
                    <a:pt x="2961881" y="1295400"/>
                  </a:lnTo>
                  <a:lnTo>
                    <a:pt x="2971495" y="1295400"/>
                  </a:lnTo>
                  <a:lnTo>
                    <a:pt x="2971495" y="0"/>
                  </a:lnTo>
                  <a:close/>
                </a:path>
                <a:path w="17811115" h="1473200">
                  <a:moveTo>
                    <a:pt x="3300590" y="1308100"/>
                  </a:moveTo>
                  <a:lnTo>
                    <a:pt x="3290976" y="1308100"/>
                  </a:lnTo>
                  <a:lnTo>
                    <a:pt x="3290976" y="1473200"/>
                  </a:lnTo>
                  <a:lnTo>
                    <a:pt x="3300590" y="1473200"/>
                  </a:lnTo>
                  <a:lnTo>
                    <a:pt x="3300590" y="1308100"/>
                  </a:lnTo>
                  <a:close/>
                </a:path>
                <a:path w="17811115" h="1473200">
                  <a:moveTo>
                    <a:pt x="3300590" y="0"/>
                  </a:moveTo>
                  <a:lnTo>
                    <a:pt x="3290976" y="0"/>
                  </a:lnTo>
                  <a:lnTo>
                    <a:pt x="3290976" y="1295400"/>
                  </a:lnTo>
                  <a:lnTo>
                    <a:pt x="3300590" y="1295400"/>
                  </a:lnTo>
                  <a:lnTo>
                    <a:pt x="3300590" y="0"/>
                  </a:lnTo>
                  <a:close/>
                </a:path>
                <a:path w="17811115" h="1473200">
                  <a:moveTo>
                    <a:pt x="3629698" y="1308100"/>
                  </a:moveTo>
                  <a:lnTo>
                    <a:pt x="3620084" y="1308100"/>
                  </a:lnTo>
                  <a:lnTo>
                    <a:pt x="3620084" y="1473200"/>
                  </a:lnTo>
                  <a:lnTo>
                    <a:pt x="3629698" y="1473200"/>
                  </a:lnTo>
                  <a:lnTo>
                    <a:pt x="3629698" y="1308100"/>
                  </a:lnTo>
                  <a:close/>
                </a:path>
                <a:path w="17811115" h="1473200">
                  <a:moveTo>
                    <a:pt x="3629698" y="0"/>
                  </a:moveTo>
                  <a:lnTo>
                    <a:pt x="3620084" y="0"/>
                  </a:lnTo>
                  <a:lnTo>
                    <a:pt x="3620084" y="1295400"/>
                  </a:lnTo>
                  <a:lnTo>
                    <a:pt x="3629698" y="1295400"/>
                  </a:lnTo>
                  <a:lnTo>
                    <a:pt x="3629698" y="0"/>
                  </a:lnTo>
                  <a:close/>
                </a:path>
                <a:path w="17811115" h="1473200">
                  <a:moveTo>
                    <a:pt x="3958793" y="1308100"/>
                  </a:moveTo>
                  <a:lnTo>
                    <a:pt x="3949179" y="1308100"/>
                  </a:lnTo>
                  <a:lnTo>
                    <a:pt x="3949179" y="1473200"/>
                  </a:lnTo>
                  <a:lnTo>
                    <a:pt x="3958793" y="1473200"/>
                  </a:lnTo>
                  <a:lnTo>
                    <a:pt x="3958793" y="1308100"/>
                  </a:lnTo>
                  <a:close/>
                </a:path>
                <a:path w="17811115" h="1473200">
                  <a:moveTo>
                    <a:pt x="3958793" y="0"/>
                  </a:moveTo>
                  <a:lnTo>
                    <a:pt x="3949179" y="0"/>
                  </a:lnTo>
                  <a:lnTo>
                    <a:pt x="3949179" y="1295400"/>
                  </a:lnTo>
                  <a:lnTo>
                    <a:pt x="3958793" y="1295400"/>
                  </a:lnTo>
                  <a:lnTo>
                    <a:pt x="3958793" y="0"/>
                  </a:lnTo>
                  <a:close/>
                </a:path>
                <a:path w="17811115" h="1473200">
                  <a:moveTo>
                    <a:pt x="4287888" y="1308100"/>
                  </a:moveTo>
                  <a:lnTo>
                    <a:pt x="4278274" y="1308100"/>
                  </a:lnTo>
                  <a:lnTo>
                    <a:pt x="4278274" y="1473200"/>
                  </a:lnTo>
                  <a:lnTo>
                    <a:pt x="4287888" y="1473200"/>
                  </a:lnTo>
                  <a:lnTo>
                    <a:pt x="4287888" y="1308100"/>
                  </a:lnTo>
                  <a:close/>
                </a:path>
                <a:path w="17811115" h="1473200">
                  <a:moveTo>
                    <a:pt x="4287888" y="0"/>
                  </a:moveTo>
                  <a:lnTo>
                    <a:pt x="4278274" y="0"/>
                  </a:lnTo>
                  <a:lnTo>
                    <a:pt x="4278274" y="1295400"/>
                  </a:lnTo>
                  <a:lnTo>
                    <a:pt x="4287888" y="1295400"/>
                  </a:lnTo>
                  <a:lnTo>
                    <a:pt x="4287888" y="0"/>
                  </a:lnTo>
                  <a:close/>
                </a:path>
                <a:path w="17811115" h="1473200">
                  <a:moveTo>
                    <a:pt x="4616983" y="1308100"/>
                  </a:moveTo>
                  <a:lnTo>
                    <a:pt x="4607369" y="1308100"/>
                  </a:lnTo>
                  <a:lnTo>
                    <a:pt x="4607369" y="1473200"/>
                  </a:lnTo>
                  <a:lnTo>
                    <a:pt x="4616983" y="1473200"/>
                  </a:lnTo>
                  <a:lnTo>
                    <a:pt x="4616983" y="1308100"/>
                  </a:lnTo>
                  <a:close/>
                </a:path>
                <a:path w="17811115" h="1473200">
                  <a:moveTo>
                    <a:pt x="4616983" y="0"/>
                  </a:moveTo>
                  <a:lnTo>
                    <a:pt x="4607369" y="0"/>
                  </a:lnTo>
                  <a:lnTo>
                    <a:pt x="4607369" y="1295400"/>
                  </a:lnTo>
                  <a:lnTo>
                    <a:pt x="4616983" y="1295400"/>
                  </a:lnTo>
                  <a:lnTo>
                    <a:pt x="4616983" y="0"/>
                  </a:lnTo>
                  <a:close/>
                </a:path>
                <a:path w="17811115" h="1473200">
                  <a:moveTo>
                    <a:pt x="4946078" y="1308100"/>
                  </a:moveTo>
                  <a:lnTo>
                    <a:pt x="4936464" y="1308100"/>
                  </a:lnTo>
                  <a:lnTo>
                    <a:pt x="4936464" y="1473200"/>
                  </a:lnTo>
                  <a:lnTo>
                    <a:pt x="4946078" y="1473200"/>
                  </a:lnTo>
                  <a:lnTo>
                    <a:pt x="4946078" y="1308100"/>
                  </a:lnTo>
                  <a:close/>
                </a:path>
                <a:path w="17811115" h="1473200">
                  <a:moveTo>
                    <a:pt x="4946078" y="0"/>
                  </a:moveTo>
                  <a:lnTo>
                    <a:pt x="4936464" y="0"/>
                  </a:lnTo>
                  <a:lnTo>
                    <a:pt x="4936464" y="1295400"/>
                  </a:lnTo>
                  <a:lnTo>
                    <a:pt x="4946078" y="1295400"/>
                  </a:lnTo>
                  <a:lnTo>
                    <a:pt x="4946078" y="0"/>
                  </a:lnTo>
                  <a:close/>
                </a:path>
                <a:path w="17811115" h="1473200">
                  <a:moveTo>
                    <a:pt x="5305056" y="0"/>
                  </a:moveTo>
                  <a:lnTo>
                    <a:pt x="5295443" y="0"/>
                  </a:lnTo>
                  <a:lnTo>
                    <a:pt x="5295443" y="1295400"/>
                  </a:lnTo>
                  <a:lnTo>
                    <a:pt x="5305056" y="1295400"/>
                  </a:lnTo>
                  <a:lnTo>
                    <a:pt x="5305056" y="0"/>
                  </a:lnTo>
                  <a:close/>
                </a:path>
                <a:path w="17811115" h="1473200">
                  <a:moveTo>
                    <a:pt x="5634164" y="0"/>
                  </a:moveTo>
                  <a:lnTo>
                    <a:pt x="5624550" y="0"/>
                  </a:lnTo>
                  <a:lnTo>
                    <a:pt x="5624550" y="1295400"/>
                  </a:lnTo>
                  <a:lnTo>
                    <a:pt x="5634164" y="1295400"/>
                  </a:lnTo>
                  <a:lnTo>
                    <a:pt x="5634164" y="0"/>
                  </a:lnTo>
                  <a:close/>
                </a:path>
                <a:path w="17811115" h="1473200">
                  <a:moveTo>
                    <a:pt x="5963259" y="0"/>
                  </a:moveTo>
                  <a:lnTo>
                    <a:pt x="5953645" y="0"/>
                  </a:lnTo>
                  <a:lnTo>
                    <a:pt x="5953645" y="1295400"/>
                  </a:lnTo>
                  <a:lnTo>
                    <a:pt x="5963259" y="1295400"/>
                  </a:lnTo>
                  <a:lnTo>
                    <a:pt x="5963259" y="0"/>
                  </a:lnTo>
                  <a:close/>
                </a:path>
                <a:path w="17811115" h="1473200">
                  <a:moveTo>
                    <a:pt x="6292354" y="0"/>
                  </a:moveTo>
                  <a:lnTo>
                    <a:pt x="6282741" y="0"/>
                  </a:lnTo>
                  <a:lnTo>
                    <a:pt x="6282741" y="1295400"/>
                  </a:lnTo>
                  <a:lnTo>
                    <a:pt x="6292354" y="1295400"/>
                  </a:lnTo>
                  <a:lnTo>
                    <a:pt x="6292354" y="0"/>
                  </a:lnTo>
                  <a:close/>
                </a:path>
                <a:path w="17811115" h="1473200">
                  <a:moveTo>
                    <a:pt x="6621450" y="0"/>
                  </a:moveTo>
                  <a:lnTo>
                    <a:pt x="6611836" y="0"/>
                  </a:lnTo>
                  <a:lnTo>
                    <a:pt x="6611836" y="1295400"/>
                  </a:lnTo>
                  <a:lnTo>
                    <a:pt x="6621450" y="1295400"/>
                  </a:lnTo>
                  <a:lnTo>
                    <a:pt x="6621450" y="0"/>
                  </a:lnTo>
                  <a:close/>
                </a:path>
                <a:path w="17811115" h="1473200">
                  <a:moveTo>
                    <a:pt x="6950545" y="0"/>
                  </a:moveTo>
                  <a:lnTo>
                    <a:pt x="6940931" y="0"/>
                  </a:lnTo>
                  <a:lnTo>
                    <a:pt x="6940931" y="1295400"/>
                  </a:lnTo>
                  <a:lnTo>
                    <a:pt x="6950545" y="1295400"/>
                  </a:lnTo>
                  <a:lnTo>
                    <a:pt x="6950545" y="0"/>
                  </a:lnTo>
                  <a:close/>
                </a:path>
                <a:path w="17811115" h="1473200">
                  <a:moveTo>
                    <a:pt x="7279653" y="0"/>
                  </a:moveTo>
                  <a:lnTo>
                    <a:pt x="7270039" y="0"/>
                  </a:lnTo>
                  <a:lnTo>
                    <a:pt x="7270039" y="1295400"/>
                  </a:lnTo>
                  <a:lnTo>
                    <a:pt x="7279653" y="1295400"/>
                  </a:lnTo>
                  <a:lnTo>
                    <a:pt x="7279653" y="0"/>
                  </a:lnTo>
                  <a:close/>
                </a:path>
                <a:path w="17811115" h="1473200">
                  <a:moveTo>
                    <a:pt x="7608748" y="0"/>
                  </a:moveTo>
                  <a:lnTo>
                    <a:pt x="7599134" y="0"/>
                  </a:lnTo>
                  <a:lnTo>
                    <a:pt x="7599134" y="1295400"/>
                  </a:lnTo>
                  <a:lnTo>
                    <a:pt x="7608748" y="1295400"/>
                  </a:lnTo>
                  <a:lnTo>
                    <a:pt x="7608748" y="0"/>
                  </a:lnTo>
                  <a:close/>
                </a:path>
                <a:path w="17811115" h="1473200">
                  <a:moveTo>
                    <a:pt x="7937843" y="0"/>
                  </a:moveTo>
                  <a:lnTo>
                    <a:pt x="7928229" y="0"/>
                  </a:lnTo>
                  <a:lnTo>
                    <a:pt x="7928229" y="1295400"/>
                  </a:lnTo>
                  <a:lnTo>
                    <a:pt x="7937843" y="1295400"/>
                  </a:lnTo>
                  <a:lnTo>
                    <a:pt x="7937843" y="0"/>
                  </a:lnTo>
                  <a:close/>
                </a:path>
                <a:path w="17811115" h="1473200">
                  <a:moveTo>
                    <a:pt x="8266938" y="0"/>
                  </a:moveTo>
                  <a:lnTo>
                    <a:pt x="8257324" y="0"/>
                  </a:lnTo>
                  <a:lnTo>
                    <a:pt x="8257324" y="1295400"/>
                  </a:lnTo>
                  <a:lnTo>
                    <a:pt x="8266938" y="1295400"/>
                  </a:lnTo>
                  <a:lnTo>
                    <a:pt x="8266938" y="0"/>
                  </a:lnTo>
                  <a:close/>
                </a:path>
                <a:path w="17811115" h="1473200">
                  <a:moveTo>
                    <a:pt x="8596046" y="0"/>
                  </a:moveTo>
                  <a:lnTo>
                    <a:pt x="8586432" y="0"/>
                  </a:lnTo>
                  <a:lnTo>
                    <a:pt x="8586432" y="1295400"/>
                  </a:lnTo>
                  <a:lnTo>
                    <a:pt x="8596046" y="1295400"/>
                  </a:lnTo>
                  <a:lnTo>
                    <a:pt x="8596046" y="0"/>
                  </a:lnTo>
                  <a:close/>
                </a:path>
                <a:path w="17811115" h="1473200">
                  <a:moveTo>
                    <a:pt x="8925141" y="0"/>
                  </a:moveTo>
                  <a:lnTo>
                    <a:pt x="8915527" y="0"/>
                  </a:lnTo>
                  <a:lnTo>
                    <a:pt x="8915527" y="1295400"/>
                  </a:lnTo>
                  <a:lnTo>
                    <a:pt x="8925141" y="1295400"/>
                  </a:lnTo>
                  <a:lnTo>
                    <a:pt x="8925141" y="0"/>
                  </a:lnTo>
                  <a:close/>
                </a:path>
                <a:path w="17811115" h="1473200">
                  <a:moveTo>
                    <a:pt x="9254236" y="0"/>
                  </a:moveTo>
                  <a:lnTo>
                    <a:pt x="9244622" y="0"/>
                  </a:lnTo>
                  <a:lnTo>
                    <a:pt x="9244622" y="1295400"/>
                  </a:lnTo>
                  <a:lnTo>
                    <a:pt x="9254236" y="1295400"/>
                  </a:lnTo>
                  <a:lnTo>
                    <a:pt x="9254236" y="0"/>
                  </a:lnTo>
                  <a:close/>
                </a:path>
                <a:path w="17811115" h="1473200">
                  <a:moveTo>
                    <a:pt x="9583331" y="0"/>
                  </a:moveTo>
                  <a:lnTo>
                    <a:pt x="9573717" y="0"/>
                  </a:lnTo>
                  <a:lnTo>
                    <a:pt x="9573717" y="1295400"/>
                  </a:lnTo>
                  <a:lnTo>
                    <a:pt x="9583331" y="1295400"/>
                  </a:lnTo>
                  <a:lnTo>
                    <a:pt x="9583331" y="0"/>
                  </a:lnTo>
                  <a:close/>
                </a:path>
                <a:path w="17811115" h="1473200">
                  <a:moveTo>
                    <a:pt x="9912426" y="0"/>
                  </a:moveTo>
                  <a:lnTo>
                    <a:pt x="9902812" y="0"/>
                  </a:lnTo>
                  <a:lnTo>
                    <a:pt x="9902812" y="1295400"/>
                  </a:lnTo>
                  <a:lnTo>
                    <a:pt x="9912426" y="1295400"/>
                  </a:lnTo>
                  <a:lnTo>
                    <a:pt x="9912426" y="0"/>
                  </a:lnTo>
                  <a:close/>
                </a:path>
                <a:path w="17811115" h="1473200">
                  <a:moveTo>
                    <a:pt x="10241521" y="0"/>
                  </a:moveTo>
                  <a:lnTo>
                    <a:pt x="10231907" y="0"/>
                  </a:lnTo>
                  <a:lnTo>
                    <a:pt x="10231907" y="1295400"/>
                  </a:lnTo>
                  <a:lnTo>
                    <a:pt x="10241521" y="1295400"/>
                  </a:lnTo>
                  <a:lnTo>
                    <a:pt x="10241521" y="0"/>
                  </a:lnTo>
                  <a:close/>
                </a:path>
                <a:path w="17811115" h="1473200">
                  <a:moveTo>
                    <a:pt x="10570616" y="0"/>
                  </a:moveTo>
                  <a:lnTo>
                    <a:pt x="10561003" y="0"/>
                  </a:lnTo>
                  <a:lnTo>
                    <a:pt x="10561003" y="1295400"/>
                  </a:lnTo>
                  <a:lnTo>
                    <a:pt x="10570616" y="1295400"/>
                  </a:lnTo>
                  <a:lnTo>
                    <a:pt x="10570616" y="0"/>
                  </a:lnTo>
                  <a:close/>
                </a:path>
                <a:path w="17811115" h="1473200">
                  <a:moveTo>
                    <a:pt x="10899712" y="0"/>
                  </a:moveTo>
                  <a:lnTo>
                    <a:pt x="10890098" y="0"/>
                  </a:lnTo>
                  <a:lnTo>
                    <a:pt x="10890098" y="1295400"/>
                  </a:lnTo>
                  <a:lnTo>
                    <a:pt x="10899712" y="1295400"/>
                  </a:lnTo>
                  <a:lnTo>
                    <a:pt x="10899712" y="0"/>
                  </a:lnTo>
                  <a:close/>
                </a:path>
                <a:path w="17811115" h="1473200">
                  <a:moveTo>
                    <a:pt x="11228807" y="0"/>
                  </a:moveTo>
                  <a:lnTo>
                    <a:pt x="11219193" y="0"/>
                  </a:lnTo>
                  <a:lnTo>
                    <a:pt x="11219193" y="1295400"/>
                  </a:lnTo>
                  <a:lnTo>
                    <a:pt x="11228807" y="1295400"/>
                  </a:lnTo>
                  <a:lnTo>
                    <a:pt x="11228807" y="0"/>
                  </a:lnTo>
                  <a:close/>
                </a:path>
                <a:path w="17811115" h="1473200">
                  <a:moveTo>
                    <a:pt x="11557902" y="0"/>
                  </a:moveTo>
                  <a:lnTo>
                    <a:pt x="11548288" y="0"/>
                  </a:lnTo>
                  <a:lnTo>
                    <a:pt x="11548288" y="1295400"/>
                  </a:lnTo>
                  <a:lnTo>
                    <a:pt x="11557902" y="1295400"/>
                  </a:lnTo>
                  <a:lnTo>
                    <a:pt x="11557902" y="0"/>
                  </a:lnTo>
                  <a:close/>
                </a:path>
                <a:path w="17811115" h="1473200">
                  <a:moveTo>
                    <a:pt x="11886997" y="0"/>
                  </a:moveTo>
                  <a:lnTo>
                    <a:pt x="11877383" y="0"/>
                  </a:lnTo>
                  <a:lnTo>
                    <a:pt x="11877383" y="1295400"/>
                  </a:lnTo>
                  <a:lnTo>
                    <a:pt x="11886997" y="1295400"/>
                  </a:lnTo>
                  <a:lnTo>
                    <a:pt x="11886997" y="0"/>
                  </a:lnTo>
                  <a:close/>
                </a:path>
                <a:path w="17811115" h="1473200">
                  <a:moveTo>
                    <a:pt x="12216092" y="0"/>
                  </a:moveTo>
                  <a:lnTo>
                    <a:pt x="12206478" y="0"/>
                  </a:lnTo>
                  <a:lnTo>
                    <a:pt x="12206478" y="1295400"/>
                  </a:lnTo>
                  <a:lnTo>
                    <a:pt x="12216092" y="1295400"/>
                  </a:lnTo>
                  <a:lnTo>
                    <a:pt x="12216092" y="0"/>
                  </a:lnTo>
                  <a:close/>
                </a:path>
                <a:path w="17811115" h="1473200">
                  <a:moveTo>
                    <a:pt x="12545200" y="0"/>
                  </a:moveTo>
                  <a:lnTo>
                    <a:pt x="12535573" y="0"/>
                  </a:lnTo>
                  <a:lnTo>
                    <a:pt x="12535573" y="1295400"/>
                  </a:lnTo>
                  <a:lnTo>
                    <a:pt x="12545200" y="1295400"/>
                  </a:lnTo>
                  <a:lnTo>
                    <a:pt x="12545200" y="0"/>
                  </a:lnTo>
                  <a:close/>
                </a:path>
                <a:path w="17811115" h="1473200">
                  <a:moveTo>
                    <a:pt x="12874295" y="0"/>
                  </a:moveTo>
                  <a:lnTo>
                    <a:pt x="12864681" y="0"/>
                  </a:lnTo>
                  <a:lnTo>
                    <a:pt x="12864681" y="1295400"/>
                  </a:lnTo>
                  <a:lnTo>
                    <a:pt x="12874295" y="1295400"/>
                  </a:lnTo>
                  <a:lnTo>
                    <a:pt x="12874295" y="0"/>
                  </a:lnTo>
                  <a:close/>
                </a:path>
                <a:path w="17811115" h="1473200">
                  <a:moveTo>
                    <a:pt x="13203390" y="0"/>
                  </a:moveTo>
                  <a:lnTo>
                    <a:pt x="13193776" y="0"/>
                  </a:lnTo>
                  <a:lnTo>
                    <a:pt x="13193776" y="1295400"/>
                  </a:lnTo>
                  <a:lnTo>
                    <a:pt x="13203390" y="1295400"/>
                  </a:lnTo>
                  <a:lnTo>
                    <a:pt x="13203390" y="0"/>
                  </a:lnTo>
                  <a:close/>
                </a:path>
                <a:path w="17811115" h="1473200">
                  <a:moveTo>
                    <a:pt x="13532485" y="0"/>
                  </a:moveTo>
                  <a:lnTo>
                    <a:pt x="13522871" y="0"/>
                  </a:lnTo>
                  <a:lnTo>
                    <a:pt x="13522871" y="1295400"/>
                  </a:lnTo>
                  <a:lnTo>
                    <a:pt x="13532485" y="1295400"/>
                  </a:lnTo>
                  <a:lnTo>
                    <a:pt x="13532485" y="0"/>
                  </a:lnTo>
                  <a:close/>
                </a:path>
                <a:path w="17811115" h="1473200">
                  <a:moveTo>
                    <a:pt x="13861580" y="0"/>
                  </a:moveTo>
                  <a:lnTo>
                    <a:pt x="13851966" y="0"/>
                  </a:lnTo>
                  <a:lnTo>
                    <a:pt x="13851966" y="1295400"/>
                  </a:lnTo>
                  <a:lnTo>
                    <a:pt x="13861580" y="1295400"/>
                  </a:lnTo>
                  <a:lnTo>
                    <a:pt x="13861580" y="0"/>
                  </a:lnTo>
                  <a:close/>
                </a:path>
                <a:path w="17811115" h="1473200">
                  <a:moveTo>
                    <a:pt x="14190675" y="0"/>
                  </a:moveTo>
                  <a:lnTo>
                    <a:pt x="14181061" y="0"/>
                  </a:lnTo>
                  <a:lnTo>
                    <a:pt x="14181061" y="1295400"/>
                  </a:lnTo>
                  <a:lnTo>
                    <a:pt x="14190675" y="1295400"/>
                  </a:lnTo>
                  <a:lnTo>
                    <a:pt x="14190675" y="0"/>
                  </a:lnTo>
                  <a:close/>
                </a:path>
                <a:path w="17811115" h="1473200">
                  <a:moveTo>
                    <a:pt x="14519770" y="0"/>
                  </a:moveTo>
                  <a:lnTo>
                    <a:pt x="14510157" y="0"/>
                  </a:lnTo>
                  <a:lnTo>
                    <a:pt x="14510157" y="1295400"/>
                  </a:lnTo>
                  <a:lnTo>
                    <a:pt x="14519770" y="1295400"/>
                  </a:lnTo>
                  <a:lnTo>
                    <a:pt x="14519770" y="0"/>
                  </a:lnTo>
                  <a:close/>
                </a:path>
                <a:path w="17811115" h="1473200">
                  <a:moveTo>
                    <a:pt x="14848866" y="0"/>
                  </a:moveTo>
                  <a:lnTo>
                    <a:pt x="14839252" y="0"/>
                  </a:lnTo>
                  <a:lnTo>
                    <a:pt x="14839252" y="1295400"/>
                  </a:lnTo>
                  <a:lnTo>
                    <a:pt x="14848866" y="1295400"/>
                  </a:lnTo>
                  <a:lnTo>
                    <a:pt x="14848866" y="0"/>
                  </a:lnTo>
                  <a:close/>
                </a:path>
                <a:path w="17811115" h="1473200">
                  <a:moveTo>
                    <a:pt x="15177961" y="0"/>
                  </a:moveTo>
                  <a:lnTo>
                    <a:pt x="15168347" y="0"/>
                  </a:lnTo>
                  <a:lnTo>
                    <a:pt x="15168347" y="1295400"/>
                  </a:lnTo>
                  <a:lnTo>
                    <a:pt x="15177961" y="1295400"/>
                  </a:lnTo>
                  <a:lnTo>
                    <a:pt x="15177961" y="0"/>
                  </a:lnTo>
                  <a:close/>
                </a:path>
                <a:path w="17811115" h="1473200">
                  <a:moveTo>
                    <a:pt x="15507056" y="0"/>
                  </a:moveTo>
                  <a:lnTo>
                    <a:pt x="15497442" y="0"/>
                  </a:lnTo>
                  <a:lnTo>
                    <a:pt x="15497442" y="1295400"/>
                  </a:lnTo>
                  <a:lnTo>
                    <a:pt x="15507056" y="1295400"/>
                  </a:lnTo>
                  <a:lnTo>
                    <a:pt x="15507056" y="0"/>
                  </a:lnTo>
                  <a:close/>
                </a:path>
                <a:path w="17811115" h="1473200">
                  <a:moveTo>
                    <a:pt x="15836151" y="0"/>
                  </a:moveTo>
                  <a:lnTo>
                    <a:pt x="15826537" y="0"/>
                  </a:lnTo>
                  <a:lnTo>
                    <a:pt x="15826537" y="1295400"/>
                  </a:lnTo>
                  <a:lnTo>
                    <a:pt x="15836151" y="1295400"/>
                  </a:lnTo>
                  <a:lnTo>
                    <a:pt x="15836151" y="0"/>
                  </a:lnTo>
                  <a:close/>
                </a:path>
                <a:path w="17811115" h="1473200">
                  <a:moveTo>
                    <a:pt x="16165246" y="0"/>
                  </a:moveTo>
                  <a:lnTo>
                    <a:pt x="16155632" y="0"/>
                  </a:lnTo>
                  <a:lnTo>
                    <a:pt x="16155632" y="1295400"/>
                  </a:lnTo>
                  <a:lnTo>
                    <a:pt x="16165246" y="1295400"/>
                  </a:lnTo>
                  <a:lnTo>
                    <a:pt x="16165246" y="0"/>
                  </a:lnTo>
                  <a:close/>
                </a:path>
                <a:path w="17811115" h="1473200">
                  <a:moveTo>
                    <a:pt x="16494341" y="0"/>
                  </a:moveTo>
                  <a:lnTo>
                    <a:pt x="16484727" y="0"/>
                  </a:lnTo>
                  <a:lnTo>
                    <a:pt x="16484727" y="1295400"/>
                  </a:lnTo>
                  <a:lnTo>
                    <a:pt x="16494341" y="1295400"/>
                  </a:lnTo>
                  <a:lnTo>
                    <a:pt x="16494341" y="0"/>
                  </a:lnTo>
                  <a:close/>
                </a:path>
                <a:path w="17811115" h="1473200">
                  <a:moveTo>
                    <a:pt x="16823538" y="0"/>
                  </a:moveTo>
                  <a:lnTo>
                    <a:pt x="16813924" y="0"/>
                  </a:lnTo>
                  <a:lnTo>
                    <a:pt x="16813924" y="1295400"/>
                  </a:lnTo>
                  <a:lnTo>
                    <a:pt x="16823538" y="1295400"/>
                  </a:lnTo>
                  <a:lnTo>
                    <a:pt x="16823538" y="0"/>
                  </a:lnTo>
                  <a:close/>
                </a:path>
                <a:path w="17811115" h="1473200">
                  <a:moveTo>
                    <a:pt x="17152531" y="0"/>
                  </a:moveTo>
                  <a:lnTo>
                    <a:pt x="17142918" y="0"/>
                  </a:lnTo>
                  <a:lnTo>
                    <a:pt x="17142918" y="1295400"/>
                  </a:lnTo>
                  <a:lnTo>
                    <a:pt x="17152531" y="1295400"/>
                  </a:lnTo>
                  <a:lnTo>
                    <a:pt x="17152531" y="0"/>
                  </a:lnTo>
                  <a:close/>
                </a:path>
                <a:path w="17811115" h="1473200">
                  <a:moveTo>
                    <a:pt x="17481728" y="0"/>
                  </a:moveTo>
                  <a:lnTo>
                    <a:pt x="17472114" y="0"/>
                  </a:lnTo>
                  <a:lnTo>
                    <a:pt x="17472114" y="1295400"/>
                  </a:lnTo>
                  <a:lnTo>
                    <a:pt x="17481728" y="1295400"/>
                  </a:lnTo>
                  <a:lnTo>
                    <a:pt x="17481728" y="0"/>
                  </a:lnTo>
                  <a:close/>
                </a:path>
                <a:path w="17811115" h="1473200">
                  <a:moveTo>
                    <a:pt x="17810823" y="0"/>
                  </a:moveTo>
                  <a:lnTo>
                    <a:pt x="17801209" y="0"/>
                  </a:lnTo>
                  <a:lnTo>
                    <a:pt x="17801209" y="1295400"/>
                  </a:lnTo>
                  <a:lnTo>
                    <a:pt x="17810823" y="1295400"/>
                  </a:lnTo>
                  <a:lnTo>
                    <a:pt x="17810823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079784" y="10109555"/>
              <a:ext cx="12874625" cy="165100"/>
            </a:xfrm>
            <a:custGeom>
              <a:avLst/>
              <a:gdLst/>
              <a:ahLst/>
              <a:cxnLst/>
              <a:rect l="l" t="t" r="r" b="b"/>
              <a:pathLst>
                <a:path w="12874625" h="165100">
                  <a:moveTo>
                    <a:pt x="9613" y="0"/>
                  </a:moveTo>
                  <a:lnTo>
                    <a:pt x="0" y="0"/>
                  </a:lnTo>
                  <a:lnTo>
                    <a:pt x="0" y="165100"/>
                  </a:lnTo>
                  <a:lnTo>
                    <a:pt x="9613" y="165100"/>
                  </a:lnTo>
                  <a:lnTo>
                    <a:pt x="9613" y="0"/>
                  </a:lnTo>
                  <a:close/>
                </a:path>
                <a:path w="12874625" h="165100">
                  <a:moveTo>
                    <a:pt x="368604" y="0"/>
                  </a:moveTo>
                  <a:lnTo>
                    <a:pt x="358990" y="0"/>
                  </a:lnTo>
                  <a:lnTo>
                    <a:pt x="358990" y="165100"/>
                  </a:lnTo>
                  <a:lnTo>
                    <a:pt x="368604" y="165100"/>
                  </a:lnTo>
                  <a:lnTo>
                    <a:pt x="368604" y="0"/>
                  </a:lnTo>
                  <a:close/>
                </a:path>
                <a:path w="12874625" h="165100">
                  <a:moveTo>
                    <a:pt x="697699" y="0"/>
                  </a:moveTo>
                  <a:lnTo>
                    <a:pt x="688086" y="0"/>
                  </a:lnTo>
                  <a:lnTo>
                    <a:pt x="688086" y="165100"/>
                  </a:lnTo>
                  <a:lnTo>
                    <a:pt x="697699" y="165100"/>
                  </a:lnTo>
                  <a:lnTo>
                    <a:pt x="697699" y="0"/>
                  </a:lnTo>
                  <a:close/>
                </a:path>
                <a:path w="12874625" h="165100">
                  <a:moveTo>
                    <a:pt x="1026795" y="0"/>
                  </a:moveTo>
                  <a:lnTo>
                    <a:pt x="1017181" y="0"/>
                  </a:lnTo>
                  <a:lnTo>
                    <a:pt x="1017181" y="165100"/>
                  </a:lnTo>
                  <a:lnTo>
                    <a:pt x="1026795" y="165100"/>
                  </a:lnTo>
                  <a:lnTo>
                    <a:pt x="1026795" y="0"/>
                  </a:lnTo>
                  <a:close/>
                </a:path>
                <a:path w="12874625" h="165100">
                  <a:moveTo>
                    <a:pt x="1355890" y="0"/>
                  </a:moveTo>
                  <a:lnTo>
                    <a:pt x="1346276" y="0"/>
                  </a:lnTo>
                  <a:lnTo>
                    <a:pt x="1346276" y="165100"/>
                  </a:lnTo>
                  <a:lnTo>
                    <a:pt x="1355890" y="165100"/>
                  </a:lnTo>
                  <a:lnTo>
                    <a:pt x="1355890" y="0"/>
                  </a:lnTo>
                  <a:close/>
                </a:path>
                <a:path w="12874625" h="165100">
                  <a:moveTo>
                    <a:pt x="1684997" y="0"/>
                  </a:moveTo>
                  <a:lnTo>
                    <a:pt x="1675384" y="0"/>
                  </a:lnTo>
                  <a:lnTo>
                    <a:pt x="1675384" y="165100"/>
                  </a:lnTo>
                  <a:lnTo>
                    <a:pt x="1684997" y="165100"/>
                  </a:lnTo>
                  <a:lnTo>
                    <a:pt x="1684997" y="0"/>
                  </a:lnTo>
                  <a:close/>
                </a:path>
                <a:path w="12874625" h="165100">
                  <a:moveTo>
                    <a:pt x="2014093" y="0"/>
                  </a:moveTo>
                  <a:lnTo>
                    <a:pt x="2004479" y="0"/>
                  </a:lnTo>
                  <a:lnTo>
                    <a:pt x="2004479" y="165100"/>
                  </a:lnTo>
                  <a:lnTo>
                    <a:pt x="2014093" y="165100"/>
                  </a:lnTo>
                  <a:lnTo>
                    <a:pt x="2014093" y="0"/>
                  </a:lnTo>
                  <a:close/>
                </a:path>
                <a:path w="12874625" h="165100">
                  <a:moveTo>
                    <a:pt x="2343188" y="0"/>
                  </a:moveTo>
                  <a:lnTo>
                    <a:pt x="2333574" y="0"/>
                  </a:lnTo>
                  <a:lnTo>
                    <a:pt x="2333574" y="165100"/>
                  </a:lnTo>
                  <a:lnTo>
                    <a:pt x="2343188" y="165100"/>
                  </a:lnTo>
                  <a:lnTo>
                    <a:pt x="2343188" y="0"/>
                  </a:lnTo>
                  <a:close/>
                </a:path>
                <a:path w="12874625" h="165100">
                  <a:moveTo>
                    <a:pt x="2672283" y="0"/>
                  </a:moveTo>
                  <a:lnTo>
                    <a:pt x="2662669" y="0"/>
                  </a:lnTo>
                  <a:lnTo>
                    <a:pt x="2662669" y="165100"/>
                  </a:lnTo>
                  <a:lnTo>
                    <a:pt x="2672283" y="165100"/>
                  </a:lnTo>
                  <a:lnTo>
                    <a:pt x="2672283" y="0"/>
                  </a:lnTo>
                  <a:close/>
                </a:path>
                <a:path w="12874625" h="165100">
                  <a:moveTo>
                    <a:pt x="3001391" y="0"/>
                  </a:moveTo>
                  <a:lnTo>
                    <a:pt x="2991777" y="0"/>
                  </a:lnTo>
                  <a:lnTo>
                    <a:pt x="2991777" y="165100"/>
                  </a:lnTo>
                  <a:lnTo>
                    <a:pt x="3001391" y="165100"/>
                  </a:lnTo>
                  <a:lnTo>
                    <a:pt x="3001391" y="0"/>
                  </a:lnTo>
                  <a:close/>
                </a:path>
                <a:path w="12874625" h="165100">
                  <a:moveTo>
                    <a:pt x="3330486" y="0"/>
                  </a:moveTo>
                  <a:lnTo>
                    <a:pt x="3320872" y="0"/>
                  </a:lnTo>
                  <a:lnTo>
                    <a:pt x="3320872" y="165100"/>
                  </a:lnTo>
                  <a:lnTo>
                    <a:pt x="3330486" y="165100"/>
                  </a:lnTo>
                  <a:lnTo>
                    <a:pt x="3330486" y="0"/>
                  </a:lnTo>
                  <a:close/>
                </a:path>
                <a:path w="12874625" h="165100">
                  <a:moveTo>
                    <a:pt x="3659581" y="0"/>
                  </a:moveTo>
                  <a:lnTo>
                    <a:pt x="3649967" y="0"/>
                  </a:lnTo>
                  <a:lnTo>
                    <a:pt x="3649967" y="165100"/>
                  </a:lnTo>
                  <a:lnTo>
                    <a:pt x="3659581" y="165100"/>
                  </a:lnTo>
                  <a:lnTo>
                    <a:pt x="3659581" y="0"/>
                  </a:lnTo>
                  <a:close/>
                </a:path>
                <a:path w="12874625" h="165100">
                  <a:moveTo>
                    <a:pt x="3988676" y="0"/>
                  </a:moveTo>
                  <a:lnTo>
                    <a:pt x="3979062" y="0"/>
                  </a:lnTo>
                  <a:lnTo>
                    <a:pt x="3979062" y="165100"/>
                  </a:lnTo>
                  <a:lnTo>
                    <a:pt x="3988676" y="165100"/>
                  </a:lnTo>
                  <a:lnTo>
                    <a:pt x="3988676" y="0"/>
                  </a:lnTo>
                  <a:close/>
                </a:path>
                <a:path w="12874625" h="165100">
                  <a:moveTo>
                    <a:pt x="4317784" y="0"/>
                  </a:moveTo>
                  <a:lnTo>
                    <a:pt x="4308170" y="0"/>
                  </a:lnTo>
                  <a:lnTo>
                    <a:pt x="4308170" y="165100"/>
                  </a:lnTo>
                  <a:lnTo>
                    <a:pt x="4317784" y="165100"/>
                  </a:lnTo>
                  <a:lnTo>
                    <a:pt x="4317784" y="0"/>
                  </a:lnTo>
                  <a:close/>
                </a:path>
                <a:path w="12874625" h="165100">
                  <a:moveTo>
                    <a:pt x="4646866" y="0"/>
                  </a:moveTo>
                  <a:lnTo>
                    <a:pt x="4637252" y="0"/>
                  </a:lnTo>
                  <a:lnTo>
                    <a:pt x="4637252" y="165100"/>
                  </a:lnTo>
                  <a:lnTo>
                    <a:pt x="4646866" y="165100"/>
                  </a:lnTo>
                  <a:lnTo>
                    <a:pt x="4646866" y="0"/>
                  </a:lnTo>
                  <a:close/>
                </a:path>
                <a:path w="12874625" h="165100">
                  <a:moveTo>
                    <a:pt x="4975961" y="0"/>
                  </a:moveTo>
                  <a:lnTo>
                    <a:pt x="4966347" y="0"/>
                  </a:lnTo>
                  <a:lnTo>
                    <a:pt x="4966347" y="165100"/>
                  </a:lnTo>
                  <a:lnTo>
                    <a:pt x="4975961" y="165100"/>
                  </a:lnTo>
                  <a:lnTo>
                    <a:pt x="4975961" y="0"/>
                  </a:lnTo>
                  <a:close/>
                </a:path>
                <a:path w="12874625" h="165100">
                  <a:moveTo>
                    <a:pt x="5305056" y="0"/>
                  </a:moveTo>
                  <a:lnTo>
                    <a:pt x="5295443" y="0"/>
                  </a:lnTo>
                  <a:lnTo>
                    <a:pt x="5295443" y="165100"/>
                  </a:lnTo>
                  <a:lnTo>
                    <a:pt x="5305056" y="165100"/>
                  </a:lnTo>
                  <a:lnTo>
                    <a:pt x="5305056" y="0"/>
                  </a:lnTo>
                  <a:close/>
                </a:path>
                <a:path w="12874625" h="165100">
                  <a:moveTo>
                    <a:pt x="5634152" y="0"/>
                  </a:moveTo>
                  <a:lnTo>
                    <a:pt x="5624538" y="0"/>
                  </a:lnTo>
                  <a:lnTo>
                    <a:pt x="5624538" y="165100"/>
                  </a:lnTo>
                  <a:lnTo>
                    <a:pt x="5634152" y="165100"/>
                  </a:lnTo>
                  <a:lnTo>
                    <a:pt x="5634152" y="0"/>
                  </a:lnTo>
                  <a:close/>
                </a:path>
                <a:path w="12874625" h="165100">
                  <a:moveTo>
                    <a:pt x="5963247" y="0"/>
                  </a:moveTo>
                  <a:lnTo>
                    <a:pt x="5953633" y="0"/>
                  </a:lnTo>
                  <a:lnTo>
                    <a:pt x="5953633" y="165100"/>
                  </a:lnTo>
                  <a:lnTo>
                    <a:pt x="5963247" y="165100"/>
                  </a:lnTo>
                  <a:lnTo>
                    <a:pt x="5963247" y="0"/>
                  </a:lnTo>
                  <a:close/>
                </a:path>
                <a:path w="12874625" h="165100">
                  <a:moveTo>
                    <a:pt x="6292342" y="0"/>
                  </a:moveTo>
                  <a:lnTo>
                    <a:pt x="6282728" y="0"/>
                  </a:lnTo>
                  <a:lnTo>
                    <a:pt x="6282728" y="165100"/>
                  </a:lnTo>
                  <a:lnTo>
                    <a:pt x="6292342" y="165100"/>
                  </a:lnTo>
                  <a:lnTo>
                    <a:pt x="6292342" y="0"/>
                  </a:lnTo>
                  <a:close/>
                </a:path>
                <a:path w="12874625" h="165100">
                  <a:moveTo>
                    <a:pt x="6621437" y="0"/>
                  </a:moveTo>
                  <a:lnTo>
                    <a:pt x="6611823" y="0"/>
                  </a:lnTo>
                  <a:lnTo>
                    <a:pt x="6611823" y="165100"/>
                  </a:lnTo>
                  <a:lnTo>
                    <a:pt x="6621437" y="165100"/>
                  </a:lnTo>
                  <a:lnTo>
                    <a:pt x="6621437" y="0"/>
                  </a:lnTo>
                  <a:close/>
                </a:path>
                <a:path w="12874625" h="165100">
                  <a:moveTo>
                    <a:pt x="6950532" y="0"/>
                  </a:moveTo>
                  <a:lnTo>
                    <a:pt x="6940918" y="0"/>
                  </a:lnTo>
                  <a:lnTo>
                    <a:pt x="6940918" y="165100"/>
                  </a:lnTo>
                  <a:lnTo>
                    <a:pt x="6950532" y="165100"/>
                  </a:lnTo>
                  <a:lnTo>
                    <a:pt x="6950532" y="0"/>
                  </a:lnTo>
                  <a:close/>
                </a:path>
                <a:path w="12874625" h="165100">
                  <a:moveTo>
                    <a:pt x="7279627" y="0"/>
                  </a:moveTo>
                  <a:lnTo>
                    <a:pt x="7270013" y="0"/>
                  </a:lnTo>
                  <a:lnTo>
                    <a:pt x="7270013" y="165100"/>
                  </a:lnTo>
                  <a:lnTo>
                    <a:pt x="7279627" y="165100"/>
                  </a:lnTo>
                  <a:lnTo>
                    <a:pt x="7279627" y="0"/>
                  </a:lnTo>
                  <a:close/>
                </a:path>
                <a:path w="12874625" h="165100">
                  <a:moveTo>
                    <a:pt x="7608735" y="0"/>
                  </a:moveTo>
                  <a:lnTo>
                    <a:pt x="7599108" y="0"/>
                  </a:lnTo>
                  <a:lnTo>
                    <a:pt x="7599108" y="165100"/>
                  </a:lnTo>
                  <a:lnTo>
                    <a:pt x="7608735" y="165100"/>
                  </a:lnTo>
                  <a:lnTo>
                    <a:pt x="7608735" y="0"/>
                  </a:lnTo>
                  <a:close/>
                </a:path>
                <a:path w="12874625" h="165100">
                  <a:moveTo>
                    <a:pt x="7937830" y="0"/>
                  </a:moveTo>
                  <a:lnTo>
                    <a:pt x="7928216" y="0"/>
                  </a:lnTo>
                  <a:lnTo>
                    <a:pt x="7928216" y="165100"/>
                  </a:lnTo>
                  <a:lnTo>
                    <a:pt x="7937830" y="165100"/>
                  </a:lnTo>
                  <a:lnTo>
                    <a:pt x="7937830" y="0"/>
                  </a:lnTo>
                  <a:close/>
                </a:path>
                <a:path w="12874625" h="165100">
                  <a:moveTo>
                    <a:pt x="8266925" y="0"/>
                  </a:moveTo>
                  <a:lnTo>
                    <a:pt x="8257311" y="0"/>
                  </a:lnTo>
                  <a:lnTo>
                    <a:pt x="8257311" y="165100"/>
                  </a:lnTo>
                  <a:lnTo>
                    <a:pt x="8266925" y="165100"/>
                  </a:lnTo>
                  <a:lnTo>
                    <a:pt x="8266925" y="0"/>
                  </a:lnTo>
                  <a:close/>
                </a:path>
                <a:path w="12874625" h="165100">
                  <a:moveTo>
                    <a:pt x="8596020" y="0"/>
                  </a:moveTo>
                  <a:lnTo>
                    <a:pt x="8586406" y="0"/>
                  </a:lnTo>
                  <a:lnTo>
                    <a:pt x="8586406" y="165100"/>
                  </a:lnTo>
                  <a:lnTo>
                    <a:pt x="8596020" y="165100"/>
                  </a:lnTo>
                  <a:lnTo>
                    <a:pt x="8596020" y="0"/>
                  </a:lnTo>
                  <a:close/>
                </a:path>
                <a:path w="12874625" h="165100">
                  <a:moveTo>
                    <a:pt x="8925115" y="0"/>
                  </a:moveTo>
                  <a:lnTo>
                    <a:pt x="8915502" y="0"/>
                  </a:lnTo>
                  <a:lnTo>
                    <a:pt x="8915502" y="165100"/>
                  </a:lnTo>
                  <a:lnTo>
                    <a:pt x="8925115" y="165100"/>
                  </a:lnTo>
                  <a:lnTo>
                    <a:pt x="8925115" y="0"/>
                  </a:lnTo>
                  <a:close/>
                </a:path>
                <a:path w="12874625" h="165100">
                  <a:moveTo>
                    <a:pt x="9254211" y="0"/>
                  </a:moveTo>
                  <a:lnTo>
                    <a:pt x="9244597" y="0"/>
                  </a:lnTo>
                  <a:lnTo>
                    <a:pt x="9244597" y="165100"/>
                  </a:lnTo>
                  <a:lnTo>
                    <a:pt x="9254211" y="165100"/>
                  </a:lnTo>
                  <a:lnTo>
                    <a:pt x="9254211" y="0"/>
                  </a:lnTo>
                  <a:close/>
                </a:path>
                <a:path w="12874625" h="165100">
                  <a:moveTo>
                    <a:pt x="9583306" y="0"/>
                  </a:moveTo>
                  <a:lnTo>
                    <a:pt x="9573692" y="0"/>
                  </a:lnTo>
                  <a:lnTo>
                    <a:pt x="9573692" y="165100"/>
                  </a:lnTo>
                  <a:lnTo>
                    <a:pt x="9583306" y="165100"/>
                  </a:lnTo>
                  <a:lnTo>
                    <a:pt x="9583306" y="0"/>
                  </a:lnTo>
                  <a:close/>
                </a:path>
                <a:path w="12874625" h="165100">
                  <a:moveTo>
                    <a:pt x="9912401" y="0"/>
                  </a:moveTo>
                  <a:lnTo>
                    <a:pt x="9902787" y="0"/>
                  </a:lnTo>
                  <a:lnTo>
                    <a:pt x="9902787" y="165100"/>
                  </a:lnTo>
                  <a:lnTo>
                    <a:pt x="9912401" y="165100"/>
                  </a:lnTo>
                  <a:lnTo>
                    <a:pt x="9912401" y="0"/>
                  </a:lnTo>
                  <a:close/>
                </a:path>
                <a:path w="12874625" h="165100">
                  <a:moveTo>
                    <a:pt x="10241496" y="0"/>
                  </a:moveTo>
                  <a:lnTo>
                    <a:pt x="10231882" y="0"/>
                  </a:lnTo>
                  <a:lnTo>
                    <a:pt x="10231882" y="165100"/>
                  </a:lnTo>
                  <a:lnTo>
                    <a:pt x="10241496" y="165100"/>
                  </a:lnTo>
                  <a:lnTo>
                    <a:pt x="10241496" y="0"/>
                  </a:lnTo>
                  <a:close/>
                </a:path>
                <a:path w="12874625" h="165100">
                  <a:moveTo>
                    <a:pt x="10570591" y="0"/>
                  </a:moveTo>
                  <a:lnTo>
                    <a:pt x="10560977" y="0"/>
                  </a:lnTo>
                  <a:lnTo>
                    <a:pt x="10560977" y="165100"/>
                  </a:lnTo>
                  <a:lnTo>
                    <a:pt x="10570591" y="165100"/>
                  </a:lnTo>
                  <a:lnTo>
                    <a:pt x="10570591" y="0"/>
                  </a:lnTo>
                  <a:close/>
                </a:path>
                <a:path w="12874625" h="165100">
                  <a:moveTo>
                    <a:pt x="10899686" y="0"/>
                  </a:moveTo>
                  <a:lnTo>
                    <a:pt x="10890072" y="0"/>
                  </a:lnTo>
                  <a:lnTo>
                    <a:pt x="10890072" y="165100"/>
                  </a:lnTo>
                  <a:lnTo>
                    <a:pt x="10899686" y="165100"/>
                  </a:lnTo>
                  <a:lnTo>
                    <a:pt x="10899686" y="0"/>
                  </a:lnTo>
                  <a:close/>
                </a:path>
                <a:path w="12874625" h="165100">
                  <a:moveTo>
                    <a:pt x="11228781" y="0"/>
                  </a:moveTo>
                  <a:lnTo>
                    <a:pt x="11219167" y="0"/>
                  </a:lnTo>
                  <a:lnTo>
                    <a:pt x="11219167" y="165100"/>
                  </a:lnTo>
                  <a:lnTo>
                    <a:pt x="11228781" y="165100"/>
                  </a:lnTo>
                  <a:lnTo>
                    <a:pt x="11228781" y="0"/>
                  </a:lnTo>
                  <a:close/>
                </a:path>
                <a:path w="12874625" h="165100">
                  <a:moveTo>
                    <a:pt x="11557978" y="0"/>
                  </a:moveTo>
                  <a:lnTo>
                    <a:pt x="11548262" y="0"/>
                  </a:lnTo>
                  <a:lnTo>
                    <a:pt x="11548262" y="165100"/>
                  </a:lnTo>
                  <a:lnTo>
                    <a:pt x="11557978" y="165100"/>
                  </a:lnTo>
                  <a:lnTo>
                    <a:pt x="11557978" y="0"/>
                  </a:lnTo>
                  <a:close/>
                </a:path>
                <a:path w="12874625" h="165100">
                  <a:moveTo>
                    <a:pt x="11887073" y="0"/>
                  </a:moveTo>
                  <a:lnTo>
                    <a:pt x="11877459" y="0"/>
                  </a:lnTo>
                  <a:lnTo>
                    <a:pt x="11877459" y="165100"/>
                  </a:lnTo>
                  <a:lnTo>
                    <a:pt x="11887073" y="165100"/>
                  </a:lnTo>
                  <a:lnTo>
                    <a:pt x="11887073" y="0"/>
                  </a:lnTo>
                  <a:close/>
                </a:path>
                <a:path w="12874625" h="165100">
                  <a:moveTo>
                    <a:pt x="12216067" y="0"/>
                  </a:moveTo>
                  <a:lnTo>
                    <a:pt x="12206554" y="0"/>
                  </a:lnTo>
                  <a:lnTo>
                    <a:pt x="12206554" y="165100"/>
                  </a:lnTo>
                  <a:lnTo>
                    <a:pt x="12216067" y="165100"/>
                  </a:lnTo>
                  <a:lnTo>
                    <a:pt x="12216067" y="0"/>
                  </a:lnTo>
                  <a:close/>
                </a:path>
                <a:path w="12874625" h="165100">
                  <a:moveTo>
                    <a:pt x="12545263" y="0"/>
                  </a:moveTo>
                  <a:lnTo>
                    <a:pt x="12535649" y="0"/>
                  </a:lnTo>
                  <a:lnTo>
                    <a:pt x="12535649" y="165100"/>
                  </a:lnTo>
                  <a:lnTo>
                    <a:pt x="12545263" y="165100"/>
                  </a:lnTo>
                  <a:lnTo>
                    <a:pt x="12545263" y="0"/>
                  </a:lnTo>
                  <a:close/>
                </a:path>
                <a:path w="12874625" h="165100">
                  <a:moveTo>
                    <a:pt x="12874358" y="0"/>
                  </a:moveTo>
                  <a:lnTo>
                    <a:pt x="12864745" y="0"/>
                  </a:lnTo>
                  <a:lnTo>
                    <a:pt x="12864745" y="165100"/>
                  </a:lnTo>
                  <a:lnTo>
                    <a:pt x="12874358" y="165100"/>
                  </a:lnTo>
                  <a:lnTo>
                    <a:pt x="12874358" y="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0" y="4388136"/>
              <a:ext cx="2682875" cy="5899150"/>
            </a:xfrm>
            <a:custGeom>
              <a:avLst/>
              <a:gdLst/>
              <a:ahLst/>
              <a:cxnLst/>
              <a:rect l="l" t="t" r="r" b="b"/>
              <a:pathLst>
                <a:path w="2682875" h="5899150">
                  <a:moveTo>
                    <a:pt x="2682580" y="5898863"/>
                  </a:moveTo>
                  <a:lnTo>
                    <a:pt x="0" y="5898863"/>
                  </a:lnTo>
                  <a:lnTo>
                    <a:pt x="0" y="280657"/>
                  </a:lnTo>
                  <a:lnTo>
                    <a:pt x="1163625" y="5350"/>
                  </a:lnTo>
                  <a:lnTo>
                    <a:pt x="1199268" y="0"/>
                  </a:lnTo>
                  <a:lnTo>
                    <a:pt x="1224543" y="5615"/>
                  </a:lnTo>
                  <a:lnTo>
                    <a:pt x="1241947" y="24816"/>
                  </a:lnTo>
                  <a:lnTo>
                    <a:pt x="1253978" y="60222"/>
                  </a:lnTo>
                  <a:lnTo>
                    <a:pt x="1265218" y="108999"/>
                  </a:lnTo>
                  <a:lnTo>
                    <a:pt x="1276546" y="157757"/>
                  </a:lnTo>
                  <a:lnTo>
                    <a:pt x="1287953" y="206496"/>
                  </a:lnTo>
                  <a:lnTo>
                    <a:pt x="1299434" y="255218"/>
                  </a:lnTo>
                  <a:lnTo>
                    <a:pt x="1310981" y="303925"/>
                  </a:lnTo>
                  <a:lnTo>
                    <a:pt x="1322589" y="352618"/>
                  </a:lnTo>
                  <a:lnTo>
                    <a:pt x="1334250" y="401299"/>
                  </a:lnTo>
                  <a:lnTo>
                    <a:pt x="1345958" y="449969"/>
                  </a:lnTo>
                  <a:lnTo>
                    <a:pt x="1357706" y="498630"/>
                  </a:lnTo>
                  <a:lnTo>
                    <a:pt x="1369488" y="547284"/>
                  </a:lnTo>
                  <a:lnTo>
                    <a:pt x="1393125" y="644573"/>
                  </a:lnTo>
                  <a:lnTo>
                    <a:pt x="1440509" y="839126"/>
                  </a:lnTo>
                  <a:lnTo>
                    <a:pt x="1476233" y="986076"/>
                  </a:lnTo>
                  <a:lnTo>
                    <a:pt x="1488384" y="1035722"/>
                  </a:lnTo>
                  <a:lnTo>
                    <a:pt x="1500586" y="1085356"/>
                  </a:lnTo>
                  <a:lnTo>
                    <a:pt x="1549552" y="1283857"/>
                  </a:lnTo>
                  <a:lnTo>
                    <a:pt x="1561749" y="1333492"/>
                  </a:lnTo>
                  <a:lnTo>
                    <a:pt x="1573894" y="1383139"/>
                  </a:lnTo>
                  <a:lnTo>
                    <a:pt x="1585970" y="1432802"/>
                  </a:lnTo>
                  <a:lnTo>
                    <a:pt x="1597960" y="1482484"/>
                  </a:lnTo>
                  <a:lnTo>
                    <a:pt x="1609846" y="1532189"/>
                  </a:lnTo>
                  <a:lnTo>
                    <a:pt x="1621613" y="1581922"/>
                  </a:lnTo>
                  <a:lnTo>
                    <a:pt x="1633242" y="1631686"/>
                  </a:lnTo>
                  <a:lnTo>
                    <a:pt x="1644717" y="1681485"/>
                  </a:lnTo>
                  <a:lnTo>
                    <a:pt x="1656095" y="1732457"/>
                  </a:lnTo>
                  <a:lnTo>
                    <a:pt x="1667019" y="1783533"/>
                  </a:lnTo>
                  <a:lnTo>
                    <a:pt x="1677587" y="1834690"/>
                  </a:lnTo>
                  <a:lnTo>
                    <a:pt x="1687898" y="1885907"/>
                  </a:lnTo>
                  <a:lnTo>
                    <a:pt x="1698053" y="1937159"/>
                  </a:lnTo>
                  <a:lnTo>
                    <a:pt x="1708150" y="1988425"/>
                  </a:lnTo>
                  <a:lnTo>
                    <a:pt x="1718289" y="2039683"/>
                  </a:lnTo>
                  <a:lnTo>
                    <a:pt x="1728568" y="2090908"/>
                  </a:lnTo>
                  <a:lnTo>
                    <a:pt x="1739086" y="2142079"/>
                  </a:lnTo>
                  <a:lnTo>
                    <a:pt x="1749944" y="2193172"/>
                  </a:lnTo>
                  <a:lnTo>
                    <a:pt x="1761240" y="2244166"/>
                  </a:lnTo>
                  <a:lnTo>
                    <a:pt x="1772687" y="2293935"/>
                  </a:lnTo>
                  <a:lnTo>
                    <a:pt x="1784415" y="2343642"/>
                  </a:lnTo>
                  <a:lnTo>
                    <a:pt x="1796392" y="2393293"/>
                  </a:lnTo>
                  <a:lnTo>
                    <a:pt x="1808587" y="2442895"/>
                  </a:lnTo>
                  <a:lnTo>
                    <a:pt x="1820967" y="2492456"/>
                  </a:lnTo>
                  <a:lnTo>
                    <a:pt x="1833501" y="2541980"/>
                  </a:lnTo>
                  <a:lnTo>
                    <a:pt x="1846155" y="2591476"/>
                  </a:lnTo>
                  <a:lnTo>
                    <a:pt x="1858899" y="2640950"/>
                  </a:lnTo>
                  <a:lnTo>
                    <a:pt x="1871700" y="2690408"/>
                  </a:lnTo>
                  <a:lnTo>
                    <a:pt x="1897346" y="2789304"/>
                  </a:lnTo>
                  <a:lnTo>
                    <a:pt x="1910303" y="2839122"/>
                  </a:lnTo>
                  <a:lnTo>
                    <a:pt x="1923354" y="2888916"/>
                  </a:lnTo>
                  <a:lnTo>
                    <a:pt x="1936482" y="2938689"/>
                  </a:lnTo>
                  <a:lnTo>
                    <a:pt x="1949668" y="2988448"/>
                  </a:lnTo>
                  <a:lnTo>
                    <a:pt x="2002618" y="3187429"/>
                  </a:lnTo>
                  <a:lnTo>
                    <a:pt x="2015815" y="3237185"/>
                  </a:lnTo>
                  <a:lnTo>
                    <a:pt x="2028959" y="3286954"/>
                  </a:lnTo>
                  <a:lnTo>
                    <a:pt x="2042032" y="3336741"/>
                  </a:lnTo>
                  <a:lnTo>
                    <a:pt x="2055015" y="3386552"/>
                  </a:lnTo>
                  <a:lnTo>
                    <a:pt x="2067889" y="3436390"/>
                  </a:lnTo>
                  <a:lnTo>
                    <a:pt x="2080637" y="3486261"/>
                  </a:lnTo>
                  <a:lnTo>
                    <a:pt x="2092855" y="3534568"/>
                  </a:lnTo>
                  <a:lnTo>
                    <a:pt x="2104977" y="3582900"/>
                  </a:lnTo>
                  <a:lnTo>
                    <a:pt x="2117013" y="3631253"/>
                  </a:lnTo>
                  <a:lnTo>
                    <a:pt x="2128974" y="3679626"/>
                  </a:lnTo>
                  <a:lnTo>
                    <a:pt x="2140872" y="3728014"/>
                  </a:lnTo>
                  <a:lnTo>
                    <a:pt x="2152719" y="3776416"/>
                  </a:lnTo>
                  <a:lnTo>
                    <a:pt x="2164525" y="3824828"/>
                  </a:lnTo>
                  <a:lnTo>
                    <a:pt x="2223362" y="4066936"/>
                  </a:lnTo>
                  <a:lnTo>
                    <a:pt x="2235170" y="4115347"/>
                  </a:lnTo>
                  <a:lnTo>
                    <a:pt x="2247019" y="4163747"/>
                  </a:lnTo>
                  <a:lnTo>
                    <a:pt x="2258920" y="4212134"/>
                  </a:lnTo>
                  <a:lnTo>
                    <a:pt x="2282408" y="4307190"/>
                  </a:lnTo>
                  <a:lnTo>
                    <a:pt x="2305984" y="4402222"/>
                  </a:lnTo>
                  <a:lnTo>
                    <a:pt x="2329644" y="4497232"/>
                  </a:lnTo>
                  <a:lnTo>
                    <a:pt x="2353384" y="4592223"/>
                  </a:lnTo>
                  <a:lnTo>
                    <a:pt x="2377200" y="4687197"/>
                  </a:lnTo>
                  <a:lnTo>
                    <a:pt x="2401088" y="4782156"/>
                  </a:lnTo>
                  <a:lnTo>
                    <a:pt x="2413618" y="4831648"/>
                  </a:lnTo>
                  <a:lnTo>
                    <a:pt x="2426239" y="4881117"/>
                  </a:lnTo>
                  <a:lnTo>
                    <a:pt x="2438922" y="4930570"/>
                  </a:lnTo>
                  <a:lnTo>
                    <a:pt x="2477075" y="5078906"/>
                  </a:lnTo>
                  <a:lnTo>
                    <a:pt x="2489734" y="5128367"/>
                  </a:lnTo>
                  <a:lnTo>
                    <a:pt x="2502318" y="5177848"/>
                  </a:lnTo>
                  <a:lnTo>
                    <a:pt x="2514800" y="5227355"/>
                  </a:lnTo>
                  <a:lnTo>
                    <a:pt x="2551630" y="5374395"/>
                  </a:lnTo>
                  <a:lnTo>
                    <a:pt x="2682580" y="5898863"/>
                  </a:lnTo>
                  <a:close/>
                </a:path>
              </a:pathLst>
            </a:custGeom>
            <a:solidFill>
              <a:srgbClr val="647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0" y="4858868"/>
              <a:ext cx="2317750" cy="5404485"/>
            </a:xfrm>
            <a:custGeom>
              <a:avLst/>
              <a:gdLst/>
              <a:ahLst/>
              <a:cxnLst/>
              <a:rect l="l" t="t" r="r" b="b"/>
              <a:pathLst>
                <a:path w="2317750" h="5404484">
                  <a:moveTo>
                    <a:pt x="163291" y="298909"/>
                  </a:moveTo>
                  <a:lnTo>
                    <a:pt x="124523" y="284190"/>
                  </a:lnTo>
                  <a:lnTo>
                    <a:pt x="118067" y="255697"/>
                  </a:lnTo>
                  <a:lnTo>
                    <a:pt x="123269" y="242287"/>
                  </a:lnTo>
                  <a:lnTo>
                    <a:pt x="133119" y="231808"/>
                  </a:lnTo>
                  <a:lnTo>
                    <a:pt x="146706" y="225706"/>
                  </a:lnTo>
                  <a:lnTo>
                    <a:pt x="161589" y="225358"/>
                  </a:lnTo>
                  <a:lnTo>
                    <a:pt x="174988" y="230569"/>
                  </a:lnTo>
                  <a:lnTo>
                    <a:pt x="185461" y="240428"/>
                  </a:lnTo>
                  <a:lnTo>
                    <a:pt x="191562" y="254024"/>
                  </a:lnTo>
                  <a:lnTo>
                    <a:pt x="191916" y="268922"/>
                  </a:lnTo>
                  <a:lnTo>
                    <a:pt x="186716" y="282331"/>
                  </a:lnTo>
                  <a:lnTo>
                    <a:pt x="176871" y="292809"/>
                  </a:lnTo>
                  <a:lnTo>
                    <a:pt x="163291" y="298909"/>
                  </a:lnTo>
                  <a:close/>
                </a:path>
                <a:path w="2317750" h="5404484">
                  <a:moveTo>
                    <a:pt x="660636" y="186231"/>
                  </a:moveTo>
                  <a:lnTo>
                    <a:pt x="621868" y="171512"/>
                  </a:lnTo>
                  <a:lnTo>
                    <a:pt x="615412" y="143018"/>
                  </a:lnTo>
                  <a:lnTo>
                    <a:pt x="620614" y="129608"/>
                  </a:lnTo>
                  <a:lnTo>
                    <a:pt x="630464" y="119130"/>
                  </a:lnTo>
                  <a:lnTo>
                    <a:pt x="644051" y="113028"/>
                  </a:lnTo>
                  <a:lnTo>
                    <a:pt x="658942" y="112678"/>
                  </a:lnTo>
                  <a:lnTo>
                    <a:pt x="672346" y="117888"/>
                  </a:lnTo>
                  <a:lnTo>
                    <a:pt x="682820" y="127746"/>
                  </a:lnTo>
                  <a:lnTo>
                    <a:pt x="688921" y="141342"/>
                  </a:lnTo>
                  <a:lnTo>
                    <a:pt x="689275" y="156240"/>
                  </a:lnTo>
                  <a:lnTo>
                    <a:pt x="684073" y="169650"/>
                  </a:lnTo>
                  <a:lnTo>
                    <a:pt x="674224" y="180128"/>
                  </a:lnTo>
                  <a:lnTo>
                    <a:pt x="660636" y="186231"/>
                  </a:lnTo>
                  <a:close/>
                </a:path>
                <a:path w="2317750" h="5404484">
                  <a:moveTo>
                    <a:pt x="1157981" y="73552"/>
                  </a:moveTo>
                  <a:lnTo>
                    <a:pt x="1119215" y="58833"/>
                  </a:lnTo>
                  <a:lnTo>
                    <a:pt x="1112759" y="30339"/>
                  </a:lnTo>
                  <a:lnTo>
                    <a:pt x="1117965" y="16929"/>
                  </a:lnTo>
                  <a:lnTo>
                    <a:pt x="1127815" y="6450"/>
                  </a:lnTo>
                  <a:lnTo>
                    <a:pt x="1141396" y="349"/>
                  </a:lnTo>
                  <a:lnTo>
                    <a:pt x="1156287" y="0"/>
                  </a:lnTo>
                  <a:lnTo>
                    <a:pt x="1169691" y="5210"/>
                  </a:lnTo>
                  <a:lnTo>
                    <a:pt x="1180165" y="15068"/>
                  </a:lnTo>
                  <a:lnTo>
                    <a:pt x="1186267" y="28664"/>
                  </a:lnTo>
                  <a:lnTo>
                    <a:pt x="1186620" y="43562"/>
                  </a:lnTo>
                  <a:lnTo>
                    <a:pt x="1181418" y="56972"/>
                  </a:lnTo>
                  <a:lnTo>
                    <a:pt x="1171569" y="67450"/>
                  </a:lnTo>
                  <a:lnTo>
                    <a:pt x="1157981" y="73552"/>
                  </a:lnTo>
                  <a:close/>
                </a:path>
                <a:path w="2317750" h="5404484">
                  <a:moveTo>
                    <a:pt x="268349" y="762615"/>
                  </a:moveTo>
                  <a:lnTo>
                    <a:pt x="229580" y="747896"/>
                  </a:lnTo>
                  <a:lnTo>
                    <a:pt x="223125" y="719403"/>
                  </a:lnTo>
                  <a:lnTo>
                    <a:pt x="228327" y="705993"/>
                  </a:lnTo>
                  <a:lnTo>
                    <a:pt x="238176" y="695515"/>
                  </a:lnTo>
                  <a:lnTo>
                    <a:pt x="251764" y="689412"/>
                  </a:lnTo>
                  <a:lnTo>
                    <a:pt x="266646" y="689064"/>
                  </a:lnTo>
                  <a:lnTo>
                    <a:pt x="280046" y="694275"/>
                  </a:lnTo>
                  <a:lnTo>
                    <a:pt x="290518" y="704134"/>
                  </a:lnTo>
                  <a:lnTo>
                    <a:pt x="296620" y="717730"/>
                  </a:lnTo>
                  <a:lnTo>
                    <a:pt x="296974" y="732628"/>
                  </a:lnTo>
                  <a:lnTo>
                    <a:pt x="291773" y="746037"/>
                  </a:lnTo>
                  <a:lnTo>
                    <a:pt x="281928" y="756515"/>
                  </a:lnTo>
                  <a:lnTo>
                    <a:pt x="268349" y="762615"/>
                  </a:lnTo>
                  <a:close/>
                </a:path>
                <a:path w="2317750" h="5404484">
                  <a:moveTo>
                    <a:pt x="765694" y="649937"/>
                  </a:moveTo>
                  <a:lnTo>
                    <a:pt x="726925" y="635218"/>
                  </a:lnTo>
                  <a:lnTo>
                    <a:pt x="720470" y="606724"/>
                  </a:lnTo>
                  <a:lnTo>
                    <a:pt x="725672" y="593314"/>
                  </a:lnTo>
                  <a:lnTo>
                    <a:pt x="735521" y="582836"/>
                  </a:lnTo>
                  <a:lnTo>
                    <a:pt x="749109" y="576734"/>
                  </a:lnTo>
                  <a:lnTo>
                    <a:pt x="764000" y="576384"/>
                  </a:lnTo>
                  <a:lnTo>
                    <a:pt x="777403" y="581594"/>
                  </a:lnTo>
                  <a:lnTo>
                    <a:pt x="787877" y="591453"/>
                  </a:lnTo>
                  <a:lnTo>
                    <a:pt x="793979" y="605048"/>
                  </a:lnTo>
                  <a:lnTo>
                    <a:pt x="794333" y="619946"/>
                  </a:lnTo>
                  <a:lnTo>
                    <a:pt x="789131" y="633356"/>
                  </a:lnTo>
                  <a:lnTo>
                    <a:pt x="779281" y="643834"/>
                  </a:lnTo>
                  <a:lnTo>
                    <a:pt x="765694" y="649937"/>
                  </a:lnTo>
                  <a:close/>
                </a:path>
                <a:path w="2317750" h="5404484">
                  <a:moveTo>
                    <a:pt x="1263039" y="537258"/>
                  </a:moveTo>
                  <a:lnTo>
                    <a:pt x="1224272" y="522539"/>
                  </a:lnTo>
                  <a:lnTo>
                    <a:pt x="1217817" y="494046"/>
                  </a:lnTo>
                  <a:lnTo>
                    <a:pt x="1223022" y="480635"/>
                  </a:lnTo>
                  <a:lnTo>
                    <a:pt x="1232872" y="470156"/>
                  </a:lnTo>
                  <a:lnTo>
                    <a:pt x="1246454" y="464055"/>
                  </a:lnTo>
                  <a:lnTo>
                    <a:pt x="1261345" y="463706"/>
                  </a:lnTo>
                  <a:lnTo>
                    <a:pt x="1274748" y="468916"/>
                  </a:lnTo>
                  <a:lnTo>
                    <a:pt x="1285222" y="478774"/>
                  </a:lnTo>
                  <a:lnTo>
                    <a:pt x="1291324" y="492370"/>
                  </a:lnTo>
                  <a:lnTo>
                    <a:pt x="1291678" y="507268"/>
                  </a:lnTo>
                  <a:lnTo>
                    <a:pt x="1286476" y="520678"/>
                  </a:lnTo>
                  <a:lnTo>
                    <a:pt x="1276626" y="531156"/>
                  </a:lnTo>
                  <a:lnTo>
                    <a:pt x="1263039" y="537258"/>
                  </a:lnTo>
                  <a:close/>
                </a:path>
                <a:path w="2317750" h="5404484">
                  <a:moveTo>
                    <a:pt x="368481" y="1204581"/>
                  </a:moveTo>
                  <a:lnTo>
                    <a:pt x="329710" y="1189854"/>
                  </a:lnTo>
                  <a:lnTo>
                    <a:pt x="323255" y="1161361"/>
                  </a:lnTo>
                  <a:lnTo>
                    <a:pt x="328457" y="1147951"/>
                  </a:lnTo>
                  <a:lnTo>
                    <a:pt x="338306" y="1137473"/>
                  </a:lnTo>
                  <a:lnTo>
                    <a:pt x="351894" y="1131370"/>
                  </a:lnTo>
                  <a:lnTo>
                    <a:pt x="366777" y="1131023"/>
                  </a:lnTo>
                  <a:lnTo>
                    <a:pt x="380176" y="1136234"/>
                  </a:lnTo>
                  <a:lnTo>
                    <a:pt x="390649" y="1146092"/>
                  </a:lnTo>
                  <a:lnTo>
                    <a:pt x="396750" y="1159688"/>
                  </a:lnTo>
                  <a:lnTo>
                    <a:pt x="397104" y="1174585"/>
                  </a:lnTo>
                  <a:lnTo>
                    <a:pt x="391904" y="1187998"/>
                  </a:lnTo>
                  <a:lnTo>
                    <a:pt x="382060" y="1198478"/>
                  </a:lnTo>
                  <a:lnTo>
                    <a:pt x="368481" y="1204581"/>
                  </a:lnTo>
                  <a:close/>
                </a:path>
                <a:path w="2317750" h="5404484">
                  <a:moveTo>
                    <a:pt x="865826" y="1091902"/>
                  </a:moveTo>
                  <a:lnTo>
                    <a:pt x="827055" y="1077176"/>
                  </a:lnTo>
                  <a:lnTo>
                    <a:pt x="820600" y="1048683"/>
                  </a:lnTo>
                  <a:lnTo>
                    <a:pt x="825802" y="1035273"/>
                  </a:lnTo>
                  <a:lnTo>
                    <a:pt x="835652" y="1024794"/>
                  </a:lnTo>
                  <a:lnTo>
                    <a:pt x="849239" y="1018692"/>
                  </a:lnTo>
                  <a:lnTo>
                    <a:pt x="864130" y="1018342"/>
                  </a:lnTo>
                  <a:lnTo>
                    <a:pt x="877534" y="1023552"/>
                  </a:lnTo>
                  <a:lnTo>
                    <a:pt x="888008" y="1033411"/>
                  </a:lnTo>
                  <a:lnTo>
                    <a:pt x="894109" y="1047006"/>
                  </a:lnTo>
                  <a:lnTo>
                    <a:pt x="894463" y="1061904"/>
                  </a:lnTo>
                  <a:lnTo>
                    <a:pt x="889261" y="1075316"/>
                  </a:lnTo>
                  <a:lnTo>
                    <a:pt x="879413" y="1085798"/>
                  </a:lnTo>
                  <a:lnTo>
                    <a:pt x="865826" y="1091902"/>
                  </a:lnTo>
                  <a:close/>
                </a:path>
                <a:path w="2317750" h="5404484">
                  <a:moveTo>
                    <a:pt x="1363171" y="979224"/>
                  </a:moveTo>
                  <a:lnTo>
                    <a:pt x="1324403" y="964497"/>
                  </a:lnTo>
                  <a:lnTo>
                    <a:pt x="1317947" y="936004"/>
                  </a:lnTo>
                  <a:lnTo>
                    <a:pt x="1323153" y="922593"/>
                  </a:lnTo>
                  <a:lnTo>
                    <a:pt x="1333003" y="912115"/>
                  </a:lnTo>
                  <a:lnTo>
                    <a:pt x="1346584" y="906013"/>
                  </a:lnTo>
                  <a:lnTo>
                    <a:pt x="1361475" y="905664"/>
                  </a:lnTo>
                  <a:lnTo>
                    <a:pt x="1374879" y="910874"/>
                  </a:lnTo>
                  <a:lnTo>
                    <a:pt x="1385353" y="920732"/>
                  </a:lnTo>
                  <a:lnTo>
                    <a:pt x="1391454" y="934328"/>
                  </a:lnTo>
                  <a:lnTo>
                    <a:pt x="1391808" y="949225"/>
                  </a:lnTo>
                  <a:lnTo>
                    <a:pt x="1386606" y="962638"/>
                  </a:lnTo>
                  <a:lnTo>
                    <a:pt x="1376758" y="973120"/>
                  </a:lnTo>
                  <a:lnTo>
                    <a:pt x="1363171" y="979224"/>
                  </a:lnTo>
                  <a:close/>
                </a:path>
                <a:path w="2317750" h="5404484">
                  <a:moveTo>
                    <a:pt x="0" y="1763386"/>
                  </a:moveTo>
                  <a:lnTo>
                    <a:pt x="0" y="1726128"/>
                  </a:lnTo>
                  <a:lnTo>
                    <a:pt x="4462" y="1736068"/>
                  </a:lnTo>
                  <a:lnTo>
                    <a:pt x="4816" y="1750969"/>
                  </a:lnTo>
                  <a:lnTo>
                    <a:pt x="0" y="1763386"/>
                  </a:lnTo>
                  <a:close/>
                </a:path>
                <a:path w="2317750" h="5404484">
                  <a:moveTo>
                    <a:pt x="473536" y="1668278"/>
                  </a:moveTo>
                  <a:lnTo>
                    <a:pt x="434768" y="1653559"/>
                  </a:lnTo>
                  <a:lnTo>
                    <a:pt x="428313" y="1625068"/>
                  </a:lnTo>
                  <a:lnTo>
                    <a:pt x="433516" y="1611662"/>
                  </a:lnTo>
                  <a:lnTo>
                    <a:pt x="443365" y="1601185"/>
                  </a:lnTo>
                  <a:lnTo>
                    <a:pt x="456953" y="1595083"/>
                  </a:lnTo>
                  <a:lnTo>
                    <a:pt x="471838" y="1594735"/>
                  </a:lnTo>
                  <a:lnTo>
                    <a:pt x="485240" y="1599943"/>
                  </a:lnTo>
                  <a:lnTo>
                    <a:pt x="495712" y="1609798"/>
                  </a:lnTo>
                  <a:lnTo>
                    <a:pt x="501807" y="1623390"/>
                  </a:lnTo>
                  <a:lnTo>
                    <a:pt x="502161" y="1638291"/>
                  </a:lnTo>
                  <a:lnTo>
                    <a:pt x="496961" y="1651701"/>
                  </a:lnTo>
                  <a:lnTo>
                    <a:pt x="487116" y="1662178"/>
                  </a:lnTo>
                  <a:lnTo>
                    <a:pt x="473536" y="1668278"/>
                  </a:lnTo>
                  <a:close/>
                </a:path>
                <a:path w="2317750" h="5404484">
                  <a:moveTo>
                    <a:pt x="970881" y="1555600"/>
                  </a:moveTo>
                  <a:lnTo>
                    <a:pt x="932113" y="1540881"/>
                  </a:lnTo>
                  <a:lnTo>
                    <a:pt x="925658" y="1512390"/>
                  </a:lnTo>
                  <a:lnTo>
                    <a:pt x="930861" y="1498983"/>
                  </a:lnTo>
                  <a:lnTo>
                    <a:pt x="940711" y="1488507"/>
                  </a:lnTo>
                  <a:lnTo>
                    <a:pt x="954298" y="1482405"/>
                  </a:lnTo>
                  <a:lnTo>
                    <a:pt x="969189" y="1482055"/>
                  </a:lnTo>
                  <a:lnTo>
                    <a:pt x="982592" y="1487263"/>
                  </a:lnTo>
                  <a:lnTo>
                    <a:pt x="993065" y="1497118"/>
                  </a:lnTo>
                  <a:lnTo>
                    <a:pt x="999166" y="1510708"/>
                  </a:lnTo>
                  <a:lnTo>
                    <a:pt x="999520" y="1525609"/>
                  </a:lnTo>
                  <a:lnTo>
                    <a:pt x="994318" y="1539020"/>
                  </a:lnTo>
                  <a:lnTo>
                    <a:pt x="984469" y="1549498"/>
                  </a:lnTo>
                  <a:lnTo>
                    <a:pt x="970881" y="1555600"/>
                  </a:lnTo>
                  <a:close/>
                </a:path>
                <a:path w="2317750" h="5404484">
                  <a:moveTo>
                    <a:pt x="1468226" y="1442921"/>
                  </a:moveTo>
                  <a:lnTo>
                    <a:pt x="1429460" y="1428202"/>
                  </a:lnTo>
                  <a:lnTo>
                    <a:pt x="1423005" y="1399711"/>
                  </a:lnTo>
                  <a:lnTo>
                    <a:pt x="1428211" y="1386304"/>
                  </a:lnTo>
                  <a:lnTo>
                    <a:pt x="1438062" y="1375827"/>
                  </a:lnTo>
                  <a:lnTo>
                    <a:pt x="1451643" y="1369727"/>
                  </a:lnTo>
                  <a:lnTo>
                    <a:pt x="1466534" y="1369376"/>
                  </a:lnTo>
                  <a:lnTo>
                    <a:pt x="1479937" y="1374585"/>
                  </a:lnTo>
                  <a:lnTo>
                    <a:pt x="1490410" y="1384440"/>
                  </a:lnTo>
                  <a:lnTo>
                    <a:pt x="1496511" y="1398030"/>
                  </a:lnTo>
                  <a:lnTo>
                    <a:pt x="1496865" y="1412931"/>
                  </a:lnTo>
                  <a:lnTo>
                    <a:pt x="1491663" y="1426341"/>
                  </a:lnTo>
                  <a:lnTo>
                    <a:pt x="1481814" y="1436819"/>
                  </a:lnTo>
                  <a:lnTo>
                    <a:pt x="1468226" y="1442921"/>
                  </a:lnTo>
                  <a:close/>
                </a:path>
                <a:path w="2317750" h="5404484">
                  <a:moveTo>
                    <a:pt x="76307" y="2222918"/>
                  </a:moveTo>
                  <a:lnTo>
                    <a:pt x="37553" y="2208196"/>
                  </a:lnTo>
                  <a:lnTo>
                    <a:pt x="31098" y="2179705"/>
                  </a:lnTo>
                  <a:lnTo>
                    <a:pt x="36299" y="2166299"/>
                  </a:lnTo>
                  <a:lnTo>
                    <a:pt x="46145" y="2155823"/>
                  </a:lnTo>
                  <a:lnTo>
                    <a:pt x="59724" y="2149723"/>
                  </a:lnTo>
                  <a:lnTo>
                    <a:pt x="74615" y="2149373"/>
                  </a:lnTo>
                  <a:lnTo>
                    <a:pt x="88018" y="2154581"/>
                  </a:lnTo>
                  <a:lnTo>
                    <a:pt x="98491" y="2164436"/>
                  </a:lnTo>
                  <a:lnTo>
                    <a:pt x="104592" y="2178027"/>
                  </a:lnTo>
                  <a:lnTo>
                    <a:pt x="104946" y="2192927"/>
                  </a:lnTo>
                  <a:lnTo>
                    <a:pt x="99744" y="2206338"/>
                  </a:lnTo>
                  <a:lnTo>
                    <a:pt x="89895" y="2216816"/>
                  </a:lnTo>
                  <a:lnTo>
                    <a:pt x="76307" y="2222918"/>
                  </a:lnTo>
                  <a:close/>
                </a:path>
                <a:path w="2317750" h="5404484">
                  <a:moveTo>
                    <a:pt x="573666" y="2110236"/>
                  </a:moveTo>
                  <a:lnTo>
                    <a:pt x="534898" y="2095518"/>
                  </a:lnTo>
                  <a:lnTo>
                    <a:pt x="528443" y="2067026"/>
                  </a:lnTo>
                  <a:lnTo>
                    <a:pt x="533646" y="2053620"/>
                  </a:lnTo>
                  <a:lnTo>
                    <a:pt x="543496" y="2043143"/>
                  </a:lnTo>
                  <a:lnTo>
                    <a:pt x="557083" y="2037042"/>
                  </a:lnTo>
                  <a:lnTo>
                    <a:pt x="571968" y="2036693"/>
                  </a:lnTo>
                  <a:lnTo>
                    <a:pt x="585370" y="2041901"/>
                  </a:lnTo>
                  <a:lnTo>
                    <a:pt x="595843" y="2051756"/>
                  </a:lnTo>
                  <a:lnTo>
                    <a:pt x="601937" y="2065348"/>
                  </a:lnTo>
                  <a:lnTo>
                    <a:pt x="602292" y="2080249"/>
                  </a:lnTo>
                  <a:lnTo>
                    <a:pt x="597091" y="2093659"/>
                  </a:lnTo>
                  <a:lnTo>
                    <a:pt x="587246" y="2104136"/>
                  </a:lnTo>
                  <a:lnTo>
                    <a:pt x="573666" y="2110236"/>
                  </a:lnTo>
                  <a:close/>
                </a:path>
                <a:path w="2317750" h="5404484">
                  <a:moveTo>
                    <a:pt x="1071012" y="1997558"/>
                  </a:moveTo>
                  <a:lnTo>
                    <a:pt x="1032243" y="1982839"/>
                  </a:lnTo>
                  <a:lnTo>
                    <a:pt x="1025788" y="1954348"/>
                  </a:lnTo>
                  <a:lnTo>
                    <a:pt x="1030991" y="1940941"/>
                  </a:lnTo>
                  <a:lnTo>
                    <a:pt x="1040841" y="1930465"/>
                  </a:lnTo>
                  <a:lnTo>
                    <a:pt x="1054429" y="1924363"/>
                  </a:lnTo>
                  <a:lnTo>
                    <a:pt x="1069319" y="1924013"/>
                  </a:lnTo>
                  <a:lnTo>
                    <a:pt x="1082722" y="1929221"/>
                  </a:lnTo>
                  <a:lnTo>
                    <a:pt x="1093196" y="1939076"/>
                  </a:lnTo>
                  <a:lnTo>
                    <a:pt x="1099296" y="1952667"/>
                  </a:lnTo>
                  <a:lnTo>
                    <a:pt x="1099651" y="1967567"/>
                  </a:lnTo>
                  <a:lnTo>
                    <a:pt x="1094449" y="1980978"/>
                  </a:lnTo>
                  <a:lnTo>
                    <a:pt x="1084599" y="1991456"/>
                  </a:lnTo>
                  <a:lnTo>
                    <a:pt x="1071012" y="1997558"/>
                  </a:lnTo>
                  <a:close/>
                </a:path>
                <a:path w="2317750" h="5404484">
                  <a:moveTo>
                    <a:pt x="1568357" y="1884880"/>
                  </a:moveTo>
                  <a:lnTo>
                    <a:pt x="1529590" y="1870160"/>
                  </a:lnTo>
                  <a:lnTo>
                    <a:pt x="1523135" y="1841669"/>
                  </a:lnTo>
                  <a:lnTo>
                    <a:pt x="1528342" y="1828262"/>
                  </a:lnTo>
                  <a:lnTo>
                    <a:pt x="1538192" y="1817785"/>
                  </a:lnTo>
                  <a:lnTo>
                    <a:pt x="1551774" y="1811685"/>
                  </a:lnTo>
                  <a:lnTo>
                    <a:pt x="1566664" y="1811335"/>
                  </a:lnTo>
                  <a:lnTo>
                    <a:pt x="1580068" y="1816543"/>
                  </a:lnTo>
                  <a:lnTo>
                    <a:pt x="1590541" y="1826398"/>
                  </a:lnTo>
                  <a:lnTo>
                    <a:pt x="1596641" y="1839988"/>
                  </a:lnTo>
                  <a:lnTo>
                    <a:pt x="1596996" y="1854889"/>
                  </a:lnTo>
                  <a:lnTo>
                    <a:pt x="1591794" y="1868300"/>
                  </a:lnTo>
                  <a:lnTo>
                    <a:pt x="1581944" y="1878778"/>
                  </a:lnTo>
                  <a:lnTo>
                    <a:pt x="1568357" y="1884880"/>
                  </a:lnTo>
                  <a:close/>
                </a:path>
                <a:path w="2317750" h="5404484">
                  <a:moveTo>
                    <a:pt x="181366" y="2686630"/>
                  </a:moveTo>
                  <a:lnTo>
                    <a:pt x="142611" y="2671908"/>
                  </a:lnTo>
                  <a:lnTo>
                    <a:pt x="136155" y="2643409"/>
                  </a:lnTo>
                  <a:lnTo>
                    <a:pt x="141355" y="2629998"/>
                  </a:lnTo>
                  <a:lnTo>
                    <a:pt x="151200" y="2619521"/>
                  </a:lnTo>
                  <a:lnTo>
                    <a:pt x="164780" y="2613421"/>
                  </a:lnTo>
                  <a:lnTo>
                    <a:pt x="179671" y="2613071"/>
                  </a:lnTo>
                  <a:lnTo>
                    <a:pt x="193074" y="2618281"/>
                  </a:lnTo>
                  <a:lnTo>
                    <a:pt x="203548" y="2628140"/>
                  </a:lnTo>
                  <a:lnTo>
                    <a:pt x="209651" y="2641738"/>
                  </a:lnTo>
                  <a:lnTo>
                    <a:pt x="210005" y="2656639"/>
                  </a:lnTo>
                  <a:lnTo>
                    <a:pt x="204803" y="2670050"/>
                  </a:lnTo>
                  <a:lnTo>
                    <a:pt x="194954" y="2680528"/>
                  </a:lnTo>
                  <a:lnTo>
                    <a:pt x="181366" y="2686630"/>
                  </a:lnTo>
                  <a:close/>
                </a:path>
                <a:path w="2317750" h="5404484">
                  <a:moveTo>
                    <a:pt x="678725" y="2573948"/>
                  </a:moveTo>
                  <a:lnTo>
                    <a:pt x="639957" y="2559229"/>
                  </a:lnTo>
                  <a:lnTo>
                    <a:pt x="633500" y="2530730"/>
                  </a:lnTo>
                  <a:lnTo>
                    <a:pt x="638702" y="2517319"/>
                  </a:lnTo>
                  <a:lnTo>
                    <a:pt x="648551" y="2506841"/>
                  </a:lnTo>
                  <a:lnTo>
                    <a:pt x="662139" y="2500739"/>
                  </a:lnTo>
                  <a:lnTo>
                    <a:pt x="677024" y="2500391"/>
                  </a:lnTo>
                  <a:lnTo>
                    <a:pt x="690426" y="2505601"/>
                  </a:lnTo>
                  <a:lnTo>
                    <a:pt x="700900" y="2515460"/>
                  </a:lnTo>
                  <a:lnTo>
                    <a:pt x="706996" y="2529060"/>
                  </a:lnTo>
                  <a:lnTo>
                    <a:pt x="707351" y="2543961"/>
                  </a:lnTo>
                  <a:lnTo>
                    <a:pt x="702150" y="2557371"/>
                  </a:lnTo>
                  <a:lnTo>
                    <a:pt x="692305" y="2567848"/>
                  </a:lnTo>
                  <a:lnTo>
                    <a:pt x="678725" y="2573948"/>
                  </a:lnTo>
                  <a:close/>
                </a:path>
                <a:path w="2317750" h="5404484">
                  <a:moveTo>
                    <a:pt x="1176070" y="2461270"/>
                  </a:moveTo>
                  <a:lnTo>
                    <a:pt x="1137302" y="2446551"/>
                  </a:lnTo>
                  <a:lnTo>
                    <a:pt x="1130845" y="2418052"/>
                  </a:lnTo>
                  <a:lnTo>
                    <a:pt x="1136047" y="2404641"/>
                  </a:lnTo>
                  <a:lnTo>
                    <a:pt x="1145897" y="2394163"/>
                  </a:lnTo>
                  <a:lnTo>
                    <a:pt x="1159484" y="2388061"/>
                  </a:lnTo>
                  <a:lnTo>
                    <a:pt x="1174375" y="2387711"/>
                  </a:lnTo>
                  <a:lnTo>
                    <a:pt x="1187778" y="2392921"/>
                  </a:lnTo>
                  <a:lnTo>
                    <a:pt x="1198253" y="2402780"/>
                  </a:lnTo>
                  <a:lnTo>
                    <a:pt x="1204355" y="2416378"/>
                  </a:lnTo>
                  <a:lnTo>
                    <a:pt x="1204709" y="2431279"/>
                  </a:lnTo>
                  <a:lnTo>
                    <a:pt x="1199507" y="2444690"/>
                  </a:lnTo>
                  <a:lnTo>
                    <a:pt x="1189658" y="2455168"/>
                  </a:lnTo>
                  <a:lnTo>
                    <a:pt x="1176070" y="2461270"/>
                  </a:lnTo>
                  <a:close/>
                </a:path>
                <a:path w="2317750" h="5404484">
                  <a:moveTo>
                    <a:pt x="1673415" y="2348591"/>
                  </a:moveTo>
                  <a:lnTo>
                    <a:pt x="1634649" y="2333872"/>
                  </a:lnTo>
                  <a:lnTo>
                    <a:pt x="1628192" y="2305373"/>
                  </a:lnTo>
                  <a:lnTo>
                    <a:pt x="1633398" y="2291961"/>
                  </a:lnTo>
                  <a:lnTo>
                    <a:pt x="1643248" y="2281483"/>
                  </a:lnTo>
                  <a:lnTo>
                    <a:pt x="1656829" y="2275382"/>
                  </a:lnTo>
                  <a:lnTo>
                    <a:pt x="1671720" y="2275033"/>
                  </a:lnTo>
                  <a:lnTo>
                    <a:pt x="1685124" y="2280242"/>
                  </a:lnTo>
                  <a:lnTo>
                    <a:pt x="1695598" y="2290101"/>
                  </a:lnTo>
                  <a:lnTo>
                    <a:pt x="1701700" y="2303700"/>
                  </a:lnTo>
                  <a:lnTo>
                    <a:pt x="1702054" y="2318601"/>
                  </a:lnTo>
                  <a:lnTo>
                    <a:pt x="1696852" y="2332011"/>
                  </a:lnTo>
                  <a:lnTo>
                    <a:pt x="1687003" y="2342489"/>
                  </a:lnTo>
                  <a:lnTo>
                    <a:pt x="1673415" y="2348591"/>
                  </a:lnTo>
                  <a:close/>
                </a:path>
                <a:path w="2317750" h="5404484">
                  <a:moveTo>
                    <a:pt x="281496" y="3128588"/>
                  </a:moveTo>
                  <a:lnTo>
                    <a:pt x="242742" y="3113866"/>
                  </a:lnTo>
                  <a:lnTo>
                    <a:pt x="236285" y="3085367"/>
                  </a:lnTo>
                  <a:lnTo>
                    <a:pt x="241485" y="3071956"/>
                  </a:lnTo>
                  <a:lnTo>
                    <a:pt x="251331" y="3061479"/>
                  </a:lnTo>
                  <a:lnTo>
                    <a:pt x="264910" y="3055379"/>
                  </a:lnTo>
                  <a:lnTo>
                    <a:pt x="279801" y="3055029"/>
                  </a:lnTo>
                  <a:lnTo>
                    <a:pt x="293205" y="3060239"/>
                  </a:lnTo>
                  <a:lnTo>
                    <a:pt x="303679" y="3070098"/>
                  </a:lnTo>
                  <a:lnTo>
                    <a:pt x="309781" y="3083697"/>
                  </a:lnTo>
                  <a:lnTo>
                    <a:pt x="310135" y="3098597"/>
                  </a:lnTo>
                  <a:lnTo>
                    <a:pt x="304933" y="3112008"/>
                  </a:lnTo>
                  <a:lnTo>
                    <a:pt x="295084" y="3122486"/>
                  </a:lnTo>
                  <a:lnTo>
                    <a:pt x="281496" y="3128588"/>
                  </a:lnTo>
                  <a:close/>
                </a:path>
                <a:path w="2317750" h="5404484">
                  <a:moveTo>
                    <a:pt x="778856" y="3015906"/>
                  </a:moveTo>
                  <a:lnTo>
                    <a:pt x="740087" y="3001187"/>
                  </a:lnTo>
                  <a:lnTo>
                    <a:pt x="733630" y="2972688"/>
                  </a:lnTo>
                  <a:lnTo>
                    <a:pt x="738832" y="2959278"/>
                  </a:lnTo>
                  <a:lnTo>
                    <a:pt x="748682" y="2948800"/>
                  </a:lnTo>
                  <a:lnTo>
                    <a:pt x="762269" y="2942698"/>
                  </a:lnTo>
                  <a:lnTo>
                    <a:pt x="777154" y="2942349"/>
                  </a:lnTo>
                  <a:lnTo>
                    <a:pt x="790557" y="2947559"/>
                  </a:lnTo>
                  <a:lnTo>
                    <a:pt x="801030" y="2957418"/>
                  </a:lnTo>
                  <a:lnTo>
                    <a:pt x="807126" y="2971018"/>
                  </a:lnTo>
                  <a:lnTo>
                    <a:pt x="807481" y="2985919"/>
                  </a:lnTo>
                  <a:lnTo>
                    <a:pt x="802280" y="2999329"/>
                  </a:lnTo>
                  <a:lnTo>
                    <a:pt x="792435" y="3009806"/>
                  </a:lnTo>
                  <a:lnTo>
                    <a:pt x="778856" y="3015906"/>
                  </a:lnTo>
                  <a:close/>
                </a:path>
                <a:path w="2317750" h="5404484">
                  <a:moveTo>
                    <a:pt x="1276201" y="2903228"/>
                  </a:moveTo>
                  <a:lnTo>
                    <a:pt x="1237432" y="2888509"/>
                  </a:lnTo>
                  <a:lnTo>
                    <a:pt x="1230975" y="2860010"/>
                  </a:lnTo>
                  <a:lnTo>
                    <a:pt x="1236177" y="2846599"/>
                  </a:lnTo>
                  <a:lnTo>
                    <a:pt x="1246027" y="2836121"/>
                  </a:lnTo>
                  <a:lnTo>
                    <a:pt x="1259614" y="2830019"/>
                  </a:lnTo>
                  <a:lnTo>
                    <a:pt x="1274505" y="2829669"/>
                  </a:lnTo>
                  <a:lnTo>
                    <a:pt x="1287909" y="2834879"/>
                  </a:lnTo>
                  <a:lnTo>
                    <a:pt x="1298383" y="2844738"/>
                  </a:lnTo>
                  <a:lnTo>
                    <a:pt x="1304485" y="2858337"/>
                  </a:lnTo>
                  <a:lnTo>
                    <a:pt x="1304840" y="2873237"/>
                  </a:lnTo>
                  <a:lnTo>
                    <a:pt x="1299638" y="2886648"/>
                  </a:lnTo>
                  <a:lnTo>
                    <a:pt x="1289788" y="2897126"/>
                  </a:lnTo>
                  <a:lnTo>
                    <a:pt x="1276201" y="2903228"/>
                  </a:lnTo>
                  <a:close/>
                </a:path>
                <a:path w="2317750" h="5404484">
                  <a:moveTo>
                    <a:pt x="1773546" y="2790550"/>
                  </a:moveTo>
                  <a:lnTo>
                    <a:pt x="1734779" y="2775830"/>
                  </a:lnTo>
                  <a:lnTo>
                    <a:pt x="1728323" y="2747331"/>
                  </a:lnTo>
                  <a:lnTo>
                    <a:pt x="1733528" y="2733920"/>
                  </a:lnTo>
                  <a:lnTo>
                    <a:pt x="1743378" y="2723441"/>
                  </a:lnTo>
                  <a:lnTo>
                    <a:pt x="1756960" y="2717341"/>
                  </a:lnTo>
                  <a:lnTo>
                    <a:pt x="1771850" y="2716991"/>
                  </a:lnTo>
                  <a:lnTo>
                    <a:pt x="1785254" y="2722200"/>
                  </a:lnTo>
                  <a:lnTo>
                    <a:pt x="1795728" y="2732060"/>
                  </a:lnTo>
                  <a:lnTo>
                    <a:pt x="1801830" y="2745658"/>
                  </a:lnTo>
                  <a:lnTo>
                    <a:pt x="1802185" y="2760559"/>
                  </a:lnTo>
                  <a:lnTo>
                    <a:pt x="1796983" y="2773970"/>
                  </a:lnTo>
                  <a:lnTo>
                    <a:pt x="1787133" y="2784447"/>
                  </a:lnTo>
                  <a:lnTo>
                    <a:pt x="1773546" y="2790550"/>
                  </a:lnTo>
                  <a:close/>
                </a:path>
                <a:path w="2317750" h="5404484">
                  <a:moveTo>
                    <a:pt x="386552" y="3592286"/>
                  </a:moveTo>
                  <a:lnTo>
                    <a:pt x="347799" y="3577570"/>
                  </a:lnTo>
                  <a:lnTo>
                    <a:pt x="341344" y="3549078"/>
                  </a:lnTo>
                  <a:lnTo>
                    <a:pt x="346544" y="3535668"/>
                  </a:lnTo>
                  <a:lnTo>
                    <a:pt x="356390" y="3525191"/>
                  </a:lnTo>
                  <a:lnTo>
                    <a:pt x="369969" y="3519091"/>
                  </a:lnTo>
                  <a:lnTo>
                    <a:pt x="384860" y="3518741"/>
                  </a:lnTo>
                  <a:lnTo>
                    <a:pt x="398263" y="3523951"/>
                  </a:lnTo>
                  <a:lnTo>
                    <a:pt x="408737" y="3533810"/>
                  </a:lnTo>
                  <a:lnTo>
                    <a:pt x="414840" y="3547408"/>
                  </a:lnTo>
                  <a:lnTo>
                    <a:pt x="415192" y="3562301"/>
                  </a:lnTo>
                  <a:lnTo>
                    <a:pt x="409989" y="3575707"/>
                  </a:lnTo>
                  <a:lnTo>
                    <a:pt x="400140" y="3586184"/>
                  </a:lnTo>
                  <a:lnTo>
                    <a:pt x="386552" y="3592286"/>
                  </a:lnTo>
                  <a:close/>
                </a:path>
                <a:path w="2317750" h="5404484">
                  <a:moveTo>
                    <a:pt x="883911" y="3479604"/>
                  </a:moveTo>
                  <a:lnTo>
                    <a:pt x="845144" y="3464891"/>
                  </a:lnTo>
                  <a:lnTo>
                    <a:pt x="838689" y="3436400"/>
                  </a:lnTo>
                  <a:lnTo>
                    <a:pt x="843891" y="3422989"/>
                  </a:lnTo>
                  <a:lnTo>
                    <a:pt x="853741" y="3412511"/>
                  </a:lnTo>
                  <a:lnTo>
                    <a:pt x="867328" y="3406409"/>
                  </a:lnTo>
                  <a:lnTo>
                    <a:pt x="882213" y="3406061"/>
                  </a:lnTo>
                  <a:lnTo>
                    <a:pt x="895615" y="3411271"/>
                  </a:lnTo>
                  <a:lnTo>
                    <a:pt x="906089" y="3421130"/>
                  </a:lnTo>
                  <a:lnTo>
                    <a:pt x="912185" y="3434730"/>
                  </a:lnTo>
                  <a:lnTo>
                    <a:pt x="912538" y="3449622"/>
                  </a:lnTo>
                  <a:lnTo>
                    <a:pt x="907336" y="3463029"/>
                  </a:lnTo>
                  <a:lnTo>
                    <a:pt x="897491" y="3473504"/>
                  </a:lnTo>
                  <a:lnTo>
                    <a:pt x="883911" y="3479604"/>
                  </a:lnTo>
                  <a:close/>
                </a:path>
                <a:path w="2317750" h="5404484">
                  <a:moveTo>
                    <a:pt x="1381256" y="3366926"/>
                  </a:moveTo>
                  <a:lnTo>
                    <a:pt x="1342489" y="3352213"/>
                  </a:lnTo>
                  <a:lnTo>
                    <a:pt x="1336034" y="3323722"/>
                  </a:lnTo>
                  <a:lnTo>
                    <a:pt x="1341236" y="3310311"/>
                  </a:lnTo>
                  <a:lnTo>
                    <a:pt x="1351086" y="3299833"/>
                  </a:lnTo>
                  <a:lnTo>
                    <a:pt x="1364673" y="3293731"/>
                  </a:lnTo>
                  <a:lnTo>
                    <a:pt x="1379564" y="3293381"/>
                  </a:lnTo>
                  <a:lnTo>
                    <a:pt x="1392968" y="3298591"/>
                  </a:lnTo>
                  <a:lnTo>
                    <a:pt x="1403442" y="3308450"/>
                  </a:lnTo>
                  <a:lnTo>
                    <a:pt x="1409544" y="3322048"/>
                  </a:lnTo>
                  <a:lnTo>
                    <a:pt x="1409897" y="3336941"/>
                  </a:lnTo>
                  <a:lnTo>
                    <a:pt x="1404694" y="3350347"/>
                  </a:lnTo>
                  <a:lnTo>
                    <a:pt x="1394844" y="3360824"/>
                  </a:lnTo>
                  <a:lnTo>
                    <a:pt x="1381256" y="3366926"/>
                  </a:lnTo>
                  <a:close/>
                </a:path>
                <a:path w="2317750" h="5404484">
                  <a:moveTo>
                    <a:pt x="1878601" y="3254247"/>
                  </a:moveTo>
                  <a:lnTo>
                    <a:pt x="1839836" y="3239534"/>
                  </a:lnTo>
                  <a:lnTo>
                    <a:pt x="1833381" y="3211043"/>
                  </a:lnTo>
                  <a:lnTo>
                    <a:pt x="1838587" y="3197631"/>
                  </a:lnTo>
                  <a:lnTo>
                    <a:pt x="1848437" y="3187153"/>
                  </a:lnTo>
                  <a:lnTo>
                    <a:pt x="1862018" y="3181052"/>
                  </a:lnTo>
                  <a:lnTo>
                    <a:pt x="1876909" y="3180702"/>
                  </a:lnTo>
                  <a:lnTo>
                    <a:pt x="1890313" y="3185912"/>
                  </a:lnTo>
                  <a:lnTo>
                    <a:pt x="1900787" y="3195771"/>
                  </a:lnTo>
                  <a:lnTo>
                    <a:pt x="1906889" y="3209370"/>
                  </a:lnTo>
                  <a:lnTo>
                    <a:pt x="1907242" y="3224262"/>
                  </a:lnTo>
                  <a:lnTo>
                    <a:pt x="1902039" y="3237669"/>
                  </a:lnTo>
                  <a:lnTo>
                    <a:pt x="1892189" y="3248145"/>
                  </a:lnTo>
                  <a:lnTo>
                    <a:pt x="1878601" y="3254247"/>
                  </a:lnTo>
                  <a:close/>
                </a:path>
                <a:path w="2317750" h="5404484">
                  <a:moveTo>
                    <a:pt x="0" y="4142134"/>
                  </a:moveTo>
                  <a:lnTo>
                    <a:pt x="0" y="4078179"/>
                  </a:lnTo>
                  <a:lnTo>
                    <a:pt x="1049" y="4078587"/>
                  </a:lnTo>
                  <a:lnTo>
                    <a:pt x="11523" y="4088446"/>
                  </a:lnTo>
                  <a:lnTo>
                    <a:pt x="17625" y="4102045"/>
                  </a:lnTo>
                  <a:lnTo>
                    <a:pt x="17978" y="4116937"/>
                  </a:lnTo>
                  <a:lnTo>
                    <a:pt x="12775" y="4130344"/>
                  </a:lnTo>
                  <a:lnTo>
                    <a:pt x="2925" y="4140820"/>
                  </a:lnTo>
                  <a:lnTo>
                    <a:pt x="0" y="4142134"/>
                  </a:lnTo>
                  <a:close/>
                </a:path>
                <a:path w="2317750" h="5404484">
                  <a:moveTo>
                    <a:pt x="486682" y="4034244"/>
                  </a:moveTo>
                  <a:lnTo>
                    <a:pt x="447929" y="4019528"/>
                  </a:lnTo>
                  <a:lnTo>
                    <a:pt x="441474" y="3991037"/>
                  </a:lnTo>
                  <a:lnTo>
                    <a:pt x="446675" y="3977626"/>
                  </a:lnTo>
                  <a:lnTo>
                    <a:pt x="456520" y="3967149"/>
                  </a:lnTo>
                  <a:lnTo>
                    <a:pt x="470099" y="3961049"/>
                  </a:lnTo>
                  <a:lnTo>
                    <a:pt x="484990" y="3960699"/>
                  </a:lnTo>
                  <a:lnTo>
                    <a:pt x="498394" y="3965909"/>
                  </a:lnTo>
                  <a:lnTo>
                    <a:pt x="508868" y="3975768"/>
                  </a:lnTo>
                  <a:lnTo>
                    <a:pt x="514970" y="3989366"/>
                  </a:lnTo>
                  <a:lnTo>
                    <a:pt x="515323" y="4004259"/>
                  </a:lnTo>
                  <a:lnTo>
                    <a:pt x="510120" y="4017666"/>
                  </a:lnTo>
                  <a:lnTo>
                    <a:pt x="500270" y="4028142"/>
                  </a:lnTo>
                  <a:lnTo>
                    <a:pt x="486682" y="4034244"/>
                  </a:lnTo>
                  <a:close/>
                </a:path>
                <a:path w="2317750" h="5404484">
                  <a:moveTo>
                    <a:pt x="984041" y="3921562"/>
                  </a:moveTo>
                  <a:lnTo>
                    <a:pt x="945274" y="3906849"/>
                  </a:lnTo>
                  <a:lnTo>
                    <a:pt x="938819" y="3878358"/>
                  </a:lnTo>
                  <a:lnTo>
                    <a:pt x="944021" y="3864947"/>
                  </a:lnTo>
                  <a:lnTo>
                    <a:pt x="953871" y="3854470"/>
                  </a:lnTo>
                  <a:lnTo>
                    <a:pt x="967458" y="3848367"/>
                  </a:lnTo>
                  <a:lnTo>
                    <a:pt x="982343" y="3848019"/>
                  </a:lnTo>
                  <a:lnTo>
                    <a:pt x="995746" y="3853229"/>
                  </a:lnTo>
                  <a:lnTo>
                    <a:pt x="1006219" y="3863088"/>
                  </a:lnTo>
                  <a:lnTo>
                    <a:pt x="1012315" y="3876688"/>
                  </a:lnTo>
                  <a:lnTo>
                    <a:pt x="1012668" y="3891581"/>
                  </a:lnTo>
                  <a:lnTo>
                    <a:pt x="1007467" y="3904987"/>
                  </a:lnTo>
                  <a:lnTo>
                    <a:pt x="997621" y="3915462"/>
                  </a:lnTo>
                  <a:lnTo>
                    <a:pt x="984041" y="3921562"/>
                  </a:lnTo>
                  <a:close/>
                </a:path>
                <a:path w="2317750" h="5404484">
                  <a:moveTo>
                    <a:pt x="1481387" y="3808884"/>
                  </a:moveTo>
                  <a:lnTo>
                    <a:pt x="1442619" y="3794171"/>
                  </a:lnTo>
                  <a:lnTo>
                    <a:pt x="1436165" y="3765680"/>
                  </a:lnTo>
                  <a:lnTo>
                    <a:pt x="1441367" y="3752269"/>
                  </a:lnTo>
                  <a:lnTo>
                    <a:pt x="1451216" y="3741791"/>
                  </a:lnTo>
                  <a:lnTo>
                    <a:pt x="1464804" y="3735689"/>
                  </a:lnTo>
                  <a:lnTo>
                    <a:pt x="1479694" y="3735339"/>
                  </a:lnTo>
                  <a:lnTo>
                    <a:pt x="1493098" y="3740549"/>
                  </a:lnTo>
                  <a:lnTo>
                    <a:pt x="1503572" y="3750408"/>
                  </a:lnTo>
                  <a:lnTo>
                    <a:pt x="1509674" y="3764006"/>
                  </a:lnTo>
                  <a:lnTo>
                    <a:pt x="1510027" y="3778899"/>
                  </a:lnTo>
                  <a:lnTo>
                    <a:pt x="1504824" y="3792306"/>
                  </a:lnTo>
                  <a:lnTo>
                    <a:pt x="1494974" y="3802782"/>
                  </a:lnTo>
                  <a:lnTo>
                    <a:pt x="1481387" y="3808884"/>
                  </a:lnTo>
                  <a:close/>
                </a:path>
                <a:path w="2317750" h="5404484">
                  <a:moveTo>
                    <a:pt x="1978732" y="3696205"/>
                  </a:moveTo>
                  <a:lnTo>
                    <a:pt x="1939967" y="3681492"/>
                  </a:lnTo>
                  <a:lnTo>
                    <a:pt x="1933512" y="3653001"/>
                  </a:lnTo>
                  <a:lnTo>
                    <a:pt x="1938717" y="3639589"/>
                  </a:lnTo>
                  <a:lnTo>
                    <a:pt x="1948567" y="3629111"/>
                  </a:lnTo>
                  <a:lnTo>
                    <a:pt x="1962149" y="3623011"/>
                  </a:lnTo>
                  <a:lnTo>
                    <a:pt x="1977039" y="3622661"/>
                  </a:lnTo>
                  <a:lnTo>
                    <a:pt x="1990443" y="3627870"/>
                  </a:lnTo>
                  <a:lnTo>
                    <a:pt x="2000917" y="3637730"/>
                  </a:lnTo>
                  <a:lnTo>
                    <a:pt x="2007019" y="3651328"/>
                  </a:lnTo>
                  <a:lnTo>
                    <a:pt x="2007372" y="3666221"/>
                  </a:lnTo>
                  <a:lnTo>
                    <a:pt x="2002169" y="3679627"/>
                  </a:lnTo>
                  <a:lnTo>
                    <a:pt x="1992319" y="3690104"/>
                  </a:lnTo>
                  <a:lnTo>
                    <a:pt x="1978732" y="3696205"/>
                  </a:lnTo>
                  <a:close/>
                </a:path>
                <a:path w="2317750" h="5404484">
                  <a:moveTo>
                    <a:pt x="94396" y="4610634"/>
                  </a:moveTo>
                  <a:lnTo>
                    <a:pt x="55630" y="4595915"/>
                  </a:lnTo>
                  <a:lnTo>
                    <a:pt x="49174" y="4567421"/>
                  </a:lnTo>
                  <a:lnTo>
                    <a:pt x="54379" y="4554009"/>
                  </a:lnTo>
                  <a:lnTo>
                    <a:pt x="64229" y="4543528"/>
                  </a:lnTo>
                  <a:lnTo>
                    <a:pt x="77810" y="4537425"/>
                  </a:lnTo>
                  <a:lnTo>
                    <a:pt x="92701" y="4537077"/>
                  </a:lnTo>
                  <a:lnTo>
                    <a:pt x="106105" y="4542290"/>
                  </a:lnTo>
                  <a:lnTo>
                    <a:pt x="116580" y="4552150"/>
                  </a:lnTo>
                  <a:lnTo>
                    <a:pt x="122681" y="4565743"/>
                  </a:lnTo>
                  <a:lnTo>
                    <a:pt x="123035" y="4580643"/>
                  </a:lnTo>
                  <a:lnTo>
                    <a:pt x="117833" y="4594054"/>
                  </a:lnTo>
                  <a:lnTo>
                    <a:pt x="107984" y="4604532"/>
                  </a:lnTo>
                  <a:lnTo>
                    <a:pt x="94396" y="4610634"/>
                  </a:lnTo>
                  <a:close/>
                </a:path>
                <a:path w="2317750" h="5404484">
                  <a:moveTo>
                    <a:pt x="591741" y="4497956"/>
                  </a:moveTo>
                  <a:lnTo>
                    <a:pt x="552986" y="4483234"/>
                  </a:lnTo>
                  <a:lnTo>
                    <a:pt x="546531" y="4454740"/>
                  </a:lnTo>
                  <a:lnTo>
                    <a:pt x="551731" y="4441329"/>
                  </a:lnTo>
                  <a:lnTo>
                    <a:pt x="561576" y="4430849"/>
                  </a:lnTo>
                  <a:lnTo>
                    <a:pt x="575155" y="4424747"/>
                  </a:lnTo>
                  <a:lnTo>
                    <a:pt x="590046" y="4424399"/>
                  </a:lnTo>
                  <a:lnTo>
                    <a:pt x="603450" y="4429612"/>
                  </a:lnTo>
                  <a:lnTo>
                    <a:pt x="613925" y="4439472"/>
                  </a:lnTo>
                  <a:lnTo>
                    <a:pt x="620026" y="4453064"/>
                  </a:lnTo>
                  <a:lnTo>
                    <a:pt x="620380" y="4467965"/>
                  </a:lnTo>
                  <a:lnTo>
                    <a:pt x="615178" y="4481376"/>
                  </a:lnTo>
                  <a:lnTo>
                    <a:pt x="605329" y="4491854"/>
                  </a:lnTo>
                  <a:lnTo>
                    <a:pt x="591741" y="4497956"/>
                  </a:lnTo>
                  <a:close/>
                </a:path>
                <a:path w="2317750" h="5404484">
                  <a:moveTo>
                    <a:pt x="1089100" y="4385274"/>
                  </a:moveTo>
                  <a:lnTo>
                    <a:pt x="1050332" y="4370555"/>
                  </a:lnTo>
                  <a:lnTo>
                    <a:pt x="1043876" y="4342062"/>
                  </a:lnTo>
                  <a:lnTo>
                    <a:pt x="1049078" y="4328650"/>
                  </a:lnTo>
                  <a:lnTo>
                    <a:pt x="1058927" y="4318169"/>
                  </a:lnTo>
                  <a:lnTo>
                    <a:pt x="1072514" y="4312065"/>
                  </a:lnTo>
                  <a:lnTo>
                    <a:pt x="1087397" y="4311719"/>
                  </a:lnTo>
                  <a:lnTo>
                    <a:pt x="1100797" y="4316933"/>
                  </a:lnTo>
                  <a:lnTo>
                    <a:pt x="1111270" y="4326793"/>
                  </a:lnTo>
                  <a:lnTo>
                    <a:pt x="1117371" y="4340386"/>
                  </a:lnTo>
                  <a:lnTo>
                    <a:pt x="1117726" y="4355286"/>
                  </a:lnTo>
                  <a:lnTo>
                    <a:pt x="1112525" y="4368697"/>
                  </a:lnTo>
                  <a:lnTo>
                    <a:pt x="1102680" y="4379174"/>
                  </a:lnTo>
                  <a:lnTo>
                    <a:pt x="1089100" y="4385274"/>
                  </a:lnTo>
                  <a:close/>
                </a:path>
                <a:path w="2317750" h="5404484">
                  <a:moveTo>
                    <a:pt x="1586445" y="4272596"/>
                  </a:moveTo>
                  <a:lnTo>
                    <a:pt x="1547677" y="4257877"/>
                  </a:lnTo>
                  <a:lnTo>
                    <a:pt x="1541221" y="4229383"/>
                  </a:lnTo>
                  <a:lnTo>
                    <a:pt x="1546423" y="4215972"/>
                  </a:lnTo>
                  <a:lnTo>
                    <a:pt x="1556272" y="4205491"/>
                  </a:lnTo>
                  <a:lnTo>
                    <a:pt x="1569859" y="4199387"/>
                  </a:lnTo>
                  <a:lnTo>
                    <a:pt x="1584750" y="4199039"/>
                  </a:lnTo>
                  <a:lnTo>
                    <a:pt x="1598155" y="4204252"/>
                  </a:lnTo>
                  <a:lnTo>
                    <a:pt x="1608629" y="4214112"/>
                  </a:lnTo>
                  <a:lnTo>
                    <a:pt x="1614730" y="4227704"/>
                  </a:lnTo>
                  <a:lnTo>
                    <a:pt x="1615084" y="4242605"/>
                  </a:lnTo>
                  <a:lnTo>
                    <a:pt x="1609882" y="4256016"/>
                  </a:lnTo>
                  <a:lnTo>
                    <a:pt x="1600033" y="4266494"/>
                  </a:lnTo>
                  <a:lnTo>
                    <a:pt x="1586445" y="4272596"/>
                  </a:lnTo>
                  <a:close/>
                </a:path>
                <a:path w="2317750" h="5404484">
                  <a:moveTo>
                    <a:pt x="2083790" y="4159917"/>
                  </a:moveTo>
                  <a:lnTo>
                    <a:pt x="2045024" y="4145198"/>
                  </a:lnTo>
                  <a:lnTo>
                    <a:pt x="2038569" y="4116705"/>
                  </a:lnTo>
                  <a:lnTo>
                    <a:pt x="2043774" y="4103292"/>
                  </a:lnTo>
                  <a:lnTo>
                    <a:pt x="2053623" y="4092811"/>
                  </a:lnTo>
                  <a:lnTo>
                    <a:pt x="2067204" y="4086708"/>
                  </a:lnTo>
                  <a:lnTo>
                    <a:pt x="2082095" y="4086360"/>
                  </a:lnTo>
                  <a:lnTo>
                    <a:pt x="2095500" y="4091573"/>
                  </a:lnTo>
                  <a:lnTo>
                    <a:pt x="2105974" y="4101433"/>
                  </a:lnTo>
                  <a:lnTo>
                    <a:pt x="2112075" y="4115026"/>
                  </a:lnTo>
                  <a:lnTo>
                    <a:pt x="2112429" y="4129926"/>
                  </a:lnTo>
                  <a:lnTo>
                    <a:pt x="2107227" y="4143337"/>
                  </a:lnTo>
                  <a:lnTo>
                    <a:pt x="2097378" y="4153815"/>
                  </a:lnTo>
                  <a:lnTo>
                    <a:pt x="2083790" y="4159917"/>
                  </a:lnTo>
                  <a:close/>
                </a:path>
                <a:path w="2317750" h="5404484">
                  <a:moveTo>
                    <a:pt x="194526" y="5052592"/>
                  </a:moveTo>
                  <a:lnTo>
                    <a:pt x="155760" y="5037873"/>
                  </a:lnTo>
                  <a:lnTo>
                    <a:pt x="149304" y="5009380"/>
                  </a:lnTo>
                  <a:lnTo>
                    <a:pt x="154510" y="4995967"/>
                  </a:lnTo>
                  <a:lnTo>
                    <a:pt x="164359" y="4985486"/>
                  </a:lnTo>
                  <a:lnTo>
                    <a:pt x="177940" y="4979383"/>
                  </a:lnTo>
                  <a:lnTo>
                    <a:pt x="192831" y="4979035"/>
                  </a:lnTo>
                  <a:lnTo>
                    <a:pt x="206236" y="4984248"/>
                  </a:lnTo>
                  <a:lnTo>
                    <a:pt x="216710" y="4994108"/>
                  </a:lnTo>
                  <a:lnTo>
                    <a:pt x="222811" y="5007701"/>
                  </a:lnTo>
                  <a:lnTo>
                    <a:pt x="223165" y="5022602"/>
                  </a:lnTo>
                  <a:lnTo>
                    <a:pt x="217963" y="5036012"/>
                  </a:lnTo>
                  <a:lnTo>
                    <a:pt x="208114" y="5046490"/>
                  </a:lnTo>
                  <a:lnTo>
                    <a:pt x="194526" y="5052592"/>
                  </a:lnTo>
                  <a:close/>
                </a:path>
                <a:path w="2317750" h="5404484">
                  <a:moveTo>
                    <a:pt x="691871" y="4939914"/>
                  </a:moveTo>
                  <a:lnTo>
                    <a:pt x="653117" y="4925192"/>
                  </a:lnTo>
                  <a:lnTo>
                    <a:pt x="646661" y="4896699"/>
                  </a:lnTo>
                  <a:lnTo>
                    <a:pt x="651862" y="4883287"/>
                  </a:lnTo>
                  <a:lnTo>
                    <a:pt x="661706" y="4872807"/>
                  </a:lnTo>
                  <a:lnTo>
                    <a:pt x="675285" y="4866705"/>
                  </a:lnTo>
                  <a:lnTo>
                    <a:pt x="690176" y="4866357"/>
                  </a:lnTo>
                  <a:lnTo>
                    <a:pt x="703581" y="4871570"/>
                  </a:lnTo>
                  <a:lnTo>
                    <a:pt x="714055" y="4881430"/>
                  </a:lnTo>
                  <a:lnTo>
                    <a:pt x="720156" y="4895022"/>
                  </a:lnTo>
                  <a:lnTo>
                    <a:pt x="720510" y="4909923"/>
                  </a:lnTo>
                  <a:lnTo>
                    <a:pt x="715308" y="4923334"/>
                  </a:lnTo>
                  <a:lnTo>
                    <a:pt x="705459" y="4933812"/>
                  </a:lnTo>
                  <a:lnTo>
                    <a:pt x="691871" y="4939914"/>
                  </a:lnTo>
                  <a:close/>
                </a:path>
                <a:path w="2317750" h="5404484">
                  <a:moveTo>
                    <a:pt x="1189231" y="4827232"/>
                  </a:moveTo>
                  <a:lnTo>
                    <a:pt x="1150462" y="4812513"/>
                  </a:lnTo>
                  <a:lnTo>
                    <a:pt x="1144007" y="4784020"/>
                  </a:lnTo>
                  <a:lnTo>
                    <a:pt x="1149209" y="4770609"/>
                  </a:lnTo>
                  <a:lnTo>
                    <a:pt x="1159057" y="4760127"/>
                  </a:lnTo>
                  <a:lnTo>
                    <a:pt x="1172644" y="4754023"/>
                  </a:lnTo>
                  <a:lnTo>
                    <a:pt x="1187527" y="4753677"/>
                  </a:lnTo>
                  <a:lnTo>
                    <a:pt x="1200928" y="4758891"/>
                  </a:lnTo>
                  <a:lnTo>
                    <a:pt x="1211400" y="4768751"/>
                  </a:lnTo>
                  <a:lnTo>
                    <a:pt x="1217501" y="4782344"/>
                  </a:lnTo>
                  <a:lnTo>
                    <a:pt x="1217856" y="4797245"/>
                  </a:lnTo>
                  <a:lnTo>
                    <a:pt x="1212655" y="4810655"/>
                  </a:lnTo>
                  <a:lnTo>
                    <a:pt x="1202810" y="4821132"/>
                  </a:lnTo>
                  <a:lnTo>
                    <a:pt x="1189231" y="4827232"/>
                  </a:lnTo>
                  <a:close/>
                </a:path>
                <a:path w="2317750" h="5404484">
                  <a:moveTo>
                    <a:pt x="1686576" y="4714554"/>
                  </a:moveTo>
                  <a:lnTo>
                    <a:pt x="1647807" y="4699835"/>
                  </a:lnTo>
                  <a:lnTo>
                    <a:pt x="1641352" y="4671342"/>
                  </a:lnTo>
                  <a:lnTo>
                    <a:pt x="1646554" y="4657930"/>
                  </a:lnTo>
                  <a:lnTo>
                    <a:pt x="1656402" y="4647449"/>
                  </a:lnTo>
                  <a:lnTo>
                    <a:pt x="1669989" y="4641345"/>
                  </a:lnTo>
                  <a:lnTo>
                    <a:pt x="1684881" y="4640997"/>
                  </a:lnTo>
                  <a:lnTo>
                    <a:pt x="1698285" y="4646210"/>
                  </a:lnTo>
                  <a:lnTo>
                    <a:pt x="1708759" y="4656070"/>
                  </a:lnTo>
                  <a:lnTo>
                    <a:pt x="1714860" y="4669662"/>
                  </a:lnTo>
                  <a:lnTo>
                    <a:pt x="1715215" y="4684563"/>
                  </a:lnTo>
                  <a:lnTo>
                    <a:pt x="1710013" y="4697974"/>
                  </a:lnTo>
                  <a:lnTo>
                    <a:pt x="1700163" y="4708452"/>
                  </a:lnTo>
                  <a:lnTo>
                    <a:pt x="1686576" y="4714554"/>
                  </a:lnTo>
                  <a:close/>
                </a:path>
                <a:path w="2317750" h="5404484">
                  <a:moveTo>
                    <a:pt x="2183921" y="4601875"/>
                  </a:moveTo>
                  <a:lnTo>
                    <a:pt x="2145154" y="4587156"/>
                  </a:lnTo>
                  <a:lnTo>
                    <a:pt x="2138699" y="4558663"/>
                  </a:lnTo>
                  <a:lnTo>
                    <a:pt x="2143904" y="4545251"/>
                  </a:lnTo>
                  <a:lnTo>
                    <a:pt x="2153753" y="4534769"/>
                  </a:lnTo>
                  <a:lnTo>
                    <a:pt x="2167335" y="4528667"/>
                  </a:lnTo>
                  <a:lnTo>
                    <a:pt x="2182226" y="4528319"/>
                  </a:lnTo>
                  <a:lnTo>
                    <a:pt x="2195630" y="4533532"/>
                  </a:lnTo>
                  <a:lnTo>
                    <a:pt x="2206104" y="4543391"/>
                  </a:lnTo>
                  <a:lnTo>
                    <a:pt x="2212205" y="4556984"/>
                  </a:lnTo>
                  <a:lnTo>
                    <a:pt x="2212560" y="4571885"/>
                  </a:lnTo>
                  <a:lnTo>
                    <a:pt x="2207358" y="4585295"/>
                  </a:lnTo>
                  <a:lnTo>
                    <a:pt x="2197508" y="4595773"/>
                  </a:lnTo>
                  <a:lnTo>
                    <a:pt x="2183921" y="4601875"/>
                  </a:lnTo>
                  <a:close/>
                </a:path>
                <a:path w="2317750" h="5404484">
                  <a:moveTo>
                    <a:pt x="796930" y="5403626"/>
                  </a:moveTo>
                  <a:lnTo>
                    <a:pt x="758174" y="5388898"/>
                  </a:lnTo>
                  <a:lnTo>
                    <a:pt x="751719" y="5360404"/>
                  </a:lnTo>
                  <a:lnTo>
                    <a:pt x="756919" y="5346994"/>
                  </a:lnTo>
                  <a:lnTo>
                    <a:pt x="766765" y="5336517"/>
                  </a:lnTo>
                  <a:lnTo>
                    <a:pt x="780344" y="5330417"/>
                  </a:lnTo>
                  <a:lnTo>
                    <a:pt x="795235" y="5330067"/>
                  </a:lnTo>
                  <a:lnTo>
                    <a:pt x="808638" y="5335276"/>
                  </a:lnTo>
                  <a:lnTo>
                    <a:pt x="819112" y="5345136"/>
                  </a:lnTo>
                  <a:lnTo>
                    <a:pt x="825215" y="5358734"/>
                  </a:lnTo>
                  <a:lnTo>
                    <a:pt x="825568" y="5373629"/>
                  </a:lnTo>
                  <a:lnTo>
                    <a:pt x="820366" y="5387040"/>
                  </a:lnTo>
                  <a:lnTo>
                    <a:pt x="810517" y="5397521"/>
                  </a:lnTo>
                  <a:lnTo>
                    <a:pt x="796930" y="5403626"/>
                  </a:lnTo>
                  <a:close/>
                </a:path>
                <a:path w="2317750" h="5404484">
                  <a:moveTo>
                    <a:pt x="1294289" y="5290944"/>
                  </a:moveTo>
                  <a:lnTo>
                    <a:pt x="1255520" y="5276219"/>
                  </a:lnTo>
                  <a:lnTo>
                    <a:pt x="1249064" y="5247726"/>
                  </a:lnTo>
                  <a:lnTo>
                    <a:pt x="1254266" y="5234315"/>
                  </a:lnTo>
                  <a:lnTo>
                    <a:pt x="1264116" y="5223837"/>
                  </a:lnTo>
                  <a:lnTo>
                    <a:pt x="1277703" y="5217735"/>
                  </a:lnTo>
                  <a:lnTo>
                    <a:pt x="1292588" y="5217387"/>
                  </a:lnTo>
                  <a:lnTo>
                    <a:pt x="1305990" y="5222596"/>
                  </a:lnTo>
                  <a:lnTo>
                    <a:pt x="1316464" y="5232456"/>
                  </a:lnTo>
                  <a:lnTo>
                    <a:pt x="1322560" y="5246056"/>
                  </a:lnTo>
                  <a:lnTo>
                    <a:pt x="1322913" y="5260950"/>
                  </a:lnTo>
                  <a:lnTo>
                    <a:pt x="1317713" y="5274362"/>
                  </a:lnTo>
                  <a:lnTo>
                    <a:pt x="1307868" y="5284842"/>
                  </a:lnTo>
                  <a:lnTo>
                    <a:pt x="1294289" y="5290944"/>
                  </a:lnTo>
                  <a:close/>
                </a:path>
                <a:path w="2317750" h="5404484">
                  <a:moveTo>
                    <a:pt x="1791634" y="5178266"/>
                  </a:moveTo>
                  <a:lnTo>
                    <a:pt x="1752865" y="5163541"/>
                  </a:lnTo>
                  <a:lnTo>
                    <a:pt x="1746409" y="5135047"/>
                  </a:lnTo>
                  <a:lnTo>
                    <a:pt x="1751611" y="5121637"/>
                  </a:lnTo>
                  <a:lnTo>
                    <a:pt x="1761461" y="5111159"/>
                  </a:lnTo>
                  <a:lnTo>
                    <a:pt x="1775048" y="5105057"/>
                  </a:lnTo>
                  <a:lnTo>
                    <a:pt x="1789939" y="5104707"/>
                  </a:lnTo>
                  <a:lnTo>
                    <a:pt x="1803343" y="5109916"/>
                  </a:lnTo>
                  <a:lnTo>
                    <a:pt x="1813817" y="5119776"/>
                  </a:lnTo>
                  <a:lnTo>
                    <a:pt x="1819919" y="5133374"/>
                  </a:lnTo>
                  <a:lnTo>
                    <a:pt x="1820272" y="5148269"/>
                  </a:lnTo>
                  <a:lnTo>
                    <a:pt x="1815070" y="5161680"/>
                  </a:lnTo>
                  <a:lnTo>
                    <a:pt x="1805222" y="5172161"/>
                  </a:lnTo>
                  <a:lnTo>
                    <a:pt x="1791634" y="5178266"/>
                  </a:lnTo>
                  <a:close/>
                </a:path>
                <a:path w="2317750" h="5404484">
                  <a:moveTo>
                    <a:pt x="2288980" y="5065587"/>
                  </a:moveTo>
                  <a:lnTo>
                    <a:pt x="2250212" y="5050862"/>
                  </a:lnTo>
                  <a:lnTo>
                    <a:pt x="2243756" y="5022369"/>
                  </a:lnTo>
                  <a:lnTo>
                    <a:pt x="2248962" y="5008957"/>
                  </a:lnTo>
                  <a:lnTo>
                    <a:pt x="2258812" y="4998479"/>
                  </a:lnTo>
                  <a:lnTo>
                    <a:pt x="2272393" y="4992378"/>
                  </a:lnTo>
                  <a:lnTo>
                    <a:pt x="2287284" y="4992028"/>
                  </a:lnTo>
                  <a:lnTo>
                    <a:pt x="2300688" y="4997238"/>
                  </a:lnTo>
                  <a:lnTo>
                    <a:pt x="2311162" y="5007097"/>
                  </a:lnTo>
                  <a:lnTo>
                    <a:pt x="2317264" y="5020696"/>
                  </a:lnTo>
                  <a:lnTo>
                    <a:pt x="2317617" y="5035590"/>
                  </a:lnTo>
                  <a:lnTo>
                    <a:pt x="2312415" y="5049002"/>
                  </a:lnTo>
                  <a:lnTo>
                    <a:pt x="2302567" y="5059483"/>
                  </a:lnTo>
                  <a:lnTo>
                    <a:pt x="2288980" y="5065587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938184" y="1396530"/>
              <a:ext cx="4213225" cy="4237355"/>
            </a:xfrm>
            <a:custGeom>
              <a:avLst/>
              <a:gdLst/>
              <a:ahLst/>
              <a:cxnLst/>
              <a:rect l="l" t="t" r="r" b="b"/>
              <a:pathLst>
                <a:path w="4213225" h="4237355">
                  <a:moveTo>
                    <a:pt x="2057085" y="4202490"/>
                  </a:moveTo>
                  <a:lnTo>
                    <a:pt x="2004029" y="4204383"/>
                  </a:lnTo>
                  <a:lnTo>
                    <a:pt x="1950948" y="4205820"/>
                  </a:lnTo>
                  <a:lnTo>
                    <a:pt x="1897851" y="4206923"/>
                  </a:lnTo>
                  <a:lnTo>
                    <a:pt x="1633355" y="4211085"/>
                  </a:lnTo>
                  <a:lnTo>
                    <a:pt x="961485" y="4219688"/>
                  </a:lnTo>
                  <a:lnTo>
                    <a:pt x="809642" y="4222220"/>
                  </a:lnTo>
                  <a:lnTo>
                    <a:pt x="656184" y="4225549"/>
                  </a:lnTo>
                  <a:lnTo>
                    <a:pt x="553344" y="4228222"/>
                  </a:lnTo>
                  <a:lnTo>
                    <a:pt x="450520" y="4231374"/>
                  </a:lnTo>
                  <a:lnTo>
                    <a:pt x="399116" y="4233167"/>
                  </a:lnTo>
                  <a:lnTo>
                    <a:pt x="347721" y="4235125"/>
                  </a:lnTo>
                  <a:lnTo>
                    <a:pt x="296334" y="4237263"/>
                  </a:lnTo>
                  <a:lnTo>
                    <a:pt x="273741" y="4235614"/>
                  </a:lnTo>
                  <a:lnTo>
                    <a:pt x="258040" y="4228173"/>
                  </a:lnTo>
                  <a:lnTo>
                    <a:pt x="248149" y="4214631"/>
                  </a:lnTo>
                  <a:lnTo>
                    <a:pt x="242990" y="4194674"/>
                  </a:lnTo>
                  <a:lnTo>
                    <a:pt x="237066" y="4154217"/>
                  </a:lnTo>
                  <a:lnTo>
                    <a:pt x="230943" y="4113768"/>
                  </a:lnTo>
                  <a:lnTo>
                    <a:pt x="225629" y="4073270"/>
                  </a:lnTo>
                  <a:lnTo>
                    <a:pt x="222130" y="4032671"/>
                  </a:lnTo>
                  <a:lnTo>
                    <a:pt x="219342" y="3980503"/>
                  </a:lnTo>
                  <a:lnTo>
                    <a:pt x="214259" y="3876140"/>
                  </a:lnTo>
                  <a:lnTo>
                    <a:pt x="202629" y="3615171"/>
                  </a:lnTo>
                  <a:lnTo>
                    <a:pt x="197594" y="3510802"/>
                  </a:lnTo>
                  <a:lnTo>
                    <a:pt x="181934" y="3216404"/>
                  </a:lnTo>
                  <a:lnTo>
                    <a:pt x="162593" y="2873000"/>
                  </a:lnTo>
                  <a:lnTo>
                    <a:pt x="156153" y="2764797"/>
                  </a:lnTo>
                  <a:lnTo>
                    <a:pt x="116921" y="2155859"/>
                  </a:lnTo>
                  <a:lnTo>
                    <a:pt x="86759" y="1703598"/>
                  </a:lnTo>
                  <a:lnTo>
                    <a:pt x="50703" y="1136750"/>
                  </a:lnTo>
                  <a:lnTo>
                    <a:pt x="87" y="306458"/>
                  </a:lnTo>
                  <a:lnTo>
                    <a:pt x="0" y="300247"/>
                  </a:lnTo>
                  <a:lnTo>
                    <a:pt x="323" y="293854"/>
                  </a:lnTo>
                  <a:lnTo>
                    <a:pt x="1303" y="279941"/>
                  </a:lnTo>
                  <a:lnTo>
                    <a:pt x="9394" y="278338"/>
                  </a:lnTo>
                  <a:lnTo>
                    <a:pt x="16223" y="276152"/>
                  </a:lnTo>
                  <a:lnTo>
                    <a:pt x="333670" y="257203"/>
                  </a:lnTo>
                  <a:lnTo>
                    <a:pt x="437154" y="250736"/>
                  </a:lnTo>
                  <a:lnTo>
                    <a:pt x="593530" y="240207"/>
                  </a:lnTo>
                  <a:lnTo>
                    <a:pt x="802773" y="225236"/>
                  </a:lnTo>
                  <a:lnTo>
                    <a:pt x="1011965" y="209554"/>
                  </a:lnTo>
                  <a:lnTo>
                    <a:pt x="1113530" y="201472"/>
                  </a:lnTo>
                  <a:lnTo>
                    <a:pt x="1997351" y="126627"/>
                  </a:lnTo>
                  <a:lnTo>
                    <a:pt x="2191432" y="110833"/>
                  </a:lnTo>
                  <a:lnTo>
                    <a:pt x="2387995" y="95752"/>
                  </a:lnTo>
                  <a:lnTo>
                    <a:pt x="2736305" y="70377"/>
                  </a:lnTo>
                  <a:lnTo>
                    <a:pt x="2929389" y="56901"/>
                  </a:lnTo>
                  <a:lnTo>
                    <a:pt x="3024963" y="50703"/>
                  </a:lnTo>
                  <a:lnTo>
                    <a:pt x="3072761" y="47833"/>
                  </a:lnTo>
                  <a:lnTo>
                    <a:pt x="3966381" y="1574"/>
                  </a:lnTo>
                  <a:lnTo>
                    <a:pt x="4003450" y="0"/>
                  </a:lnTo>
                  <a:lnTo>
                    <a:pt x="4007471" y="19369"/>
                  </a:lnTo>
                  <a:lnTo>
                    <a:pt x="4011505" y="37855"/>
                  </a:lnTo>
                  <a:lnTo>
                    <a:pt x="4014922" y="55801"/>
                  </a:lnTo>
                  <a:lnTo>
                    <a:pt x="4017090" y="73546"/>
                  </a:lnTo>
                  <a:lnTo>
                    <a:pt x="4020873" y="127514"/>
                  </a:lnTo>
                  <a:lnTo>
                    <a:pt x="4031121" y="289507"/>
                  </a:lnTo>
                  <a:lnTo>
                    <a:pt x="4035031" y="343456"/>
                  </a:lnTo>
                  <a:lnTo>
                    <a:pt x="4039619" y="397343"/>
                  </a:lnTo>
                  <a:lnTo>
                    <a:pt x="4044288" y="446014"/>
                  </a:lnTo>
                  <a:lnTo>
                    <a:pt x="4049200" y="494663"/>
                  </a:lnTo>
                  <a:lnTo>
                    <a:pt x="4059570" y="591910"/>
                  </a:lnTo>
                  <a:lnTo>
                    <a:pt x="4086499" y="834931"/>
                  </a:lnTo>
                  <a:lnTo>
                    <a:pt x="4087570" y="847669"/>
                  </a:lnTo>
                  <a:lnTo>
                    <a:pt x="4143001" y="1925232"/>
                  </a:lnTo>
                  <a:lnTo>
                    <a:pt x="4148390" y="2020834"/>
                  </a:lnTo>
                  <a:lnTo>
                    <a:pt x="4154304" y="2116409"/>
                  </a:lnTo>
                  <a:lnTo>
                    <a:pt x="4169994" y="2355424"/>
                  </a:lnTo>
                  <a:lnTo>
                    <a:pt x="4183420" y="2546991"/>
                  </a:lnTo>
                  <a:lnTo>
                    <a:pt x="4192684" y="2695251"/>
                  </a:lnTo>
                  <a:lnTo>
                    <a:pt x="4207390" y="2946178"/>
                  </a:lnTo>
                  <a:lnTo>
                    <a:pt x="4213038" y="3046562"/>
                  </a:lnTo>
                  <a:lnTo>
                    <a:pt x="4212964" y="3058015"/>
                  </a:lnTo>
                  <a:lnTo>
                    <a:pt x="4211861" y="3069529"/>
                  </a:lnTo>
                  <a:lnTo>
                    <a:pt x="4208935" y="3092597"/>
                  </a:lnTo>
                  <a:lnTo>
                    <a:pt x="4206010" y="3141591"/>
                  </a:lnTo>
                  <a:lnTo>
                    <a:pt x="4194611" y="3187767"/>
                  </a:lnTo>
                  <a:lnTo>
                    <a:pt x="4177222" y="3231958"/>
                  </a:lnTo>
                  <a:lnTo>
                    <a:pt x="4156330" y="3274998"/>
                  </a:lnTo>
                  <a:lnTo>
                    <a:pt x="4134421" y="3317718"/>
                  </a:lnTo>
                  <a:lnTo>
                    <a:pt x="4111014" y="3362563"/>
                  </a:lnTo>
                  <a:lnTo>
                    <a:pt x="4086502" y="3406415"/>
                  </a:lnTo>
                  <a:lnTo>
                    <a:pt x="4060886" y="3449272"/>
                  </a:lnTo>
                  <a:lnTo>
                    <a:pt x="4034166" y="3491134"/>
                  </a:lnTo>
                  <a:lnTo>
                    <a:pt x="4006343" y="3532001"/>
                  </a:lnTo>
                  <a:lnTo>
                    <a:pt x="3977416" y="3571872"/>
                  </a:lnTo>
                  <a:lnTo>
                    <a:pt x="3947387" y="3610747"/>
                  </a:lnTo>
                  <a:lnTo>
                    <a:pt x="3916256" y="3648626"/>
                  </a:lnTo>
                  <a:lnTo>
                    <a:pt x="3884023" y="3685507"/>
                  </a:lnTo>
                  <a:lnTo>
                    <a:pt x="3850688" y="3721391"/>
                  </a:lnTo>
                  <a:lnTo>
                    <a:pt x="3816253" y="3756278"/>
                  </a:lnTo>
                  <a:lnTo>
                    <a:pt x="3780717" y="3790166"/>
                  </a:lnTo>
                  <a:lnTo>
                    <a:pt x="3744082" y="3823055"/>
                  </a:lnTo>
                  <a:lnTo>
                    <a:pt x="3706346" y="3854945"/>
                  </a:lnTo>
                  <a:lnTo>
                    <a:pt x="3667511" y="3885836"/>
                  </a:lnTo>
                  <a:lnTo>
                    <a:pt x="3627578" y="3915727"/>
                  </a:lnTo>
                  <a:lnTo>
                    <a:pt x="3586546" y="3944617"/>
                  </a:lnTo>
                  <a:lnTo>
                    <a:pt x="3544417" y="3972506"/>
                  </a:lnTo>
                  <a:lnTo>
                    <a:pt x="3499878" y="3999790"/>
                  </a:lnTo>
                  <a:lnTo>
                    <a:pt x="3454393" y="4024673"/>
                  </a:lnTo>
                  <a:lnTo>
                    <a:pt x="3407792" y="4046648"/>
                  </a:lnTo>
                  <a:lnTo>
                    <a:pt x="3359905" y="4065204"/>
                  </a:lnTo>
                  <a:lnTo>
                    <a:pt x="3310563" y="4079834"/>
                  </a:lnTo>
                  <a:lnTo>
                    <a:pt x="3259597" y="4090029"/>
                  </a:lnTo>
                  <a:lnTo>
                    <a:pt x="3206837" y="4095279"/>
                  </a:lnTo>
                  <a:lnTo>
                    <a:pt x="3181503" y="4097087"/>
                  </a:lnTo>
                  <a:lnTo>
                    <a:pt x="3156214" y="4099728"/>
                  </a:lnTo>
                  <a:lnTo>
                    <a:pt x="2806325" y="4140310"/>
                  </a:lnTo>
                  <a:lnTo>
                    <a:pt x="2706511" y="4151523"/>
                  </a:lnTo>
                  <a:lnTo>
                    <a:pt x="2656582" y="4156912"/>
                  </a:lnTo>
                  <a:lnTo>
                    <a:pt x="2606635" y="4162113"/>
                  </a:lnTo>
                  <a:lnTo>
                    <a:pt x="2556667" y="4167091"/>
                  </a:lnTo>
                  <a:lnTo>
                    <a:pt x="2507142" y="4171760"/>
                  </a:lnTo>
                  <a:lnTo>
                    <a:pt x="2457585" y="4176155"/>
                  </a:lnTo>
                  <a:lnTo>
                    <a:pt x="2408000" y="4180285"/>
                  </a:lnTo>
                  <a:lnTo>
                    <a:pt x="2358391" y="4184160"/>
                  </a:lnTo>
                  <a:lnTo>
                    <a:pt x="2308761" y="4187788"/>
                  </a:lnTo>
                  <a:lnTo>
                    <a:pt x="2259115" y="4191179"/>
                  </a:lnTo>
                  <a:lnTo>
                    <a:pt x="2209455" y="4194342"/>
                  </a:lnTo>
                  <a:lnTo>
                    <a:pt x="2159786" y="4197285"/>
                  </a:lnTo>
                  <a:lnTo>
                    <a:pt x="2110110" y="4200017"/>
                  </a:lnTo>
                  <a:lnTo>
                    <a:pt x="2057085" y="420249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6043850" y="4489127"/>
              <a:ext cx="1103630" cy="1013460"/>
            </a:xfrm>
            <a:custGeom>
              <a:avLst/>
              <a:gdLst/>
              <a:ahLst/>
              <a:cxnLst/>
              <a:rect l="l" t="t" r="r" b="b"/>
              <a:pathLst>
                <a:path w="1103629" h="1013460">
                  <a:moveTo>
                    <a:pt x="0" y="1012997"/>
                  </a:moveTo>
                  <a:lnTo>
                    <a:pt x="47066" y="991045"/>
                  </a:lnTo>
                  <a:lnTo>
                    <a:pt x="92264" y="966461"/>
                  </a:lnTo>
                  <a:lnTo>
                    <a:pt x="135798" y="939539"/>
                  </a:lnTo>
                  <a:lnTo>
                    <a:pt x="177872" y="910573"/>
                  </a:lnTo>
                  <a:lnTo>
                    <a:pt x="218691" y="879859"/>
                  </a:lnTo>
                  <a:lnTo>
                    <a:pt x="258459" y="847692"/>
                  </a:lnTo>
                  <a:lnTo>
                    <a:pt x="297381" y="814366"/>
                  </a:lnTo>
                  <a:lnTo>
                    <a:pt x="335661" y="780176"/>
                  </a:lnTo>
                  <a:lnTo>
                    <a:pt x="373504" y="745417"/>
                  </a:lnTo>
                  <a:lnTo>
                    <a:pt x="408191" y="710965"/>
                  </a:lnTo>
                  <a:lnTo>
                    <a:pt x="439714" y="674832"/>
                  </a:lnTo>
                  <a:lnTo>
                    <a:pt x="467995" y="637038"/>
                  </a:lnTo>
                  <a:lnTo>
                    <a:pt x="492953" y="597601"/>
                  </a:lnTo>
                  <a:lnTo>
                    <a:pt x="514510" y="556542"/>
                  </a:lnTo>
                  <a:lnTo>
                    <a:pt x="532587" y="513878"/>
                  </a:lnTo>
                  <a:lnTo>
                    <a:pt x="547104" y="469629"/>
                  </a:lnTo>
                  <a:lnTo>
                    <a:pt x="557982" y="423814"/>
                  </a:lnTo>
                  <a:lnTo>
                    <a:pt x="565143" y="376453"/>
                  </a:lnTo>
                  <a:lnTo>
                    <a:pt x="612296" y="367148"/>
                  </a:lnTo>
                  <a:lnTo>
                    <a:pt x="658540" y="358305"/>
                  </a:lnTo>
                  <a:lnTo>
                    <a:pt x="703897" y="348783"/>
                  </a:lnTo>
                  <a:lnTo>
                    <a:pt x="748388" y="337440"/>
                  </a:lnTo>
                  <a:lnTo>
                    <a:pt x="796129" y="320700"/>
                  </a:lnTo>
                  <a:lnTo>
                    <a:pt x="840522" y="298961"/>
                  </a:lnTo>
                  <a:lnTo>
                    <a:pt x="881611" y="272410"/>
                  </a:lnTo>
                  <a:lnTo>
                    <a:pt x="919444" y="241234"/>
                  </a:lnTo>
                  <a:lnTo>
                    <a:pt x="954067" y="205619"/>
                  </a:lnTo>
                  <a:lnTo>
                    <a:pt x="985527" y="165752"/>
                  </a:lnTo>
                  <a:lnTo>
                    <a:pt x="1103270" y="0"/>
                  </a:lnTo>
                  <a:lnTo>
                    <a:pt x="1100344" y="48993"/>
                  </a:lnTo>
                  <a:lnTo>
                    <a:pt x="1088945" y="95170"/>
                  </a:lnTo>
                  <a:lnTo>
                    <a:pt x="1071556" y="139361"/>
                  </a:lnTo>
                  <a:lnTo>
                    <a:pt x="1050664" y="182400"/>
                  </a:lnTo>
                  <a:lnTo>
                    <a:pt x="1028755" y="225120"/>
                  </a:lnTo>
                  <a:lnTo>
                    <a:pt x="1005348" y="269966"/>
                  </a:lnTo>
                  <a:lnTo>
                    <a:pt x="980836" y="313817"/>
                  </a:lnTo>
                  <a:lnTo>
                    <a:pt x="955220" y="356675"/>
                  </a:lnTo>
                  <a:lnTo>
                    <a:pt x="928500" y="398537"/>
                  </a:lnTo>
                  <a:lnTo>
                    <a:pt x="900677" y="439404"/>
                  </a:lnTo>
                  <a:lnTo>
                    <a:pt x="871750" y="479275"/>
                  </a:lnTo>
                  <a:lnTo>
                    <a:pt x="841721" y="518150"/>
                  </a:lnTo>
                  <a:lnTo>
                    <a:pt x="810590" y="556029"/>
                  </a:lnTo>
                  <a:lnTo>
                    <a:pt x="778357" y="592910"/>
                  </a:lnTo>
                  <a:lnTo>
                    <a:pt x="745022" y="628794"/>
                  </a:lnTo>
                  <a:lnTo>
                    <a:pt x="710587" y="663680"/>
                  </a:lnTo>
                  <a:lnTo>
                    <a:pt x="675051" y="697568"/>
                  </a:lnTo>
                  <a:lnTo>
                    <a:pt x="638416" y="730458"/>
                  </a:lnTo>
                  <a:lnTo>
                    <a:pt x="600680" y="762348"/>
                  </a:lnTo>
                  <a:lnTo>
                    <a:pt x="561846" y="793239"/>
                  </a:lnTo>
                  <a:lnTo>
                    <a:pt x="521912" y="823129"/>
                  </a:lnTo>
                  <a:lnTo>
                    <a:pt x="480880" y="852020"/>
                  </a:lnTo>
                  <a:lnTo>
                    <a:pt x="438751" y="879909"/>
                  </a:lnTo>
                  <a:lnTo>
                    <a:pt x="394212" y="907193"/>
                  </a:lnTo>
                  <a:lnTo>
                    <a:pt x="348727" y="932076"/>
                  </a:lnTo>
                  <a:lnTo>
                    <a:pt x="302126" y="954050"/>
                  </a:lnTo>
                  <a:lnTo>
                    <a:pt x="254239" y="972607"/>
                  </a:lnTo>
                  <a:lnTo>
                    <a:pt x="204897" y="987237"/>
                  </a:lnTo>
                  <a:lnTo>
                    <a:pt x="153931" y="997431"/>
                  </a:lnTo>
                  <a:lnTo>
                    <a:pt x="101171" y="1002682"/>
                  </a:lnTo>
                  <a:lnTo>
                    <a:pt x="75838" y="1004491"/>
                  </a:lnTo>
                  <a:lnTo>
                    <a:pt x="50548" y="1007134"/>
                  </a:lnTo>
                  <a:lnTo>
                    <a:pt x="0" y="1012997"/>
                  </a:lnTo>
                  <a:close/>
                </a:path>
              </a:pathLst>
            </a:custGeom>
            <a:solidFill>
              <a:srgbClr val="332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8304023" y="1487398"/>
              <a:ext cx="4134485" cy="4102100"/>
            </a:xfrm>
            <a:custGeom>
              <a:avLst/>
              <a:gdLst/>
              <a:ahLst/>
              <a:cxnLst/>
              <a:rect l="l" t="t" r="r" b="b"/>
              <a:pathLst>
                <a:path w="4134484" h="4102100">
                  <a:moveTo>
                    <a:pt x="1812651" y="4092583"/>
                  </a:moveTo>
                  <a:lnTo>
                    <a:pt x="1759636" y="4089741"/>
                  </a:lnTo>
                  <a:lnTo>
                    <a:pt x="1706639" y="4086442"/>
                  </a:lnTo>
                  <a:lnTo>
                    <a:pt x="1653655" y="4082810"/>
                  </a:lnTo>
                  <a:lnTo>
                    <a:pt x="1389841" y="4063385"/>
                  </a:lnTo>
                  <a:lnTo>
                    <a:pt x="719879" y="4012084"/>
                  </a:lnTo>
                  <a:lnTo>
                    <a:pt x="568414" y="4001076"/>
                  </a:lnTo>
                  <a:lnTo>
                    <a:pt x="415271" y="3990717"/>
                  </a:lnTo>
                  <a:lnTo>
                    <a:pt x="312602" y="3984215"/>
                  </a:lnTo>
                  <a:lnTo>
                    <a:pt x="209906" y="3978192"/>
                  </a:lnTo>
                  <a:lnTo>
                    <a:pt x="158548" y="3975398"/>
                  </a:lnTo>
                  <a:lnTo>
                    <a:pt x="107182" y="3972768"/>
                  </a:lnTo>
                  <a:lnTo>
                    <a:pt x="55810" y="3970318"/>
                  </a:lnTo>
                  <a:lnTo>
                    <a:pt x="33454" y="3966662"/>
                  </a:lnTo>
                  <a:lnTo>
                    <a:pt x="18478" y="3957852"/>
                  </a:lnTo>
                  <a:lnTo>
                    <a:pt x="9834" y="3943482"/>
                  </a:lnTo>
                  <a:lnTo>
                    <a:pt x="6473" y="3923145"/>
                  </a:lnTo>
                  <a:lnTo>
                    <a:pt x="4178" y="3882322"/>
                  </a:lnTo>
                  <a:lnTo>
                    <a:pt x="1684" y="3841487"/>
                  </a:lnTo>
                  <a:lnTo>
                    <a:pt x="0" y="3800677"/>
                  </a:lnTo>
                  <a:lnTo>
                    <a:pt x="133" y="3759927"/>
                  </a:lnTo>
                  <a:lnTo>
                    <a:pt x="2004" y="3707718"/>
                  </a:lnTo>
                  <a:lnTo>
                    <a:pt x="6241" y="3603318"/>
                  </a:lnTo>
                  <a:lnTo>
                    <a:pt x="17911" y="3342350"/>
                  </a:lnTo>
                  <a:lnTo>
                    <a:pt x="22197" y="3237947"/>
                  </a:lnTo>
                  <a:lnTo>
                    <a:pt x="32833" y="2943325"/>
                  </a:lnTo>
                  <a:lnTo>
                    <a:pt x="44169" y="2599563"/>
                  </a:lnTo>
                  <a:lnTo>
                    <a:pt x="47398" y="2491216"/>
                  </a:lnTo>
                  <a:lnTo>
                    <a:pt x="62584" y="1881204"/>
                  </a:lnTo>
                  <a:lnTo>
                    <a:pt x="72842" y="1428054"/>
                  </a:lnTo>
                  <a:lnTo>
                    <a:pt x="87441" y="860248"/>
                  </a:lnTo>
                  <a:lnTo>
                    <a:pt x="111014" y="28747"/>
                  </a:lnTo>
                  <a:lnTo>
                    <a:pt x="122789" y="1568"/>
                  </a:lnTo>
                  <a:lnTo>
                    <a:pt x="129786" y="0"/>
                  </a:lnTo>
                  <a:lnTo>
                    <a:pt x="447658" y="9413"/>
                  </a:lnTo>
                  <a:lnTo>
                    <a:pt x="551306" y="12194"/>
                  </a:lnTo>
                  <a:lnTo>
                    <a:pt x="707998" y="15641"/>
                  </a:lnTo>
                  <a:lnTo>
                    <a:pt x="917742" y="19375"/>
                  </a:lnTo>
                  <a:lnTo>
                    <a:pt x="1127499" y="22397"/>
                  </a:lnTo>
                  <a:lnTo>
                    <a:pt x="1229379" y="23397"/>
                  </a:lnTo>
                  <a:lnTo>
                    <a:pt x="2116351" y="27606"/>
                  </a:lnTo>
                  <a:lnTo>
                    <a:pt x="2311067" y="29169"/>
                  </a:lnTo>
                  <a:lnTo>
                    <a:pt x="2508192" y="31664"/>
                  </a:lnTo>
                  <a:lnTo>
                    <a:pt x="2857376" y="37428"/>
                  </a:lnTo>
                  <a:lnTo>
                    <a:pt x="3050892" y="41211"/>
                  </a:lnTo>
                  <a:lnTo>
                    <a:pt x="3146638" y="43555"/>
                  </a:lnTo>
                  <a:lnTo>
                    <a:pt x="3194502" y="44955"/>
                  </a:lnTo>
                  <a:lnTo>
                    <a:pt x="4088687" y="78510"/>
                  </a:lnTo>
                  <a:lnTo>
                    <a:pt x="4128027" y="99895"/>
                  </a:lnTo>
                  <a:lnTo>
                    <a:pt x="4130398" y="118668"/>
                  </a:lnTo>
                  <a:lnTo>
                    <a:pt x="4132202" y="136846"/>
                  </a:lnTo>
                  <a:lnTo>
                    <a:pt x="4132781" y="154714"/>
                  </a:lnTo>
                  <a:lnTo>
                    <a:pt x="4131739" y="208805"/>
                  </a:lnTo>
                  <a:lnTo>
                    <a:pt x="4127512" y="371067"/>
                  </a:lnTo>
                  <a:lnTo>
                    <a:pt x="4126599" y="425150"/>
                  </a:lnTo>
                  <a:lnTo>
                    <a:pt x="4126367" y="479231"/>
                  </a:lnTo>
                  <a:lnTo>
                    <a:pt x="4126680" y="528125"/>
                  </a:lnTo>
                  <a:lnTo>
                    <a:pt x="4127238" y="577018"/>
                  </a:lnTo>
                  <a:lnTo>
                    <a:pt x="4128900" y="674802"/>
                  </a:lnTo>
                  <a:lnTo>
                    <a:pt x="4134067" y="919257"/>
                  </a:lnTo>
                  <a:lnTo>
                    <a:pt x="4133998" y="932039"/>
                  </a:lnTo>
                  <a:lnTo>
                    <a:pt x="4093188" y="2010257"/>
                  </a:lnTo>
                  <a:lnTo>
                    <a:pt x="4090036" y="2105959"/>
                  </a:lnTo>
                  <a:lnTo>
                    <a:pt x="4087410" y="2201680"/>
                  </a:lnTo>
                  <a:lnTo>
                    <a:pt x="4081740" y="2441142"/>
                  </a:lnTo>
                  <a:lnTo>
                    <a:pt x="4078041" y="2633145"/>
                  </a:lnTo>
                  <a:lnTo>
                    <a:pt x="4074058" y="2781640"/>
                  </a:lnTo>
                  <a:lnTo>
                    <a:pt x="4066344" y="3032879"/>
                  </a:lnTo>
                  <a:lnTo>
                    <a:pt x="4063025" y="3133367"/>
                  </a:lnTo>
                  <a:lnTo>
                    <a:pt x="4054837" y="3178854"/>
                  </a:lnTo>
                  <a:lnTo>
                    <a:pt x="4047558" y="3227392"/>
                  </a:lnTo>
                  <a:lnTo>
                    <a:pt x="4032089" y="3272369"/>
                  </a:lnTo>
                  <a:lnTo>
                    <a:pt x="4010831" y="3314835"/>
                  </a:lnTo>
                  <a:lnTo>
                    <a:pt x="3986187" y="3355842"/>
                  </a:lnTo>
                  <a:lnTo>
                    <a:pt x="3960558" y="3396439"/>
                  </a:lnTo>
                  <a:lnTo>
                    <a:pt x="3933248" y="3439021"/>
                  </a:lnTo>
                  <a:lnTo>
                    <a:pt x="3904927" y="3480514"/>
                  </a:lnTo>
                  <a:lnTo>
                    <a:pt x="3875594" y="3520918"/>
                  </a:lnTo>
                  <a:lnTo>
                    <a:pt x="3845250" y="3560232"/>
                  </a:lnTo>
                  <a:lnTo>
                    <a:pt x="3813895" y="3598458"/>
                  </a:lnTo>
                  <a:lnTo>
                    <a:pt x="3781531" y="3635593"/>
                  </a:lnTo>
                  <a:lnTo>
                    <a:pt x="3748158" y="3671637"/>
                  </a:lnTo>
                  <a:lnTo>
                    <a:pt x="3713775" y="3706591"/>
                  </a:lnTo>
                  <a:lnTo>
                    <a:pt x="3678384" y="3740454"/>
                  </a:lnTo>
                  <a:lnTo>
                    <a:pt x="3641984" y="3773225"/>
                  </a:lnTo>
                  <a:lnTo>
                    <a:pt x="3604577" y="3804904"/>
                  </a:lnTo>
                  <a:lnTo>
                    <a:pt x="3566163" y="3835490"/>
                  </a:lnTo>
                  <a:lnTo>
                    <a:pt x="3526743" y="3864984"/>
                  </a:lnTo>
                  <a:lnTo>
                    <a:pt x="3486316" y="3893385"/>
                  </a:lnTo>
                  <a:lnTo>
                    <a:pt x="3444883" y="3920692"/>
                  </a:lnTo>
                  <a:lnTo>
                    <a:pt x="3402445" y="3946906"/>
                  </a:lnTo>
                  <a:lnTo>
                    <a:pt x="3359002" y="3972025"/>
                  </a:lnTo>
                  <a:lnTo>
                    <a:pt x="3314555" y="3996049"/>
                  </a:lnTo>
                  <a:lnTo>
                    <a:pt x="3267763" y="4019255"/>
                  </a:lnTo>
                  <a:lnTo>
                    <a:pt x="3220241" y="4039987"/>
                  </a:lnTo>
                  <a:lnTo>
                    <a:pt x="3171867" y="4057721"/>
                  </a:lnTo>
                  <a:lnTo>
                    <a:pt x="3122517" y="4071937"/>
                  </a:lnTo>
                  <a:lnTo>
                    <a:pt x="3072068" y="4082111"/>
                  </a:lnTo>
                  <a:lnTo>
                    <a:pt x="3020396" y="4087724"/>
                  </a:lnTo>
                  <a:lnTo>
                    <a:pt x="2967379" y="4088252"/>
                  </a:lnTo>
                  <a:lnTo>
                    <a:pt x="2941985" y="4087796"/>
                  </a:lnTo>
                  <a:lnTo>
                    <a:pt x="2916561" y="4088172"/>
                  </a:lnTo>
                  <a:lnTo>
                    <a:pt x="2564449" y="4097414"/>
                  </a:lnTo>
                  <a:lnTo>
                    <a:pt x="2464033" y="4099688"/>
                  </a:lnTo>
                  <a:lnTo>
                    <a:pt x="2413823" y="4100607"/>
                  </a:lnTo>
                  <a:lnTo>
                    <a:pt x="2363611" y="4101336"/>
                  </a:lnTo>
                  <a:lnTo>
                    <a:pt x="2313398" y="4101842"/>
                  </a:lnTo>
                  <a:lnTo>
                    <a:pt x="2263654" y="4102079"/>
                  </a:lnTo>
                  <a:lnTo>
                    <a:pt x="2213903" y="4102041"/>
                  </a:lnTo>
                  <a:lnTo>
                    <a:pt x="2164147" y="4101736"/>
                  </a:lnTo>
                  <a:lnTo>
                    <a:pt x="2114390" y="4101175"/>
                  </a:lnTo>
                  <a:lnTo>
                    <a:pt x="2064635" y="4100366"/>
                  </a:lnTo>
                  <a:lnTo>
                    <a:pt x="2014884" y="4099320"/>
                  </a:lnTo>
                  <a:lnTo>
                    <a:pt x="1965140" y="4098045"/>
                  </a:lnTo>
                  <a:lnTo>
                    <a:pt x="1915406" y="4096550"/>
                  </a:lnTo>
                  <a:lnTo>
                    <a:pt x="1865685" y="4094845"/>
                  </a:lnTo>
                  <a:lnTo>
                    <a:pt x="1812651" y="4092583"/>
                  </a:lnTo>
                  <a:close/>
                </a:path>
              </a:pathLst>
            </a:custGeom>
            <a:solidFill>
              <a:srgbClr val="EC9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1169714" y="4666252"/>
              <a:ext cx="1189355" cy="911225"/>
            </a:xfrm>
            <a:custGeom>
              <a:avLst/>
              <a:gdLst/>
              <a:ahLst/>
              <a:cxnLst/>
              <a:rect l="l" t="t" r="r" b="b"/>
              <a:pathLst>
                <a:path w="1189354" h="911225">
                  <a:moveTo>
                    <a:pt x="0" y="910656"/>
                  </a:moveTo>
                  <a:lnTo>
                    <a:pt x="48835" y="892986"/>
                  </a:lnTo>
                  <a:lnTo>
                    <a:pt x="96044" y="872527"/>
                  </a:lnTo>
                  <a:lnTo>
                    <a:pt x="141803" y="849591"/>
                  </a:lnTo>
                  <a:lnTo>
                    <a:pt x="186291" y="824490"/>
                  </a:lnTo>
                  <a:lnTo>
                    <a:pt x="229684" y="797536"/>
                  </a:lnTo>
                  <a:lnTo>
                    <a:pt x="272160" y="769040"/>
                  </a:lnTo>
                  <a:lnTo>
                    <a:pt x="313897" y="739315"/>
                  </a:lnTo>
                  <a:lnTo>
                    <a:pt x="355071" y="708672"/>
                  </a:lnTo>
                  <a:lnTo>
                    <a:pt x="395861" y="677423"/>
                  </a:lnTo>
                  <a:lnTo>
                    <a:pt x="433480" y="646199"/>
                  </a:lnTo>
                  <a:lnTo>
                    <a:pt x="468098" y="613019"/>
                  </a:lnTo>
                  <a:lnTo>
                    <a:pt x="499633" y="577895"/>
                  </a:lnTo>
                  <a:lnTo>
                    <a:pt x="528006" y="540840"/>
                  </a:lnTo>
                  <a:lnTo>
                    <a:pt x="553137" y="501864"/>
                  </a:lnTo>
                  <a:lnTo>
                    <a:pt x="574943" y="460981"/>
                  </a:lnTo>
                  <a:lnTo>
                    <a:pt x="593345" y="418202"/>
                  </a:lnTo>
                  <a:lnTo>
                    <a:pt x="608263" y="373539"/>
                  </a:lnTo>
                  <a:lnTo>
                    <a:pt x="619615" y="327003"/>
                  </a:lnTo>
                  <a:lnTo>
                    <a:pt x="667410" y="321938"/>
                  </a:lnTo>
                  <a:lnTo>
                    <a:pt x="714258" y="317251"/>
                  </a:lnTo>
                  <a:lnTo>
                    <a:pt x="760282" y="311808"/>
                  </a:lnTo>
                  <a:lnTo>
                    <a:pt x="805607" y="304475"/>
                  </a:lnTo>
                  <a:lnTo>
                    <a:pt x="854650" y="292055"/>
                  </a:lnTo>
                  <a:lnTo>
                    <a:pt x="900803" y="274359"/>
                  </a:lnTo>
                  <a:lnTo>
                    <a:pt x="944095" y="251575"/>
                  </a:lnTo>
                  <a:lnTo>
                    <a:pt x="984556" y="223894"/>
                  </a:lnTo>
                  <a:lnTo>
                    <a:pt x="1022214" y="191506"/>
                  </a:lnTo>
                  <a:lnTo>
                    <a:pt x="1057101" y="154601"/>
                  </a:lnTo>
                  <a:lnTo>
                    <a:pt x="1189145" y="0"/>
                  </a:lnTo>
                  <a:lnTo>
                    <a:pt x="1181866" y="48538"/>
                  </a:lnTo>
                  <a:lnTo>
                    <a:pt x="1166397" y="93515"/>
                  </a:lnTo>
                  <a:lnTo>
                    <a:pt x="1145140" y="135981"/>
                  </a:lnTo>
                  <a:lnTo>
                    <a:pt x="1120496" y="176987"/>
                  </a:lnTo>
                  <a:lnTo>
                    <a:pt x="1094867" y="217585"/>
                  </a:lnTo>
                  <a:lnTo>
                    <a:pt x="1067557" y="260167"/>
                  </a:lnTo>
                  <a:lnTo>
                    <a:pt x="1039235" y="301659"/>
                  </a:lnTo>
                  <a:lnTo>
                    <a:pt x="1009902" y="342064"/>
                  </a:lnTo>
                  <a:lnTo>
                    <a:pt x="979558" y="381378"/>
                  </a:lnTo>
                  <a:lnTo>
                    <a:pt x="948204" y="419603"/>
                  </a:lnTo>
                  <a:lnTo>
                    <a:pt x="915840" y="456738"/>
                  </a:lnTo>
                  <a:lnTo>
                    <a:pt x="882466" y="492783"/>
                  </a:lnTo>
                  <a:lnTo>
                    <a:pt x="848083" y="527737"/>
                  </a:lnTo>
                  <a:lnTo>
                    <a:pt x="812692" y="561599"/>
                  </a:lnTo>
                  <a:lnTo>
                    <a:pt x="776293" y="594370"/>
                  </a:lnTo>
                  <a:lnTo>
                    <a:pt x="738886" y="626049"/>
                  </a:lnTo>
                  <a:lnTo>
                    <a:pt x="700472" y="656636"/>
                  </a:lnTo>
                  <a:lnTo>
                    <a:pt x="661051" y="686130"/>
                  </a:lnTo>
                  <a:lnTo>
                    <a:pt x="620624" y="714531"/>
                  </a:lnTo>
                  <a:lnTo>
                    <a:pt x="579191" y="741838"/>
                  </a:lnTo>
                  <a:lnTo>
                    <a:pt x="536754" y="768051"/>
                  </a:lnTo>
                  <a:lnTo>
                    <a:pt x="493311" y="793171"/>
                  </a:lnTo>
                  <a:lnTo>
                    <a:pt x="448864" y="817195"/>
                  </a:lnTo>
                  <a:lnTo>
                    <a:pt x="402071" y="840401"/>
                  </a:lnTo>
                  <a:lnTo>
                    <a:pt x="354550" y="861132"/>
                  </a:lnTo>
                  <a:lnTo>
                    <a:pt x="306176" y="878867"/>
                  </a:lnTo>
                  <a:lnTo>
                    <a:pt x="256826" y="893082"/>
                  </a:lnTo>
                  <a:lnTo>
                    <a:pt x="206377" y="903257"/>
                  </a:lnTo>
                  <a:lnTo>
                    <a:pt x="154705" y="908870"/>
                  </a:lnTo>
                  <a:lnTo>
                    <a:pt x="101687" y="909398"/>
                  </a:lnTo>
                  <a:lnTo>
                    <a:pt x="76294" y="908943"/>
                  </a:lnTo>
                  <a:lnTo>
                    <a:pt x="50870" y="909321"/>
                  </a:lnTo>
                  <a:lnTo>
                    <a:pt x="0" y="910656"/>
                  </a:lnTo>
                  <a:close/>
                </a:path>
              </a:pathLst>
            </a:custGeom>
            <a:solidFill>
              <a:srgbClr val="332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617834" y="6068150"/>
              <a:ext cx="4156075" cy="4115435"/>
            </a:xfrm>
            <a:custGeom>
              <a:avLst/>
              <a:gdLst/>
              <a:ahLst/>
              <a:cxnLst/>
              <a:rect l="l" t="t" r="r" b="b"/>
              <a:pathLst>
                <a:path w="4156075" h="4115434">
                  <a:moveTo>
                    <a:pt x="1810790" y="4103038"/>
                  </a:moveTo>
                  <a:lnTo>
                    <a:pt x="1704819" y="4096232"/>
                  </a:lnTo>
                  <a:lnTo>
                    <a:pt x="516672" y="3999924"/>
                  </a:lnTo>
                  <a:lnTo>
                    <a:pt x="54746" y="3969771"/>
                  </a:lnTo>
                  <a:lnTo>
                    <a:pt x="17493" y="3957072"/>
                  </a:lnTo>
                  <a:lnTo>
                    <a:pt x="3666" y="3881453"/>
                  </a:lnTo>
                  <a:lnTo>
                    <a:pt x="1428" y="3840604"/>
                  </a:lnTo>
                  <a:lnTo>
                    <a:pt x="0" y="3799784"/>
                  </a:lnTo>
                  <a:lnTo>
                    <a:pt x="388" y="3759036"/>
                  </a:lnTo>
                  <a:lnTo>
                    <a:pt x="2586" y="3706840"/>
                  </a:lnTo>
                  <a:lnTo>
                    <a:pt x="4962" y="3654651"/>
                  </a:lnTo>
                  <a:lnTo>
                    <a:pt x="7310" y="3605919"/>
                  </a:lnTo>
                  <a:lnTo>
                    <a:pt x="9026" y="3571560"/>
                  </a:lnTo>
                  <a:lnTo>
                    <a:pt x="20782" y="3341579"/>
                  </a:lnTo>
                  <a:lnTo>
                    <a:pt x="23317" y="3289395"/>
                  </a:lnTo>
                  <a:lnTo>
                    <a:pt x="25721" y="3237205"/>
                  </a:lnTo>
                  <a:lnTo>
                    <a:pt x="28509" y="3173750"/>
                  </a:lnTo>
                  <a:lnTo>
                    <a:pt x="32174" y="3088340"/>
                  </a:lnTo>
                  <a:lnTo>
                    <a:pt x="34168" y="3040844"/>
                  </a:lnTo>
                  <a:lnTo>
                    <a:pt x="36573" y="2982510"/>
                  </a:lnTo>
                  <a:lnTo>
                    <a:pt x="40181" y="2893560"/>
                  </a:lnTo>
                  <a:lnTo>
                    <a:pt x="44077" y="2795366"/>
                  </a:lnTo>
                  <a:lnTo>
                    <a:pt x="49852" y="2646792"/>
                  </a:lnTo>
                  <a:lnTo>
                    <a:pt x="51781" y="2596560"/>
                  </a:lnTo>
                  <a:lnTo>
                    <a:pt x="53703" y="2544813"/>
                  </a:lnTo>
                  <a:lnTo>
                    <a:pt x="55598" y="2490648"/>
                  </a:lnTo>
                  <a:lnTo>
                    <a:pt x="57403" y="2436479"/>
                  </a:lnTo>
                  <a:lnTo>
                    <a:pt x="59144" y="2382308"/>
                  </a:lnTo>
                  <a:lnTo>
                    <a:pt x="67290" y="2122924"/>
                  </a:lnTo>
                  <a:lnTo>
                    <a:pt x="70263" y="2026054"/>
                  </a:lnTo>
                  <a:lnTo>
                    <a:pt x="73171" y="1929182"/>
                  </a:lnTo>
                  <a:lnTo>
                    <a:pt x="74604" y="1880744"/>
                  </a:lnTo>
                  <a:lnTo>
                    <a:pt x="76202" y="1825337"/>
                  </a:lnTo>
                  <a:lnTo>
                    <a:pt x="81883" y="1622277"/>
                  </a:lnTo>
                  <a:lnTo>
                    <a:pt x="83268" y="1574544"/>
                  </a:lnTo>
                  <a:lnTo>
                    <a:pt x="86206" y="1476626"/>
                  </a:lnTo>
                  <a:lnTo>
                    <a:pt x="89211" y="1378711"/>
                  </a:lnTo>
                  <a:lnTo>
                    <a:pt x="93815" y="1231844"/>
                  </a:lnTo>
                  <a:lnTo>
                    <a:pt x="98889" y="1072466"/>
                  </a:lnTo>
                  <a:lnTo>
                    <a:pt x="102334" y="966214"/>
                  </a:lnTo>
                  <a:lnTo>
                    <a:pt x="105856" y="859964"/>
                  </a:lnTo>
                  <a:lnTo>
                    <a:pt x="110149" y="733899"/>
                  </a:lnTo>
                  <a:lnTo>
                    <a:pt x="129245" y="181763"/>
                  </a:lnTo>
                  <a:lnTo>
                    <a:pt x="132858" y="78689"/>
                  </a:lnTo>
                  <a:lnTo>
                    <a:pt x="134636" y="28629"/>
                  </a:lnTo>
                  <a:lnTo>
                    <a:pt x="137221" y="9463"/>
                  </a:lnTo>
                  <a:lnTo>
                    <a:pt x="138374" y="2349"/>
                  </a:lnTo>
                  <a:lnTo>
                    <a:pt x="146581" y="1524"/>
                  </a:lnTo>
                  <a:lnTo>
                    <a:pt x="153587" y="0"/>
                  </a:lnTo>
                  <a:lnTo>
                    <a:pt x="679266" y="17857"/>
                  </a:lnTo>
                  <a:lnTo>
                    <a:pt x="3170114" y="62449"/>
                  </a:lnTo>
                  <a:lnTo>
                    <a:pt x="4108406" y="103137"/>
                  </a:lnTo>
                  <a:lnTo>
                    <a:pt x="4148977" y="105271"/>
                  </a:lnTo>
                  <a:lnTo>
                    <a:pt x="4151132" y="124936"/>
                  </a:lnTo>
                  <a:lnTo>
                    <a:pt x="4153386" y="143723"/>
                  </a:lnTo>
                  <a:lnTo>
                    <a:pt x="4155076" y="161912"/>
                  </a:lnTo>
                  <a:lnTo>
                    <a:pt x="4155532" y="179358"/>
                  </a:lnTo>
                  <a:lnTo>
                    <a:pt x="4154162" y="233866"/>
                  </a:lnTo>
                  <a:lnTo>
                    <a:pt x="4152392" y="288930"/>
                  </a:lnTo>
                  <a:lnTo>
                    <a:pt x="4150591" y="342022"/>
                  </a:lnTo>
                  <a:lnTo>
                    <a:pt x="4148918" y="396098"/>
                  </a:lnTo>
                  <a:lnTo>
                    <a:pt x="4147667" y="450175"/>
                  </a:lnTo>
                  <a:lnTo>
                    <a:pt x="4147096" y="504253"/>
                  </a:lnTo>
                  <a:lnTo>
                    <a:pt x="4147103" y="553148"/>
                  </a:lnTo>
                  <a:lnTo>
                    <a:pt x="4147355" y="602043"/>
                  </a:lnTo>
                  <a:lnTo>
                    <a:pt x="4147804" y="650939"/>
                  </a:lnTo>
                  <a:lnTo>
                    <a:pt x="4148405" y="699836"/>
                  </a:lnTo>
                  <a:lnTo>
                    <a:pt x="4149110" y="748732"/>
                  </a:lnTo>
                  <a:lnTo>
                    <a:pt x="4150647" y="846525"/>
                  </a:lnTo>
                  <a:lnTo>
                    <a:pt x="4151385" y="895422"/>
                  </a:lnTo>
                  <a:lnTo>
                    <a:pt x="4152040" y="944318"/>
                  </a:lnTo>
                  <a:lnTo>
                    <a:pt x="4152033" y="950707"/>
                  </a:lnTo>
                  <a:lnTo>
                    <a:pt x="4151892" y="957099"/>
                  </a:lnTo>
                  <a:lnTo>
                    <a:pt x="4151609" y="964656"/>
                  </a:lnTo>
                  <a:lnTo>
                    <a:pt x="4122020" y="1629250"/>
                  </a:lnTo>
                  <a:lnTo>
                    <a:pt x="4112956" y="1835437"/>
                  </a:lnTo>
                  <a:lnTo>
                    <a:pt x="4106504" y="1984313"/>
                  </a:lnTo>
                  <a:lnTo>
                    <a:pt x="4104150" y="2039410"/>
                  </a:lnTo>
                  <a:lnTo>
                    <a:pt x="4102373" y="2082875"/>
                  </a:lnTo>
                  <a:lnTo>
                    <a:pt x="4100578" y="2130719"/>
                  </a:lnTo>
                  <a:lnTo>
                    <a:pt x="4098914" y="2178568"/>
                  </a:lnTo>
                  <a:lnTo>
                    <a:pt x="4097352" y="2226422"/>
                  </a:lnTo>
                  <a:lnTo>
                    <a:pt x="4095865" y="2274279"/>
                  </a:lnTo>
                  <a:lnTo>
                    <a:pt x="4091552" y="2417854"/>
                  </a:lnTo>
                  <a:lnTo>
                    <a:pt x="4090182" y="2465844"/>
                  </a:lnTo>
                  <a:lnTo>
                    <a:pt x="4088949" y="2513838"/>
                  </a:lnTo>
                  <a:lnTo>
                    <a:pt x="4086578" y="2609828"/>
                  </a:lnTo>
                  <a:lnTo>
                    <a:pt x="4085282" y="2657819"/>
                  </a:lnTo>
                  <a:lnTo>
                    <a:pt x="4083805" y="2705803"/>
                  </a:lnTo>
                  <a:lnTo>
                    <a:pt x="4082108" y="2756045"/>
                  </a:lnTo>
                  <a:lnTo>
                    <a:pt x="4080282" y="2808699"/>
                  </a:lnTo>
                  <a:lnTo>
                    <a:pt x="4078539" y="2857805"/>
                  </a:lnTo>
                  <a:lnTo>
                    <a:pt x="4076764" y="2906764"/>
                  </a:lnTo>
                  <a:lnTo>
                    <a:pt x="4074904" y="2957001"/>
                  </a:lnTo>
                  <a:lnTo>
                    <a:pt x="4073009" y="3007237"/>
                  </a:lnTo>
                  <a:lnTo>
                    <a:pt x="4071081" y="3057472"/>
                  </a:lnTo>
                  <a:lnTo>
                    <a:pt x="4069121" y="3107705"/>
                  </a:lnTo>
                  <a:lnTo>
                    <a:pt x="4067132" y="3157937"/>
                  </a:lnTo>
                  <a:lnTo>
                    <a:pt x="4061137" y="3192027"/>
                  </a:lnTo>
                  <a:lnTo>
                    <a:pt x="4058660" y="3203371"/>
                  </a:lnTo>
                  <a:lnTo>
                    <a:pt x="4051076" y="3251863"/>
                  </a:lnTo>
                  <a:lnTo>
                    <a:pt x="4035326" y="3296742"/>
                  </a:lnTo>
                  <a:lnTo>
                    <a:pt x="4013803" y="3339074"/>
                  </a:lnTo>
                  <a:lnTo>
                    <a:pt x="3988903" y="3379925"/>
                  </a:lnTo>
                  <a:lnTo>
                    <a:pt x="3963020" y="3420362"/>
                  </a:lnTo>
                  <a:lnTo>
                    <a:pt x="3935444" y="3462771"/>
                  </a:lnTo>
                  <a:lnTo>
                    <a:pt x="3906863" y="3504086"/>
                  </a:lnTo>
                  <a:lnTo>
                    <a:pt x="3877277" y="3544305"/>
                  </a:lnTo>
                  <a:lnTo>
                    <a:pt x="3846688" y="3583429"/>
                  </a:lnTo>
                  <a:lnTo>
                    <a:pt x="3815094" y="3621457"/>
                  </a:lnTo>
                  <a:lnTo>
                    <a:pt x="3782498" y="3658389"/>
                  </a:lnTo>
                  <a:lnTo>
                    <a:pt x="3748899" y="3694223"/>
                  </a:lnTo>
                  <a:lnTo>
                    <a:pt x="3714298" y="3728961"/>
                  </a:lnTo>
                  <a:lnTo>
                    <a:pt x="3678696" y="3762601"/>
                  </a:lnTo>
                  <a:lnTo>
                    <a:pt x="3642092" y="3795144"/>
                  </a:lnTo>
                  <a:lnTo>
                    <a:pt x="3604487" y="3826588"/>
                  </a:lnTo>
                  <a:lnTo>
                    <a:pt x="3565882" y="3856933"/>
                  </a:lnTo>
                  <a:lnTo>
                    <a:pt x="3526277" y="3886180"/>
                  </a:lnTo>
                  <a:lnTo>
                    <a:pt x="3485673" y="3914327"/>
                  </a:lnTo>
                  <a:lnTo>
                    <a:pt x="3444070" y="3941374"/>
                  </a:lnTo>
                  <a:lnTo>
                    <a:pt x="3401469" y="3967321"/>
                  </a:lnTo>
                  <a:lnTo>
                    <a:pt x="3357870" y="3992167"/>
                  </a:lnTo>
                  <a:lnTo>
                    <a:pt x="3313273" y="4015913"/>
                  </a:lnTo>
                  <a:lnTo>
                    <a:pt x="3266336" y="4038825"/>
                  </a:lnTo>
                  <a:lnTo>
                    <a:pt x="3218686" y="4059259"/>
                  </a:lnTo>
                  <a:lnTo>
                    <a:pt x="3170201" y="4076689"/>
                  </a:lnTo>
                  <a:lnTo>
                    <a:pt x="3120763" y="4090596"/>
                  </a:lnTo>
                  <a:lnTo>
                    <a:pt x="3070251" y="4100454"/>
                  </a:lnTo>
                  <a:lnTo>
                    <a:pt x="3018545" y="4105743"/>
                  </a:lnTo>
                  <a:lnTo>
                    <a:pt x="2965525" y="4105939"/>
                  </a:lnTo>
                  <a:lnTo>
                    <a:pt x="2940135" y="4105324"/>
                  </a:lnTo>
                  <a:lnTo>
                    <a:pt x="2914709" y="4105541"/>
                  </a:lnTo>
                  <a:lnTo>
                    <a:pt x="2411901" y="4114827"/>
                  </a:lnTo>
                  <a:lnTo>
                    <a:pt x="2261726" y="4115358"/>
                  </a:lnTo>
                  <a:lnTo>
                    <a:pt x="2112471" y="4113519"/>
                  </a:lnTo>
                  <a:lnTo>
                    <a:pt x="1913519" y="4107648"/>
                  </a:lnTo>
                  <a:lnTo>
                    <a:pt x="1810790" y="4103038"/>
                  </a:lnTo>
                  <a:close/>
                </a:path>
              </a:pathLst>
            </a:custGeom>
            <a:solidFill>
              <a:srgbClr val="EC9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5481666" y="9271522"/>
              <a:ext cx="1195070" cy="903605"/>
            </a:xfrm>
            <a:custGeom>
              <a:avLst/>
              <a:gdLst/>
              <a:ahLst/>
              <a:cxnLst/>
              <a:rect l="l" t="t" r="r" b="b"/>
              <a:pathLst>
                <a:path w="1195070" h="903604">
                  <a:moveTo>
                    <a:pt x="0" y="903189"/>
                  </a:moveTo>
                  <a:lnTo>
                    <a:pt x="48945" y="885825"/>
                  </a:lnTo>
                  <a:lnTo>
                    <a:pt x="96281" y="865662"/>
                  </a:lnTo>
                  <a:lnTo>
                    <a:pt x="142183" y="843014"/>
                  </a:lnTo>
                  <a:lnTo>
                    <a:pt x="186827" y="818192"/>
                  </a:lnTo>
                  <a:lnTo>
                    <a:pt x="230388" y="791510"/>
                  </a:lnTo>
                  <a:lnTo>
                    <a:pt x="273042" y="763280"/>
                  </a:lnTo>
                  <a:lnTo>
                    <a:pt x="314964" y="733817"/>
                  </a:lnTo>
                  <a:lnTo>
                    <a:pt x="356330" y="703433"/>
                  </a:lnTo>
                  <a:lnTo>
                    <a:pt x="397315" y="672440"/>
                  </a:lnTo>
                  <a:lnTo>
                    <a:pt x="435129" y="641452"/>
                  </a:lnTo>
                  <a:lnTo>
                    <a:pt x="469954" y="608490"/>
                  </a:lnTo>
                  <a:lnTo>
                    <a:pt x="501709" y="573564"/>
                  </a:lnTo>
                  <a:lnTo>
                    <a:pt x="530313" y="536687"/>
                  </a:lnTo>
                  <a:lnTo>
                    <a:pt x="555687" y="497870"/>
                  </a:lnTo>
                  <a:lnTo>
                    <a:pt x="577749" y="457124"/>
                  </a:lnTo>
                  <a:lnTo>
                    <a:pt x="596419" y="414461"/>
                  </a:lnTo>
                  <a:lnTo>
                    <a:pt x="611616" y="369892"/>
                  </a:lnTo>
                  <a:lnTo>
                    <a:pt x="623260" y="323429"/>
                  </a:lnTo>
                  <a:lnTo>
                    <a:pt x="671085" y="318663"/>
                  </a:lnTo>
                  <a:lnTo>
                    <a:pt x="717962" y="314270"/>
                  </a:lnTo>
                  <a:lnTo>
                    <a:pt x="764020" y="309115"/>
                  </a:lnTo>
                  <a:lnTo>
                    <a:pt x="809389" y="302066"/>
                  </a:lnTo>
                  <a:lnTo>
                    <a:pt x="858510" y="289954"/>
                  </a:lnTo>
                  <a:lnTo>
                    <a:pt x="904773" y="272547"/>
                  </a:lnTo>
                  <a:lnTo>
                    <a:pt x="948206" y="250035"/>
                  </a:lnTo>
                  <a:lnTo>
                    <a:pt x="988839" y="222608"/>
                  </a:lnTo>
                  <a:lnTo>
                    <a:pt x="1026700" y="190457"/>
                  </a:lnTo>
                  <a:lnTo>
                    <a:pt x="1061818" y="153770"/>
                  </a:lnTo>
                  <a:lnTo>
                    <a:pt x="1194828" y="0"/>
                  </a:lnTo>
                  <a:lnTo>
                    <a:pt x="1187245" y="48491"/>
                  </a:lnTo>
                  <a:lnTo>
                    <a:pt x="1171494" y="93370"/>
                  </a:lnTo>
                  <a:lnTo>
                    <a:pt x="1149971" y="135702"/>
                  </a:lnTo>
                  <a:lnTo>
                    <a:pt x="1125071" y="176554"/>
                  </a:lnTo>
                  <a:lnTo>
                    <a:pt x="1099188" y="216990"/>
                  </a:lnTo>
                  <a:lnTo>
                    <a:pt x="1071612" y="259400"/>
                  </a:lnTo>
                  <a:lnTo>
                    <a:pt x="1043031" y="300714"/>
                  </a:lnTo>
                  <a:lnTo>
                    <a:pt x="1013445" y="340934"/>
                  </a:lnTo>
                  <a:lnTo>
                    <a:pt x="982856" y="380057"/>
                  </a:lnTo>
                  <a:lnTo>
                    <a:pt x="951263" y="418085"/>
                  </a:lnTo>
                  <a:lnTo>
                    <a:pt x="918666" y="455017"/>
                  </a:lnTo>
                  <a:lnTo>
                    <a:pt x="885068" y="490852"/>
                  </a:lnTo>
                  <a:lnTo>
                    <a:pt x="850467" y="525589"/>
                  </a:lnTo>
                  <a:lnTo>
                    <a:pt x="814864" y="559230"/>
                  </a:lnTo>
                  <a:lnTo>
                    <a:pt x="778260" y="591772"/>
                  </a:lnTo>
                  <a:lnTo>
                    <a:pt x="740655" y="623216"/>
                  </a:lnTo>
                  <a:lnTo>
                    <a:pt x="702050" y="653561"/>
                  </a:lnTo>
                  <a:lnTo>
                    <a:pt x="662446" y="682808"/>
                  </a:lnTo>
                  <a:lnTo>
                    <a:pt x="621842" y="710955"/>
                  </a:lnTo>
                  <a:lnTo>
                    <a:pt x="580239" y="738002"/>
                  </a:lnTo>
                  <a:lnTo>
                    <a:pt x="537637" y="763949"/>
                  </a:lnTo>
                  <a:lnTo>
                    <a:pt x="494038" y="788796"/>
                  </a:lnTo>
                  <a:lnTo>
                    <a:pt x="449441" y="812541"/>
                  </a:lnTo>
                  <a:lnTo>
                    <a:pt x="402504" y="835454"/>
                  </a:lnTo>
                  <a:lnTo>
                    <a:pt x="354854" y="855887"/>
                  </a:lnTo>
                  <a:lnTo>
                    <a:pt x="306369" y="873318"/>
                  </a:lnTo>
                  <a:lnTo>
                    <a:pt x="256931" y="887224"/>
                  </a:lnTo>
                  <a:lnTo>
                    <a:pt x="206419" y="897083"/>
                  </a:lnTo>
                  <a:lnTo>
                    <a:pt x="154713" y="902371"/>
                  </a:lnTo>
                  <a:lnTo>
                    <a:pt x="101693" y="902567"/>
                  </a:lnTo>
                  <a:lnTo>
                    <a:pt x="76303" y="901953"/>
                  </a:lnTo>
                  <a:lnTo>
                    <a:pt x="50877" y="902172"/>
                  </a:lnTo>
                  <a:lnTo>
                    <a:pt x="0" y="903189"/>
                  </a:lnTo>
                  <a:close/>
                </a:path>
              </a:pathLst>
            </a:custGeom>
            <a:solidFill>
              <a:srgbClr val="332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282162" y="5967549"/>
              <a:ext cx="4188460" cy="4203700"/>
            </a:xfrm>
            <a:custGeom>
              <a:avLst/>
              <a:gdLst/>
              <a:ahLst/>
              <a:cxnLst/>
              <a:rect l="l" t="t" r="r" b="b"/>
              <a:pathLst>
                <a:path w="4188459" h="4203700">
                  <a:moveTo>
                    <a:pt x="2021649" y="4184682"/>
                  </a:moveTo>
                  <a:lnTo>
                    <a:pt x="1968577" y="4186094"/>
                  </a:lnTo>
                  <a:lnTo>
                    <a:pt x="1915486" y="4187050"/>
                  </a:lnTo>
                  <a:lnTo>
                    <a:pt x="1862381" y="4187672"/>
                  </a:lnTo>
                  <a:lnTo>
                    <a:pt x="1597859" y="4189438"/>
                  </a:lnTo>
                  <a:lnTo>
                    <a:pt x="925938" y="4191953"/>
                  </a:lnTo>
                  <a:lnTo>
                    <a:pt x="774078" y="4193110"/>
                  </a:lnTo>
                  <a:lnTo>
                    <a:pt x="620597" y="4195049"/>
                  </a:lnTo>
                  <a:lnTo>
                    <a:pt x="517737" y="4196790"/>
                  </a:lnTo>
                  <a:lnTo>
                    <a:pt x="414888" y="4199010"/>
                  </a:lnTo>
                  <a:lnTo>
                    <a:pt x="363471" y="4200338"/>
                  </a:lnTo>
                  <a:lnTo>
                    <a:pt x="312060" y="4201830"/>
                  </a:lnTo>
                  <a:lnTo>
                    <a:pt x="260656" y="4203502"/>
                  </a:lnTo>
                  <a:lnTo>
                    <a:pt x="238079" y="4201648"/>
                  </a:lnTo>
                  <a:lnTo>
                    <a:pt x="222445" y="4194066"/>
                  </a:lnTo>
                  <a:lnTo>
                    <a:pt x="212678" y="4180434"/>
                  </a:lnTo>
                  <a:lnTo>
                    <a:pt x="207699" y="4160432"/>
                  </a:lnTo>
                  <a:lnTo>
                    <a:pt x="202143" y="4119923"/>
                  </a:lnTo>
                  <a:lnTo>
                    <a:pt x="196387" y="4079420"/>
                  </a:lnTo>
                  <a:lnTo>
                    <a:pt x="191439" y="4038876"/>
                  </a:lnTo>
                  <a:lnTo>
                    <a:pt x="188309" y="3998246"/>
                  </a:lnTo>
                  <a:lnTo>
                    <a:pt x="185993" y="3946056"/>
                  </a:lnTo>
                  <a:lnTo>
                    <a:pt x="181856" y="3841651"/>
                  </a:lnTo>
                  <a:lnTo>
                    <a:pt x="172590" y="3580587"/>
                  </a:lnTo>
                  <a:lnTo>
                    <a:pt x="168501" y="3476177"/>
                  </a:lnTo>
                  <a:lnTo>
                    <a:pt x="155508" y="3181650"/>
                  </a:lnTo>
                  <a:lnTo>
                    <a:pt x="139279" y="2838085"/>
                  </a:lnTo>
                  <a:lnTo>
                    <a:pt x="133820" y="2729828"/>
                  </a:lnTo>
                  <a:lnTo>
                    <a:pt x="100106" y="2120560"/>
                  </a:lnTo>
                  <a:lnTo>
                    <a:pt x="74042" y="1668045"/>
                  </a:lnTo>
                  <a:lnTo>
                    <a:pt x="43123" y="1100894"/>
                  </a:lnTo>
                  <a:lnTo>
                    <a:pt x="31" y="270178"/>
                  </a:lnTo>
                  <a:lnTo>
                    <a:pt x="0" y="263967"/>
                  </a:lnTo>
                  <a:lnTo>
                    <a:pt x="381" y="257577"/>
                  </a:lnTo>
                  <a:lnTo>
                    <a:pt x="1487" y="243674"/>
                  </a:lnTo>
                  <a:lnTo>
                    <a:pt x="9592" y="242143"/>
                  </a:lnTo>
                  <a:lnTo>
                    <a:pt x="16441" y="240020"/>
                  </a:lnTo>
                  <a:lnTo>
                    <a:pt x="334047" y="223947"/>
                  </a:lnTo>
                  <a:lnTo>
                    <a:pt x="437584" y="218418"/>
                  </a:lnTo>
                  <a:lnTo>
                    <a:pt x="594049" y="209306"/>
                  </a:lnTo>
                  <a:lnTo>
                    <a:pt x="803419" y="196231"/>
                  </a:lnTo>
                  <a:lnTo>
                    <a:pt x="1012745" y="182446"/>
                  </a:lnTo>
                  <a:lnTo>
                    <a:pt x="1114378" y="175284"/>
                  </a:lnTo>
                  <a:lnTo>
                    <a:pt x="1998840" y="108448"/>
                  </a:lnTo>
                  <a:lnTo>
                    <a:pt x="2193057" y="94413"/>
                  </a:lnTo>
                  <a:lnTo>
                    <a:pt x="2389749" y="81113"/>
                  </a:lnTo>
                  <a:lnTo>
                    <a:pt x="2738273" y="58895"/>
                  </a:lnTo>
                  <a:lnTo>
                    <a:pt x="2931471" y="47169"/>
                  </a:lnTo>
                  <a:lnTo>
                    <a:pt x="3027098" y="41837"/>
                  </a:lnTo>
                  <a:lnTo>
                    <a:pt x="3074920" y="39400"/>
                  </a:lnTo>
                  <a:lnTo>
                    <a:pt x="3968922" y="1238"/>
                  </a:lnTo>
                  <a:lnTo>
                    <a:pt x="4006003" y="0"/>
                  </a:lnTo>
                  <a:lnTo>
                    <a:pt x="4009849" y="19404"/>
                  </a:lnTo>
                  <a:lnTo>
                    <a:pt x="4013715" y="37927"/>
                  </a:lnTo>
                  <a:lnTo>
                    <a:pt x="4016969" y="55902"/>
                  </a:lnTo>
                  <a:lnTo>
                    <a:pt x="4018977" y="73666"/>
                  </a:lnTo>
                  <a:lnTo>
                    <a:pt x="4022270" y="127667"/>
                  </a:lnTo>
                  <a:lnTo>
                    <a:pt x="4031051" y="289745"/>
                  </a:lnTo>
                  <a:lnTo>
                    <a:pt x="4034472" y="343728"/>
                  </a:lnTo>
                  <a:lnTo>
                    <a:pt x="4038572" y="397654"/>
                  </a:lnTo>
                  <a:lnTo>
                    <a:pt x="4042799" y="446366"/>
                  </a:lnTo>
                  <a:lnTo>
                    <a:pt x="4047271" y="495057"/>
                  </a:lnTo>
                  <a:lnTo>
                    <a:pt x="4056759" y="592393"/>
                  </a:lnTo>
                  <a:lnTo>
                    <a:pt x="4081486" y="835649"/>
                  </a:lnTo>
                  <a:lnTo>
                    <a:pt x="4082441" y="848395"/>
                  </a:lnTo>
                  <a:lnTo>
                    <a:pt x="4128108" y="1926416"/>
                  </a:lnTo>
                  <a:lnTo>
                    <a:pt x="4132630" y="2022063"/>
                  </a:lnTo>
                  <a:lnTo>
                    <a:pt x="4137678" y="2117687"/>
                  </a:lnTo>
                  <a:lnTo>
                    <a:pt x="4151203" y="2356834"/>
                  </a:lnTo>
                  <a:lnTo>
                    <a:pt x="4162893" y="2548515"/>
                  </a:lnTo>
                  <a:lnTo>
                    <a:pt x="4170813" y="2696852"/>
                  </a:lnTo>
                  <a:lnTo>
                    <a:pt x="4183245" y="2947902"/>
                  </a:lnTo>
                  <a:lnTo>
                    <a:pt x="4187983" y="3048333"/>
                  </a:lnTo>
                  <a:lnTo>
                    <a:pt x="4187806" y="3059785"/>
                  </a:lnTo>
                  <a:lnTo>
                    <a:pt x="4186598" y="3071288"/>
                  </a:lnTo>
                  <a:lnTo>
                    <a:pt x="4183464" y="3094329"/>
                  </a:lnTo>
                  <a:lnTo>
                    <a:pt x="4180096" y="3143294"/>
                  </a:lnTo>
                  <a:lnTo>
                    <a:pt x="4168278" y="3189365"/>
                  </a:lnTo>
                  <a:lnTo>
                    <a:pt x="4150490" y="3233397"/>
                  </a:lnTo>
                  <a:lnTo>
                    <a:pt x="4129209" y="3276245"/>
                  </a:lnTo>
                  <a:lnTo>
                    <a:pt x="4106913" y="3318765"/>
                  </a:lnTo>
                  <a:lnTo>
                    <a:pt x="4083101" y="3363397"/>
                  </a:lnTo>
                  <a:lnTo>
                    <a:pt x="4058193" y="3407024"/>
                  </a:lnTo>
                  <a:lnTo>
                    <a:pt x="4032190" y="3449648"/>
                  </a:lnTo>
                  <a:lnTo>
                    <a:pt x="4005092" y="3491266"/>
                  </a:lnTo>
                  <a:lnTo>
                    <a:pt x="3976899" y="3531879"/>
                  </a:lnTo>
                  <a:lnTo>
                    <a:pt x="3947613" y="3571487"/>
                  </a:lnTo>
                  <a:lnTo>
                    <a:pt x="3917233" y="3610088"/>
                  </a:lnTo>
                  <a:lnTo>
                    <a:pt x="3885760" y="3647683"/>
                  </a:lnTo>
                  <a:lnTo>
                    <a:pt x="3853194" y="3684271"/>
                  </a:lnTo>
                  <a:lnTo>
                    <a:pt x="3819536" y="3719852"/>
                  </a:lnTo>
                  <a:lnTo>
                    <a:pt x="3784786" y="3754425"/>
                  </a:lnTo>
                  <a:lnTo>
                    <a:pt x="3748945" y="3787989"/>
                  </a:lnTo>
                  <a:lnTo>
                    <a:pt x="3712012" y="3820545"/>
                  </a:lnTo>
                  <a:lnTo>
                    <a:pt x="3673990" y="3852092"/>
                  </a:lnTo>
                  <a:lnTo>
                    <a:pt x="3634877" y="3882630"/>
                  </a:lnTo>
                  <a:lnTo>
                    <a:pt x="3594674" y="3912157"/>
                  </a:lnTo>
                  <a:lnTo>
                    <a:pt x="3553383" y="3940675"/>
                  </a:lnTo>
                  <a:lnTo>
                    <a:pt x="3511002" y="3968182"/>
                  </a:lnTo>
                  <a:lnTo>
                    <a:pt x="3466218" y="3995060"/>
                  </a:lnTo>
                  <a:lnTo>
                    <a:pt x="3420510" y="4019531"/>
                  </a:lnTo>
                  <a:lnTo>
                    <a:pt x="3373711" y="4041082"/>
                  </a:lnTo>
                  <a:lnTo>
                    <a:pt x="3325658" y="4059204"/>
                  </a:lnTo>
                  <a:lnTo>
                    <a:pt x="3276186" y="4073386"/>
                  </a:lnTo>
                  <a:lnTo>
                    <a:pt x="3225129" y="4083119"/>
                  </a:lnTo>
                  <a:lnTo>
                    <a:pt x="3172324" y="4087891"/>
                  </a:lnTo>
                  <a:lnTo>
                    <a:pt x="3146975" y="4089470"/>
                  </a:lnTo>
                  <a:lnTo>
                    <a:pt x="3121663" y="4091881"/>
                  </a:lnTo>
                  <a:lnTo>
                    <a:pt x="2771421" y="4129291"/>
                  </a:lnTo>
                  <a:lnTo>
                    <a:pt x="2671509" y="4139600"/>
                  </a:lnTo>
                  <a:lnTo>
                    <a:pt x="2621534" y="4144537"/>
                  </a:lnTo>
                  <a:lnTo>
                    <a:pt x="2571542" y="4149285"/>
                  </a:lnTo>
                  <a:lnTo>
                    <a:pt x="2521530" y="4153810"/>
                  </a:lnTo>
                  <a:lnTo>
                    <a:pt x="2471965" y="4158030"/>
                  </a:lnTo>
                  <a:lnTo>
                    <a:pt x="2422371" y="4161976"/>
                  </a:lnTo>
                  <a:lnTo>
                    <a:pt x="2372750" y="4165657"/>
                  </a:lnTo>
                  <a:lnTo>
                    <a:pt x="2323108" y="4169082"/>
                  </a:lnTo>
                  <a:lnTo>
                    <a:pt x="2273448" y="4172261"/>
                  </a:lnTo>
                  <a:lnTo>
                    <a:pt x="2223772" y="4175201"/>
                  </a:lnTo>
                  <a:lnTo>
                    <a:pt x="2174086" y="4177914"/>
                  </a:lnTo>
                  <a:lnTo>
                    <a:pt x="2124392" y="4180407"/>
                  </a:lnTo>
                  <a:lnTo>
                    <a:pt x="2074694" y="4182690"/>
                  </a:lnTo>
                  <a:lnTo>
                    <a:pt x="2021649" y="4184682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1353226" y="9061878"/>
              <a:ext cx="1112520" cy="1003300"/>
            </a:xfrm>
            <a:custGeom>
              <a:avLst/>
              <a:gdLst/>
              <a:ahLst/>
              <a:cxnLst/>
              <a:rect l="l" t="t" r="r" b="b"/>
              <a:pathLst>
                <a:path w="1112520" h="1003300">
                  <a:moveTo>
                    <a:pt x="0" y="1002960"/>
                  </a:moveTo>
                  <a:lnTo>
                    <a:pt x="47263" y="981435"/>
                  </a:lnTo>
                  <a:lnTo>
                    <a:pt x="92682" y="957262"/>
                  </a:lnTo>
                  <a:lnTo>
                    <a:pt x="136458" y="930735"/>
                  </a:lnTo>
                  <a:lnTo>
                    <a:pt x="178793" y="902152"/>
                  </a:lnTo>
                  <a:lnTo>
                    <a:pt x="219888" y="871809"/>
                  </a:lnTo>
                  <a:lnTo>
                    <a:pt x="259946" y="840003"/>
                  </a:lnTo>
                  <a:lnTo>
                    <a:pt x="299168" y="807031"/>
                  </a:lnTo>
                  <a:lnTo>
                    <a:pt x="337756" y="773189"/>
                  </a:lnTo>
                  <a:lnTo>
                    <a:pt x="375913" y="738775"/>
                  </a:lnTo>
                  <a:lnTo>
                    <a:pt x="410910" y="704638"/>
                  </a:lnTo>
                  <a:lnTo>
                    <a:pt x="442760" y="668792"/>
                  </a:lnTo>
                  <a:lnTo>
                    <a:pt x="471381" y="631256"/>
                  </a:lnTo>
                  <a:lnTo>
                    <a:pt x="496696" y="592047"/>
                  </a:lnTo>
                  <a:lnTo>
                    <a:pt x="518624" y="551185"/>
                  </a:lnTo>
                  <a:lnTo>
                    <a:pt x="537086" y="508686"/>
                  </a:lnTo>
                  <a:lnTo>
                    <a:pt x="552004" y="464571"/>
                  </a:lnTo>
                  <a:lnTo>
                    <a:pt x="563297" y="418857"/>
                  </a:lnTo>
                  <a:lnTo>
                    <a:pt x="570886" y="371562"/>
                  </a:lnTo>
                  <a:lnTo>
                    <a:pt x="618121" y="362685"/>
                  </a:lnTo>
                  <a:lnTo>
                    <a:pt x="664444" y="354261"/>
                  </a:lnTo>
                  <a:lnTo>
                    <a:pt x="709885" y="345150"/>
                  </a:lnTo>
                  <a:lnTo>
                    <a:pt x="754476" y="334211"/>
                  </a:lnTo>
                  <a:lnTo>
                    <a:pt x="802368" y="317904"/>
                  </a:lnTo>
                  <a:lnTo>
                    <a:pt x="846955" y="296568"/>
                  </a:lnTo>
                  <a:lnTo>
                    <a:pt x="888284" y="270391"/>
                  </a:lnTo>
                  <a:lnTo>
                    <a:pt x="926398" y="239559"/>
                  </a:lnTo>
                  <a:lnTo>
                    <a:pt x="961342" y="204259"/>
                  </a:lnTo>
                  <a:lnTo>
                    <a:pt x="993161" y="164678"/>
                  </a:lnTo>
                  <a:lnTo>
                    <a:pt x="1112401" y="0"/>
                  </a:lnTo>
                  <a:lnTo>
                    <a:pt x="1109032" y="48965"/>
                  </a:lnTo>
                  <a:lnTo>
                    <a:pt x="1097214" y="95036"/>
                  </a:lnTo>
                  <a:lnTo>
                    <a:pt x="1079426" y="139068"/>
                  </a:lnTo>
                  <a:lnTo>
                    <a:pt x="1058145" y="181916"/>
                  </a:lnTo>
                  <a:lnTo>
                    <a:pt x="1035849" y="224436"/>
                  </a:lnTo>
                  <a:lnTo>
                    <a:pt x="1012037" y="269068"/>
                  </a:lnTo>
                  <a:lnTo>
                    <a:pt x="987129" y="312695"/>
                  </a:lnTo>
                  <a:lnTo>
                    <a:pt x="961126" y="355318"/>
                  </a:lnTo>
                  <a:lnTo>
                    <a:pt x="934028" y="396937"/>
                  </a:lnTo>
                  <a:lnTo>
                    <a:pt x="905836" y="437550"/>
                  </a:lnTo>
                  <a:lnTo>
                    <a:pt x="876549" y="477158"/>
                  </a:lnTo>
                  <a:lnTo>
                    <a:pt x="846169" y="515759"/>
                  </a:lnTo>
                  <a:lnTo>
                    <a:pt x="814696" y="553354"/>
                  </a:lnTo>
                  <a:lnTo>
                    <a:pt x="782130" y="589942"/>
                  </a:lnTo>
                  <a:lnTo>
                    <a:pt x="748472" y="625522"/>
                  </a:lnTo>
                  <a:lnTo>
                    <a:pt x="713722" y="660095"/>
                  </a:lnTo>
                  <a:lnTo>
                    <a:pt x="677881" y="693660"/>
                  </a:lnTo>
                  <a:lnTo>
                    <a:pt x="640949" y="726216"/>
                  </a:lnTo>
                  <a:lnTo>
                    <a:pt x="602926" y="757763"/>
                  </a:lnTo>
                  <a:lnTo>
                    <a:pt x="563813" y="788301"/>
                  </a:lnTo>
                  <a:lnTo>
                    <a:pt x="523611" y="817828"/>
                  </a:lnTo>
                  <a:lnTo>
                    <a:pt x="482319" y="846346"/>
                  </a:lnTo>
                  <a:lnTo>
                    <a:pt x="439938" y="873852"/>
                  </a:lnTo>
                  <a:lnTo>
                    <a:pt x="395155" y="900731"/>
                  </a:lnTo>
                  <a:lnTo>
                    <a:pt x="349446" y="925201"/>
                  </a:lnTo>
                  <a:lnTo>
                    <a:pt x="302647" y="946753"/>
                  </a:lnTo>
                  <a:lnTo>
                    <a:pt x="254594" y="964875"/>
                  </a:lnTo>
                  <a:lnTo>
                    <a:pt x="205122" y="979057"/>
                  </a:lnTo>
                  <a:lnTo>
                    <a:pt x="154065" y="988789"/>
                  </a:lnTo>
                  <a:lnTo>
                    <a:pt x="101260" y="993562"/>
                  </a:lnTo>
                  <a:lnTo>
                    <a:pt x="75911" y="995142"/>
                  </a:lnTo>
                  <a:lnTo>
                    <a:pt x="50599" y="997555"/>
                  </a:lnTo>
                  <a:lnTo>
                    <a:pt x="0" y="1002960"/>
                  </a:lnTo>
                  <a:close/>
                </a:path>
              </a:pathLst>
            </a:custGeom>
            <a:solidFill>
              <a:srgbClr val="332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xfrm>
            <a:off x="6810740" y="74700"/>
            <a:ext cx="4666615" cy="10090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50" spc="-890">
                <a:solidFill>
                  <a:srgbClr val="332F33"/>
                </a:solidFill>
              </a:rPr>
              <a:t>Table </a:t>
            </a:r>
            <a:r>
              <a:rPr dirty="0" sz="6450" spc="-155">
                <a:solidFill>
                  <a:srgbClr val="332F33"/>
                </a:solidFill>
              </a:rPr>
              <a:t>of</a:t>
            </a:r>
            <a:r>
              <a:rPr dirty="0" sz="6450" spc="-455">
                <a:solidFill>
                  <a:srgbClr val="332F33"/>
                </a:solidFill>
              </a:rPr>
              <a:t> </a:t>
            </a:r>
            <a:r>
              <a:rPr dirty="0" sz="6450" spc="-660">
                <a:solidFill>
                  <a:srgbClr val="332F33"/>
                </a:solidFill>
              </a:rPr>
              <a:t>content</a:t>
            </a:r>
            <a:endParaRPr sz="6450"/>
          </a:p>
        </p:txBody>
      </p:sp>
      <p:grpSp>
        <p:nvGrpSpPr>
          <p:cNvPr id="89" name="object 89"/>
          <p:cNvGrpSpPr/>
          <p:nvPr/>
        </p:nvGrpSpPr>
        <p:grpSpPr>
          <a:xfrm>
            <a:off x="0" y="0"/>
            <a:ext cx="17880330" cy="10191750"/>
            <a:chOff x="0" y="0"/>
            <a:chExt cx="17880330" cy="10191750"/>
          </a:xfrm>
        </p:grpSpPr>
        <p:sp>
          <p:nvSpPr>
            <p:cNvPr id="90" name="object 90"/>
            <p:cNvSpPr/>
            <p:nvPr/>
          </p:nvSpPr>
          <p:spPr>
            <a:xfrm>
              <a:off x="2976" y="0"/>
              <a:ext cx="3126105" cy="5602605"/>
            </a:xfrm>
            <a:custGeom>
              <a:avLst/>
              <a:gdLst/>
              <a:ahLst/>
              <a:cxnLst/>
              <a:rect l="l" t="t" r="r" b="b"/>
              <a:pathLst>
                <a:path w="3126105" h="5602605">
                  <a:moveTo>
                    <a:pt x="2111519" y="765614"/>
                  </a:moveTo>
                  <a:lnTo>
                    <a:pt x="1618267" y="564518"/>
                  </a:lnTo>
                  <a:lnTo>
                    <a:pt x="1661758" y="568534"/>
                  </a:lnTo>
                  <a:lnTo>
                    <a:pt x="1698968" y="569989"/>
                  </a:lnTo>
                  <a:lnTo>
                    <a:pt x="1735295" y="557370"/>
                  </a:lnTo>
                  <a:lnTo>
                    <a:pt x="1792437" y="512092"/>
                  </a:lnTo>
                  <a:lnTo>
                    <a:pt x="1806704" y="449334"/>
                  </a:lnTo>
                  <a:lnTo>
                    <a:pt x="1796769" y="417853"/>
                  </a:lnTo>
                  <a:lnTo>
                    <a:pt x="1781500" y="384199"/>
                  </a:lnTo>
                  <a:lnTo>
                    <a:pt x="1786984" y="345289"/>
                  </a:lnTo>
                  <a:lnTo>
                    <a:pt x="1801771" y="310173"/>
                  </a:lnTo>
                  <a:lnTo>
                    <a:pt x="1814412" y="287897"/>
                  </a:lnTo>
                  <a:lnTo>
                    <a:pt x="1837232" y="242341"/>
                  </a:lnTo>
                  <a:lnTo>
                    <a:pt x="1856462" y="209036"/>
                  </a:lnTo>
                  <a:lnTo>
                    <a:pt x="1880921" y="164148"/>
                  </a:lnTo>
                  <a:lnTo>
                    <a:pt x="1905046" y="119124"/>
                  </a:lnTo>
                  <a:lnTo>
                    <a:pt x="1912769" y="108558"/>
                  </a:lnTo>
                  <a:lnTo>
                    <a:pt x="1923661" y="99284"/>
                  </a:lnTo>
                  <a:lnTo>
                    <a:pt x="1939364" y="91971"/>
                  </a:lnTo>
                  <a:lnTo>
                    <a:pt x="2093650" y="154873"/>
                  </a:lnTo>
                  <a:lnTo>
                    <a:pt x="2127647" y="196163"/>
                  </a:lnTo>
                  <a:lnTo>
                    <a:pt x="2205018" y="255136"/>
                  </a:lnTo>
                  <a:lnTo>
                    <a:pt x="2214237" y="258895"/>
                  </a:lnTo>
                  <a:lnTo>
                    <a:pt x="2212923" y="272074"/>
                  </a:lnTo>
                  <a:lnTo>
                    <a:pt x="2214731" y="272811"/>
                  </a:lnTo>
                  <a:lnTo>
                    <a:pt x="2201494" y="322274"/>
                  </a:lnTo>
                  <a:lnTo>
                    <a:pt x="2188086" y="371667"/>
                  </a:lnTo>
                  <a:lnTo>
                    <a:pt x="2174419" y="420955"/>
                  </a:lnTo>
                  <a:lnTo>
                    <a:pt x="2165200" y="458342"/>
                  </a:lnTo>
                  <a:lnTo>
                    <a:pt x="2150753" y="507311"/>
                  </a:lnTo>
                  <a:lnTo>
                    <a:pt x="2128926" y="539557"/>
                  </a:lnTo>
                  <a:lnTo>
                    <a:pt x="2083354" y="575837"/>
                  </a:lnTo>
                  <a:lnTo>
                    <a:pt x="2061923" y="608245"/>
                  </a:lnTo>
                  <a:lnTo>
                    <a:pt x="2049629" y="658092"/>
                  </a:lnTo>
                  <a:lnTo>
                    <a:pt x="2056319" y="701964"/>
                  </a:lnTo>
                  <a:lnTo>
                    <a:pt x="2077384" y="737982"/>
                  </a:lnTo>
                  <a:lnTo>
                    <a:pt x="2111519" y="765614"/>
                  </a:lnTo>
                  <a:close/>
                </a:path>
                <a:path w="3126105" h="5602605">
                  <a:moveTo>
                    <a:pt x="2748746" y="463097"/>
                  </a:moveTo>
                  <a:lnTo>
                    <a:pt x="2507800" y="364864"/>
                  </a:lnTo>
                  <a:lnTo>
                    <a:pt x="2554760" y="370295"/>
                  </a:lnTo>
                  <a:lnTo>
                    <a:pt x="2634691" y="402882"/>
                  </a:lnTo>
                  <a:lnTo>
                    <a:pt x="2677697" y="406700"/>
                  </a:lnTo>
                  <a:lnTo>
                    <a:pt x="2757132" y="439086"/>
                  </a:lnTo>
                  <a:lnTo>
                    <a:pt x="2748746" y="463097"/>
                  </a:lnTo>
                  <a:close/>
                </a:path>
                <a:path w="3126105" h="5602605">
                  <a:moveTo>
                    <a:pt x="1552642" y="469188"/>
                  </a:moveTo>
                  <a:lnTo>
                    <a:pt x="1204859" y="327399"/>
                  </a:lnTo>
                  <a:lnTo>
                    <a:pt x="1250871" y="332443"/>
                  </a:lnTo>
                  <a:lnTo>
                    <a:pt x="1300000" y="311328"/>
                  </a:lnTo>
                  <a:lnTo>
                    <a:pt x="1337513" y="285477"/>
                  </a:lnTo>
                  <a:lnTo>
                    <a:pt x="1358829" y="253022"/>
                  </a:lnTo>
                  <a:lnTo>
                    <a:pt x="1367551" y="201719"/>
                  </a:lnTo>
                  <a:lnTo>
                    <a:pt x="1352903" y="154602"/>
                  </a:lnTo>
                  <a:lnTo>
                    <a:pt x="1341923" y="136411"/>
                  </a:lnTo>
                  <a:lnTo>
                    <a:pt x="1343239" y="109517"/>
                  </a:lnTo>
                  <a:lnTo>
                    <a:pt x="1350427" y="85018"/>
                  </a:lnTo>
                  <a:lnTo>
                    <a:pt x="1361856" y="62248"/>
                  </a:lnTo>
                  <a:lnTo>
                    <a:pt x="1379096" y="28132"/>
                  </a:lnTo>
                  <a:lnTo>
                    <a:pt x="1388895" y="4697"/>
                  </a:lnTo>
                  <a:lnTo>
                    <a:pt x="1648373" y="765"/>
                  </a:lnTo>
                  <a:lnTo>
                    <a:pt x="1785740" y="56769"/>
                  </a:lnTo>
                  <a:lnTo>
                    <a:pt x="1755432" y="112987"/>
                  </a:lnTo>
                  <a:lnTo>
                    <a:pt x="1737834" y="146957"/>
                  </a:lnTo>
                  <a:lnTo>
                    <a:pt x="1720021" y="180840"/>
                  </a:lnTo>
                  <a:lnTo>
                    <a:pt x="1694955" y="225480"/>
                  </a:lnTo>
                  <a:lnTo>
                    <a:pt x="1668917" y="269724"/>
                  </a:lnTo>
                  <a:lnTo>
                    <a:pt x="1641039" y="313218"/>
                  </a:lnTo>
                  <a:lnTo>
                    <a:pt x="1604030" y="339275"/>
                  </a:lnTo>
                  <a:lnTo>
                    <a:pt x="1572621" y="367614"/>
                  </a:lnTo>
                  <a:lnTo>
                    <a:pt x="1556800" y="388594"/>
                  </a:lnTo>
                  <a:lnTo>
                    <a:pt x="1545971" y="425324"/>
                  </a:lnTo>
                  <a:lnTo>
                    <a:pt x="1548714" y="453872"/>
                  </a:lnTo>
                  <a:lnTo>
                    <a:pt x="1552642" y="469188"/>
                  </a:lnTo>
                  <a:close/>
                </a:path>
                <a:path w="3126105" h="5602605">
                  <a:moveTo>
                    <a:pt x="2927273" y="1098193"/>
                  </a:moveTo>
                  <a:lnTo>
                    <a:pt x="2635265" y="979142"/>
                  </a:lnTo>
                  <a:lnTo>
                    <a:pt x="2676673" y="982309"/>
                  </a:lnTo>
                  <a:lnTo>
                    <a:pt x="2719625" y="972391"/>
                  </a:lnTo>
                  <a:lnTo>
                    <a:pt x="2764583" y="949575"/>
                  </a:lnTo>
                  <a:lnTo>
                    <a:pt x="2796812" y="907855"/>
                  </a:lnTo>
                  <a:lnTo>
                    <a:pt x="2805101" y="870090"/>
                  </a:lnTo>
                  <a:lnTo>
                    <a:pt x="2797419" y="812098"/>
                  </a:lnTo>
                  <a:lnTo>
                    <a:pt x="2785446" y="779787"/>
                  </a:lnTo>
                  <a:lnTo>
                    <a:pt x="2788917" y="740058"/>
                  </a:lnTo>
                  <a:lnTo>
                    <a:pt x="2805562" y="678269"/>
                  </a:lnTo>
                  <a:lnTo>
                    <a:pt x="2823324" y="630651"/>
                  </a:lnTo>
                  <a:lnTo>
                    <a:pt x="2833361" y="607313"/>
                  </a:lnTo>
                  <a:lnTo>
                    <a:pt x="2843244" y="583912"/>
                  </a:lnTo>
                  <a:lnTo>
                    <a:pt x="2876806" y="501591"/>
                  </a:lnTo>
                  <a:lnTo>
                    <a:pt x="3125701" y="603064"/>
                  </a:lnTo>
                  <a:lnTo>
                    <a:pt x="3123184" y="615753"/>
                  </a:lnTo>
                  <a:lnTo>
                    <a:pt x="3105231" y="663294"/>
                  </a:lnTo>
                  <a:lnTo>
                    <a:pt x="3087663" y="710991"/>
                  </a:lnTo>
                  <a:lnTo>
                    <a:pt x="3075041" y="747106"/>
                  </a:lnTo>
                  <a:lnTo>
                    <a:pt x="3057640" y="794755"/>
                  </a:lnTo>
                  <a:lnTo>
                    <a:pt x="3039895" y="842380"/>
                  </a:lnTo>
                  <a:lnTo>
                    <a:pt x="3021595" y="889779"/>
                  </a:lnTo>
                  <a:lnTo>
                    <a:pt x="3002493" y="936851"/>
                  </a:lnTo>
                  <a:lnTo>
                    <a:pt x="2987135" y="971734"/>
                  </a:lnTo>
                  <a:lnTo>
                    <a:pt x="2965683" y="1017848"/>
                  </a:lnTo>
                  <a:lnTo>
                    <a:pt x="2943590" y="1063700"/>
                  </a:lnTo>
                  <a:lnTo>
                    <a:pt x="2927273" y="1098193"/>
                  </a:lnTo>
                  <a:close/>
                </a:path>
                <a:path w="3126105" h="5602605">
                  <a:moveTo>
                    <a:pt x="2635265" y="979142"/>
                  </a:moveTo>
                  <a:lnTo>
                    <a:pt x="2153833" y="782865"/>
                  </a:lnTo>
                  <a:lnTo>
                    <a:pt x="2199435" y="787742"/>
                  </a:lnTo>
                  <a:lnTo>
                    <a:pt x="2246323" y="765713"/>
                  </a:lnTo>
                  <a:lnTo>
                    <a:pt x="2276029" y="750394"/>
                  </a:lnTo>
                  <a:lnTo>
                    <a:pt x="2301639" y="705976"/>
                  </a:lnTo>
                  <a:lnTo>
                    <a:pt x="2307474" y="667210"/>
                  </a:lnTo>
                  <a:lnTo>
                    <a:pt x="2307141" y="639644"/>
                  </a:lnTo>
                  <a:lnTo>
                    <a:pt x="2299108" y="622654"/>
                  </a:lnTo>
                  <a:lnTo>
                    <a:pt x="2295504" y="593755"/>
                  </a:lnTo>
                  <a:lnTo>
                    <a:pt x="2289279" y="577503"/>
                  </a:lnTo>
                  <a:lnTo>
                    <a:pt x="2290465" y="550556"/>
                  </a:lnTo>
                  <a:lnTo>
                    <a:pt x="2293284" y="524276"/>
                  </a:lnTo>
                  <a:lnTo>
                    <a:pt x="2292445" y="510219"/>
                  </a:lnTo>
                  <a:lnTo>
                    <a:pt x="2297041" y="484663"/>
                  </a:lnTo>
                  <a:lnTo>
                    <a:pt x="2305932" y="447143"/>
                  </a:lnTo>
                  <a:lnTo>
                    <a:pt x="2310776" y="421688"/>
                  </a:lnTo>
                  <a:lnTo>
                    <a:pt x="2315746" y="396284"/>
                  </a:lnTo>
                  <a:lnTo>
                    <a:pt x="2325017" y="358919"/>
                  </a:lnTo>
                  <a:lnTo>
                    <a:pt x="2327969" y="346408"/>
                  </a:lnTo>
                  <a:lnTo>
                    <a:pt x="2341472" y="324483"/>
                  </a:lnTo>
                  <a:lnTo>
                    <a:pt x="2352425" y="328948"/>
                  </a:lnTo>
                  <a:lnTo>
                    <a:pt x="2376490" y="325045"/>
                  </a:lnTo>
                  <a:lnTo>
                    <a:pt x="2418685" y="342247"/>
                  </a:lnTo>
                  <a:lnTo>
                    <a:pt x="2465644" y="347678"/>
                  </a:lnTo>
                  <a:lnTo>
                    <a:pt x="2749196" y="463280"/>
                  </a:lnTo>
                  <a:lnTo>
                    <a:pt x="2711325" y="557560"/>
                  </a:lnTo>
                  <a:lnTo>
                    <a:pt x="2692208" y="604625"/>
                  </a:lnTo>
                  <a:lnTo>
                    <a:pt x="2672722" y="651541"/>
                  </a:lnTo>
                  <a:lnTo>
                    <a:pt x="2657532" y="686492"/>
                  </a:lnTo>
                  <a:lnTo>
                    <a:pt x="2637994" y="719672"/>
                  </a:lnTo>
                  <a:lnTo>
                    <a:pt x="2632350" y="717371"/>
                  </a:lnTo>
                  <a:lnTo>
                    <a:pt x="2620176" y="726122"/>
                  </a:lnTo>
                  <a:lnTo>
                    <a:pt x="2567712" y="759593"/>
                  </a:lnTo>
                  <a:lnTo>
                    <a:pt x="2544650" y="791335"/>
                  </a:lnTo>
                  <a:lnTo>
                    <a:pt x="2536658" y="842936"/>
                  </a:lnTo>
                  <a:lnTo>
                    <a:pt x="2548582" y="888943"/>
                  </a:lnTo>
                  <a:lnTo>
                    <a:pt x="2571267" y="925621"/>
                  </a:lnTo>
                  <a:lnTo>
                    <a:pt x="2602543" y="952087"/>
                  </a:lnTo>
                  <a:lnTo>
                    <a:pt x="2635265" y="979142"/>
                  </a:lnTo>
                  <a:close/>
                </a:path>
                <a:path w="3126105" h="5602605">
                  <a:moveTo>
                    <a:pt x="1254073" y="4707"/>
                  </a:moveTo>
                  <a:lnTo>
                    <a:pt x="1254370" y="4711"/>
                  </a:lnTo>
                  <a:lnTo>
                    <a:pt x="1254073" y="4707"/>
                  </a:lnTo>
                  <a:close/>
                </a:path>
                <a:path w="3126105" h="5602605">
                  <a:moveTo>
                    <a:pt x="1095848" y="241811"/>
                  </a:moveTo>
                  <a:lnTo>
                    <a:pt x="774435" y="110772"/>
                  </a:lnTo>
                  <a:lnTo>
                    <a:pt x="812353" y="98802"/>
                  </a:lnTo>
                  <a:lnTo>
                    <a:pt x="846252" y="85192"/>
                  </a:lnTo>
                  <a:lnTo>
                    <a:pt x="877495" y="56785"/>
                  </a:lnTo>
                  <a:lnTo>
                    <a:pt x="894750" y="36390"/>
                  </a:lnTo>
                  <a:lnTo>
                    <a:pt x="906411" y="0"/>
                  </a:lnTo>
                  <a:lnTo>
                    <a:pt x="1254073" y="4707"/>
                  </a:lnTo>
                  <a:lnTo>
                    <a:pt x="1231301" y="50166"/>
                  </a:lnTo>
                  <a:lnTo>
                    <a:pt x="1228386" y="48978"/>
                  </a:lnTo>
                  <a:lnTo>
                    <a:pt x="1217456" y="58237"/>
                  </a:lnTo>
                  <a:lnTo>
                    <a:pt x="1204781" y="66784"/>
                  </a:lnTo>
                  <a:lnTo>
                    <a:pt x="1196629" y="63460"/>
                  </a:lnTo>
                  <a:lnTo>
                    <a:pt x="1151880" y="86361"/>
                  </a:lnTo>
                  <a:lnTo>
                    <a:pt x="1119337" y="114238"/>
                  </a:lnTo>
                  <a:lnTo>
                    <a:pt x="1098358" y="146830"/>
                  </a:lnTo>
                  <a:lnTo>
                    <a:pt x="1088300" y="183874"/>
                  </a:lnTo>
                  <a:lnTo>
                    <a:pt x="1088521" y="225109"/>
                  </a:lnTo>
                  <a:lnTo>
                    <a:pt x="1095848" y="241811"/>
                  </a:lnTo>
                  <a:close/>
                </a:path>
                <a:path w="3126105" h="5602605">
                  <a:moveTo>
                    <a:pt x="889102" y="5602342"/>
                  </a:moveTo>
                  <a:lnTo>
                    <a:pt x="888952" y="5602281"/>
                  </a:lnTo>
                  <a:lnTo>
                    <a:pt x="753099" y="5533179"/>
                  </a:lnTo>
                  <a:lnTo>
                    <a:pt x="661406" y="5495796"/>
                  </a:lnTo>
                  <a:lnTo>
                    <a:pt x="641858" y="5474112"/>
                  </a:lnTo>
                  <a:lnTo>
                    <a:pt x="524774" y="5426377"/>
                  </a:lnTo>
                  <a:lnTo>
                    <a:pt x="485477" y="5396641"/>
                  </a:lnTo>
                  <a:lnTo>
                    <a:pt x="65028" y="5225226"/>
                  </a:lnTo>
                  <a:lnTo>
                    <a:pt x="21826" y="5193898"/>
                  </a:lnTo>
                  <a:lnTo>
                    <a:pt x="1166" y="5185475"/>
                  </a:lnTo>
                  <a:lnTo>
                    <a:pt x="0" y="763"/>
                  </a:lnTo>
                  <a:lnTo>
                    <a:pt x="650905" y="5550"/>
                  </a:lnTo>
                  <a:lnTo>
                    <a:pt x="654971" y="20923"/>
                  </a:lnTo>
                  <a:lnTo>
                    <a:pt x="677514" y="57544"/>
                  </a:lnTo>
                  <a:lnTo>
                    <a:pt x="706106" y="82915"/>
                  </a:lnTo>
                  <a:lnTo>
                    <a:pt x="1095848" y="241811"/>
                  </a:lnTo>
                  <a:lnTo>
                    <a:pt x="1103175" y="258513"/>
                  </a:lnTo>
                  <a:lnTo>
                    <a:pt x="1123493" y="294226"/>
                  </a:lnTo>
                  <a:lnTo>
                    <a:pt x="1552642" y="469188"/>
                  </a:lnTo>
                  <a:lnTo>
                    <a:pt x="1556571" y="484505"/>
                  </a:lnTo>
                  <a:lnTo>
                    <a:pt x="1568847" y="516939"/>
                  </a:lnTo>
                  <a:lnTo>
                    <a:pt x="1590842" y="539622"/>
                  </a:lnTo>
                  <a:lnTo>
                    <a:pt x="1618267" y="564518"/>
                  </a:lnTo>
                  <a:lnTo>
                    <a:pt x="2927273" y="1098193"/>
                  </a:lnTo>
                  <a:lnTo>
                    <a:pt x="2921834" y="1109690"/>
                  </a:lnTo>
                  <a:lnTo>
                    <a:pt x="2900392" y="1155808"/>
                  </a:lnTo>
                  <a:lnTo>
                    <a:pt x="2879242" y="1202045"/>
                  </a:lnTo>
                  <a:lnTo>
                    <a:pt x="2858362" y="1248392"/>
                  </a:lnTo>
                  <a:lnTo>
                    <a:pt x="2842525" y="1283080"/>
                  </a:lnTo>
                  <a:lnTo>
                    <a:pt x="2822119" y="1329620"/>
                  </a:lnTo>
                  <a:lnTo>
                    <a:pt x="2801916" y="1376243"/>
                  </a:lnTo>
                  <a:lnTo>
                    <a:pt x="2781895" y="1422940"/>
                  </a:lnTo>
                  <a:lnTo>
                    <a:pt x="2762033" y="1469702"/>
                  </a:lnTo>
                  <a:lnTo>
                    <a:pt x="2742309" y="1516520"/>
                  </a:lnTo>
                  <a:lnTo>
                    <a:pt x="2722699" y="1563385"/>
                  </a:lnTo>
                  <a:lnTo>
                    <a:pt x="2703181" y="1610288"/>
                  </a:lnTo>
                  <a:lnTo>
                    <a:pt x="2669131" y="1692410"/>
                  </a:lnTo>
                  <a:lnTo>
                    <a:pt x="2630390" y="1786335"/>
                  </a:lnTo>
                  <a:lnTo>
                    <a:pt x="2610928" y="1833260"/>
                  </a:lnTo>
                  <a:lnTo>
                    <a:pt x="2586534" y="1891889"/>
                  </a:lnTo>
                  <a:lnTo>
                    <a:pt x="2566818" y="1938711"/>
                  </a:lnTo>
                  <a:lnTo>
                    <a:pt x="2547006" y="1985493"/>
                  </a:lnTo>
                  <a:lnTo>
                    <a:pt x="2527119" y="2032245"/>
                  </a:lnTo>
                  <a:lnTo>
                    <a:pt x="2507176" y="2078974"/>
                  </a:lnTo>
                  <a:lnTo>
                    <a:pt x="2442429" y="2230871"/>
                  </a:lnTo>
                  <a:lnTo>
                    <a:pt x="2382602" y="2371058"/>
                  </a:lnTo>
                  <a:lnTo>
                    <a:pt x="2362618" y="2417771"/>
                  </a:lnTo>
                  <a:lnTo>
                    <a:pt x="2342600" y="2464469"/>
                  </a:lnTo>
                  <a:lnTo>
                    <a:pt x="2322549" y="2511154"/>
                  </a:lnTo>
                  <a:lnTo>
                    <a:pt x="2302464" y="2557825"/>
                  </a:lnTo>
                  <a:lnTo>
                    <a:pt x="2282345" y="2604482"/>
                  </a:lnTo>
                  <a:lnTo>
                    <a:pt x="2262192" y="2651126"/>
                  </a:lnTo>
                  <a:lnTo>
                    <a:pt x="2241929" y="2697724"/>
                  </a:lnTo>
                  <a:lnTo>
                    <a:pt x="2221561" y="2744280"/>
                  </a:lnTo>
                  <a:lnTo>
                    <a:pt x="2201049" y="2790777"/>
                  </a:lnTo>
                  <a:lnTo>
                    <a:pt x="2180357" y="2837201"/>
                  </a:lnTo>
                  <a:lnTo>
                    <a:pt x="2154652" y="2895296"/>
                  </a:lnTo>
                  <a:lnTo>
                    <a:pt x="2133503" y="2941533"/>
                  </a:lnTo>
                  <a:lnTo>
                    <a:pt x="2112252" y="2987728"/>
                  </a:lnTo>
                  <a:lnTo>
                    <a:pt x="2086088" y="3045636"/>
                  </a:lnTo>
                  <a:lnTo>
                    <a:pt x="2064586" y="3091729"/>
                  </a:lnTo>
                  <a:lnTo>
                    <a:pt x="2042936" y="3137763"/>
                  </a:lnTo>
                  <a:lnTo>
                    <a:pt x="2016329" y="3195490"/>
                  </a:lnTo>
                  <a:lnTo>
                    <a:pt x="1994486" y="3241444"/>
                  </a:lnTo>
                  <a:lnTo>
                    <a:pt x="1972477" y="3287331"/>
                  </a:lnTo>
                  <a:lnTo>
                    <a:pt x="1950359" y="3333173"/>
                  </a:lnTo>
                  <a:lnTo>
                    <a:pt x="1906030" y="3424819"/>
                  </a:lnTo>
                  <a:lnTo>
                    <a:pt x="1883935" y="3470671"/>
                  </a:lnTo>
                  <a:lnTo>
                    <a:pt x="1861964" y="3516573"/>
                  </a:lnTo>
                  <a:lnTo>
                    <a:pt x="1840098" y="3562518"/>
                  </a:lnTo>
                  <a:lnTo>
                    <a:pt x="1818273" y="3608480"/>
                  </a:lnTo>
                  <a:lnTo>
                    <a:pt x="1796489" y="3654459"/>
                  </a:lnTo>
                  <a:lnTo>
                    <a:pt x="1774745" y="3700453"/>
                  </a:lnTo>
                  <a:lnTo>
                    <a:pt x="1753042" y="3746465"/>
                  </a:lnTo>
                  <a:lnTo>
                    <a:pt x="1731378" y="3792492"/>
                  </a:lnTo>
                  <a:lnTo>
                    <a:pt x="1709753" y="3838535"/>
                  </a:lnTo>
                  <a:lnTo>
                    <a:pt x="1688167" y="3884595"/>
                  </a:lnTo>
                  <a:lnTo>
                    <a:pt x="1661710" y="3942383"/>
                  </a:lnTo>
                  <a:lnTo>
                    <a:pt x="1640142" y="3988449"/>
                  </a:lnTo>
                  <a:lnTo>
                    <a:pt x="1618657" y="4034549"/>
                  </a:lnTo>
                  <a:lnTo>
                    <a:pt x="1592446" y="4092438"/>
                  </a:lnTo>
                  <a:lnTo>
                    <a:pt x="1571086" y="4138589"/>
                  </a:lnTo>
                  <a:lnTo>
                    <a:pt x="1523738" y="4242720"/>
                  </a:lnTo>
                  <a:lnTo>
                    <a:pt x="1502519" y="4288929"/>
                  </a:lnTo>
                  <a:lnTo>
                    <a:pt x="1481334" y="4335151"/>
                  </a:lnTo>
                  <a:lnTo>
                    <a:pt x="1460197" y="4381394"/>
                  </a:lnTo>
                  <a:lnTo>
                    <a:pt x="1439124" y="4427662"/>
                  </a:lnTo>
                  <a:lnTo>
                    <a:pt x="1413332" y="4485721"/>
                  </a:lnTo>
                  <a:lnTo>
                    <a:pt x="1392427" y="4532058"/>
                  </a:lnTo>
                  <a:lnTo>
                    <a:pt x="1371791" y="4578504"/>
                  </a:lnTo>
                  <a:lnTo>
                    <a:pt x="1356042" y="4613228"/>
                  </a:lnTo>
                  <a:lnTo>
                    <a:pt x="1335560" y="4659738"/>
                  </a:lnTo>
                  <a:lnTo>
                    <a:pt x="1294655" y="4752780"/>
                  </a:lnTo>
                  <a:lnTo>
                    <a:pt x="1274168" y="4799287"/>
                  </a:lnTo>
                  <a:lnTo>
                    <a:pt x="1258411" y="4834008"/>
                  </a:lnTo>
                  <a:lnTo>
                    <a:pt x="1237763" y="4880450"/>
                  </a:lnTo>
                  <a:lnTo>
                    <a:pt x="1216988" y="4926839"/>
                  </a:lnTo>
                  <a:lnTo>
                    <a:pt x="1196052" y="4973164"/>
                  </a:lnTo>
                  <a:lnTo>
                    <a:pt x="1174639" y="5019293"/>
                  </a:lnTo>
                  <a:lnTo>
                    <a:pt x="1152935" y="5065304"/>
                  </a:lnTo>
                  <a:lnTo>
                    <a:pt x="1126191" y="5122975"/>
                  </a:lnTo>
                  <a:lnTo>
                    <a:pt x="1104043" y="5168805"/>
                  </a:lnTo>
                  <a:lnTo>
                    <a:pt x="1081741" y="5214572"/>
                  </a:lnTo>
                  <a:lnTo>
                    <a:pt x="1059332" y="5260296"/>
                  </a:lnTo>
                  <a:lnTo>
                    <a:pt x="1032066" y="5317755"/>
                  </a:lnTo>
                  <a:lnTo>
                    <a:pt x="1009514" y="5363420"/>
                  </a:lnTo>
                  <a:lnTo>
                    <a:pt x="986694" y="5408976"/>
                  </a:lnTo>
                  <a:lnTo>
                    <a:pt x="963665" y="5454447"/>
                  </a:lnTo>
                  <a:lnTo>
                    <a:pt x="912413" y="5556986"/>
                  </a:lnTo>
                  <a:lnTo>
                    <a:pt x="889102" y="5602342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0" y="454798"/>
              <a:ext cx="3048000" cy="4681855"/>
            </a:xfrm>
            <a:custGeom>
              <a:avLst/>
              <a:gdLst/>
              <a:ahLst/>
              <a:cxnLst/>
              <a:rect l="l" t="t" r="r" b="b"/>
              <a:pathLst>
                <a:path w="3048000" h="4681855">
                  <a:moveTo>
                    <a:pt x="1145946" y="4623955"/>
                  </a:moveTo>
                  <a:lnTo>
                    <a:pt x="0" y="4086758"/>
                  </a:lnTo>
                  <a:lnTo>
                    <a:pt x="0" y="4161485"/>
                  </a:lnTo>
                  <a:lnTo>
                    <a:pt x="1118857" y="4681766"/>
                  </a:lnTo>
                  <a:lnTo>
                    <a:pt x="1122565" y="4673917"/>
                  </a:lnTo>
                  <a:lnTo>
                    <a:pt x="1145946" y="4623955"/>
                  </a:lnTo>
                  <a:close/>
                </a:path>
                <a:path w="3048000" h="4681855">
                  <a:moveTo>
                    <a:pt x="1358112" y="4153306"/>
                  </a:moveTo>
                  <a:lnTo>
                    <a:pt x="0" y="3547719"/>
                  </a:lnTo>
                  <a:lnTo>
                    <a:pt x="0" y="3622421"/>
                  </a:lnTo>
                  <a:lnTo>
                    <a:pt x="42227" y="3640226"/>
                  </a:lnTo>
                  <a:lnTo>
                    <a:pt x="1330706" y="4215181"/>
                  </a:lnTo>
                  <a:lnTo>
                    <a:pt x="1358112" y="4153306"/>
                  </a:lnTo>
                  <a:close/>
                </a:path>
                <a:path w="3048000" h="4681855">
                  <a:moveTo>
                    <a:pt x="1562265" y="3702380"/>
                  </a:moveTo>
                  <a:lnTo>
                    <a:pt x="1127912" y="3490290"/>
                  </a:lnTo>
                  <a:lnTo>
                    <a:pt x="994613" y="3429000"/>
                  </a:lnTo>
                  <a:lnTo>
                    <a:pt x="0" y="2994317"/>
                  </a:lnTo>
                  <a:lnTo>
                    <a:pt x="0" y="3068497"/>
                  </a:lnTo>
                  <a:lnTo>
                    <a:pt x="864171" y="3444748"/>
                  </a:lnTo>
                  <a:lnTo>
                    <a:pt x="1460944" y="3721036"/>
                  </a:lnTo>
                  <a:lnTo>
                    <a:pt x="1536954" y="3757511"/>
                  </a:lnTo>
                  <a:lnTo>
                    <a:pt x="1547571" y="3734257"/>
                  </a:lnTo>
                  <a:lnTo>
                    <a:pt x="1562265" y="3702380"/>
                  </a:lnTo>
                  <a:close/>
                </a:path>
                <a:path w="3048000" h="4681855">
                  <a:moveTo>
                    <a:pt x="1761629" y="3273628"/>
                  </a:moveTo>
                  <a:lnTo>
                    <a:pt x="1500403" y="3148101"/>
                  </a:lnTo>
                  <a:lnTo>
                    <a:pt x="985812" y="2910332"/>
                  </a:lnTo>
                  <a:lnTo>
                    <a:pt x="0" y="2479090"/>
                  </a:lnTo>
                  <a:lnTo>
                    <a:pt x="0" y="2553703"/>
                  </a:lnTo>
                  <a:lnTo>
                    <a:pt x="1028382" y="3004197"/>
                  </a:lnTo>
                  <a:lnTo>
                    <a:pt x="1482572" y="3210217"/>
                  </a:lnTo>
                  <a:lnTo>
                    <a:pt x="1532343" y="3233636"/>
                  </a:lnTo>
                  <a:lnTo>
                    <a:pt x="1733956" y="3332353"/>
                  </a:lnTo>
                  <a:lnTo>
                    <a:pt x="1761629" y="3273628"/>
                  </a:lnTo>
                  <a:close/>
                </a:path>
                <a:path w="3048000" h="4681855">
                  <a:moveTo>
                    <a:pt x="1998281" y="2776524"/>
                  </a:moveTo>
                  <a:lnTo>
                    <a:pt x="1827136" y="2697302"/>
                  </a:lnTo>
                  <a:lnTo>
                    <a:pt x="1384046" y="2501036"/>
                  </a:lnTo>
                  <a:lnTo>
                    <a:pt x="0" y="1928418"/>
                  </a:lnTo>
                  <a:lnTo>
                    <a:pt x="0" y="2003983"/>
                  </a:lnTo>
                  <a:lnTo>
                    <a:pt x="1439583" y="2600033"/>
                  </a:lnTo>
                  <a:lnTo>
                    <a:pt x="1668106" y="2700134"/>
                  </a:lnTo>
                  <a:lnTo>
                    <a:pt x="1969122" y="2837472"/>
                  </a:lnTo>
                  <a:lnTo>
                    <a:pt x="1998281" y="2776524"/>
                  </a:lnTo>
                  <a:close/>
                </a:path>
                <a:path w="3048000" h="4681855">
                  <a:moveTo>
                    <a:pt x="3047873" y="1495234"/>
                  </a:moveTo>
                  <a:lnTo>
                    <a:pt x="3026067" y="1462392"/>
                  </a:lnTo>
                  <a:lnTo>
                    <a:pt x="3023044" y="1457782"/>
                  </a:lnTo>
                  <a:lnTo>
                    <a:pt x="3004451" y="1429397"/>
                  </a:lnTo>
                  <a:lnTo>
                    <a:pt x="2982277" y="1396834"/>
                  </a:lnTo>
                  <a:lnTo>
                    <a:pt x="2958782" y="1365313"/>
                  </a:lnTo>
                  <a:lnTo>
                    <a:pt x="2925419" y="1324749"/>
                  </a:lnTo>
                  <a:lnTo>
                    <a:pt x="2890888" y="1285887"/>
                  </a:lnTo>
                  <a:lnTo>
                    <a:pt x="2855176" y="1248778"/>
                  </a:lnTo>
                  <a:lnTo>
                    <a:pt x="2818244" y="1213485"/>
                  </a:lnTo>
                  <a:lnTo>
                    <a:pt x="2780093" y="1180071"/>
                  </a:lnTo>
                  <a:lnTo>
                    <a:pt x="2740672" y="1148600"/>
                  </a:lnTo>
                  <a:lnTo>
                    <a:pt x="2699982" y="1119149"/>
                  </a:lnTo>
                  <a:lnTo>
                    <a:pt x="2657983" y="1091755"/>
                  </a:lnTo>
                  <a:lnTo>
                    <a:pt x="2614663" y="1066520"/>
                  </a:lnTo>
                  <a:lnTo>
                    <a:pt x="2569997" y="1043470"/>
                  </a:lnTo>
                  <a:lnTo>
                    <a:pt x="2523960" y="1022705"/>
                  </a:lnTo>
                  <a:lnTo>
                    <a:pt x="2476538" y="1004252"/>
                  </a:lnTo>
                  <a:lnTo>
                    <a:pt x="2427694" y="988199"/>
                  </a:lnTo>
                  <a:lnTo>
                    <a:pt x="2377414" y="974610"/>
                  </a:lnTo>
                  <a:lnTo>
                    <a:pt x="2325662" y="963536"/>
                  </a:lnTo>
                  <a:lnTo>
                    <a:pt x="2273655" y="954874"/>
                  </a:lnTo>
                  <a:lnTo>
                    <a:pt x="2234514" y="949985"/>
                  </a:lnTo>
                  <a:lnTo>
                    <a:pt x="1480693" y="618782"/>
                  </a:lnTo>
                  <a:lnTo>
                    <a:pt x="0" y="0"/>
                  </a:lnTo>
                  <a:lnTo>
                    <a:pt x="0" y="75412"/>
                  </a:lnTo>
                  <a:lnTo>
                    <a:pt x="1328801" y="627532"/>
                  </a:lnTo>
                  <a:lnTo>
                    <a:pt x="2050097" y="943813"/>
                  </a:lnTo>
                  <a:lnTo>
                    <a:pt x="1978634" y="949744"/>
                  </a:lnTo>
                  <a:lnTo>
                    <a:pt x="1932330" y="956614"/>
                  </a:lnTo>
                  <a:lnTo>
                    <a:pt x="1886839" y="965669"/>
                  </a:lnTo>
                  <a:lnTo>
                    <a:pt x="1842173" y="976909"/>
                  </a:lnTo>
                  <a:lnTo>
                    <a:pt x="1798320" y="990320"/>
                  </a:lnTo>
                  <a:lnTo>
                    <a:pt x="1755305" y="1005890"/>
                  </a:lnTo>
                  <a:lnTo>
                    <a:pt x="1713103" y="1023607"/>
                  </a:lnTo>
                  <a:lnTo>
                    <a:pt x="1671739" y="1043482"/>
                  </a:lnTo>
                  <a:lnTo>
                    <a:pt x="1631200" y="1065491"/>
                  </a:lnTo>
                  <a:lnTo>
                    <a:pt x="1591500" y="1089634"/>
                  </a:lnTo>
                  <a:lnTo>
                    <a:pt x="1552613" y="1115898"/>
                  </a:lnTo>
                  <a:lnTo>
                    <a:pt x="1514576" y="1144270"/>
                  </a:lnTo>
                  <a:lnTo>
                    <a:pt x="1504124" y="1152829"/>
                  </a:lnTo>
                  <a:lnTo>
                    <a:pt x="0" y="545782"/>
                  </a:lnTo>
                  <a:lnTo>
                    <a:pt x="0" y="609612"/>
                  </a:lnTo>
                  <a:lnTo>
                    <a:pt x="945591" y="993508"/>
                  </a:lnTo>
                  <a:lnTo>
                    <a:pt x="1447825" y="1201229"/>
                  </a:lnTo>
                  <a:lnTo>
                    <a:pt x="1405445" y="1242021"/>
                  </a:lnTo>
                  <a:lnTo>
                    <a:pt x="1370749" y="1278788"/>
                  </a:lnTo>
                  <a:lnTo>
                    <a:pt x="1336890" y="1317625"/>
                  </a:lnTo>
                  <a:lnTo>
                    <a:pt x="1303870" y="1358519"/>
                  </a:lnTo>
                  <a:lnTo>
                    <a:pt x="1274673" y="1398397"/>
                  </a:lnTo>
                  <a:lnTo>
                    <a:pt x="1247927" y="1439583"/>
                  </a:lnTo>
                  <a:lnTo>
                    <a:pt x="1223556" y="1482001"/>
                  </a:lnTo>
                  <a:lnTo>
                    <a:pt x="1212545" y="1503705"/>
                  </a:lnTo>
                  <a:lnTo>
                    <a:pt x="0" y="979893"/>
                  </a:lnTo>
                  <a:lnTo>
                    <a:pt x="0" y="1058151"/>
                  </a:lnTo>
                  <a:lnTo>
                    <a:pt x="1183652" y="1565427"/>
                  </a:lnTo>
                  <a:lnTo>
                    <a:pt x="1181493" y="1570266"/>
                  </a:lnTo>
                  <a:lnTo>
                    <a:pt x="1163599" y="1615948"/>
                  </a:lnTo>
                  <a:lnTo>
                    <a:pt x="1147660" y="1662569"/>
                  </a:lnTo>
                  <a:lnTo>
                    <a:pt x="1133563" y="1710029"/>
                  </a:lnTo>
                  <a:lnTo>
                    <a:pt x="1121879" y="1755775"/>
                  </a:lnTo>
                  <a:lnTo>
                    <a:pt x="1112075" y="1801774"/>
                  </a:lnTo>
                  <a:lnTo>
                    <a:pt x="1104379" y="1848091"/>
                  </a:lnTo>
                  <a:lnTo>
                    <a:pt x="1098969" y="1894751"/>
                  </a:lnTo>
                  <a:lnTo>
                    <a:pt x="1096251" y="1938451"/>
                  </a:lnTo>
                  <a:lnTo>
                    <a:pt x="0" y="1464564"/>
                  </a:lnTo>
                  <a:lnTo>
                    <a:pt x="0" y="1538300"/>
                  </a:lnTo>
                  <a:lnTo>
                    <a:pt x="1699425" y="2272881"/>
                  </a:lnTo>
                  <a:lnTo>
                    <a:pt x="2139505" y="2472283"/>
                  </a:lnTo>
                  <a:lnTo>
                    <a:pt x="2157145" y="2433612"/>
                  </a:lnTo>
                  <a:lnTo>
                    <a:pt x="2167788" y="2409748"/>
                  </a:lnTo>
                  <a:lnTo>
                    <a:pt x="2123922" y="2389174"/>
                  </a:lnTo>
                  <a:lnTo>
                    <a:pt x="1729028" y="2211984"/>
                  </a:lnTo>
                  <a:lnTo>
                    <a:pt x="1100950" y="1940483"/>
                  </a:lnTo>
                  <a:lnTo>
                    <a:pt x="1135367" y="1931009"/>
                  </a:lnTo>
                  <a:lnTo>
                    <a:pt x="1175067" y="1924545"/>
                  </a:lnTo>
                  <a:lnTo>
                    <a:pt x="1215212" y="1923122"/>
                  </a:lnTo>
                  <a:lnTo>
                    <a:pt x="1255864" y="1927428"/>
                  </a:lnTo>
                  <a:lnTo>
                    <a:pt x="1294612" y="1941156"/>
                  </a:lnTo>
                  <a:lnTo>
                    <a:pt x="1331404" y="1958086"/>
                  </a:lnTo>
                  <a:lnTo>
                    <a:pt x="1365021" y="1980323"/>
                  </a:lnTo>
                  <a:lnTo>
                    <a:pt x="1394218" y="2010003"/>
                  </a:lnTo>
                  <a:lnTo>
                    <a:pt x="1396631" y="2013102"/>
                  </a:lnTo>
                  <a:lnTo>
                    <a:pt x="1403896" y="2014537"/>
                  </a:lnTo>
                  <a:lnTo>
                    <a:pt x="1408290" y="2013661"/>
                  </a:lnTo>
                  <a:lnTo>
                    <a:pt x="1425397" y="2010029"/>
                  </a:lnTo>
                  <a:lnTo>
                    <a:pt x="1476514" y="1998154"/>
                  </a:lnTo>
                  <a:lnTo>
                    <a:pt x="1528533" y="1994700"/>
                  </a:lnTo>
                  <a:lnTo>
                    <a:pt x="1580095" y="1996135"/>
                  </a:lnTo>
                  <a:lnTo>
                    <a:pt x="1631137" y="2003196"/>
                  </a:lnTo>
                  <a:lnTo>
                    <a:pt x="1681607" y="2016582"/>
                  </a:lnTo>
                  <a:lnTo>
                    <a:pt x="1683613" y="2011006"/>
                  </a:lnTo>
                  <a:lnTo>
                    <a:pt x="1685886" y="2005507"/>
                  </a:lnTo>
                  <a:lnTo>
                    <a:pt x="1687614" y="1999830"/>
                  </a:lnTo>
                  <a:lnTo>
                    <a:pt x="1705787" y="1948053"/>
                  </a:lnTo>
                  <a:lnTo>
                    <a:pt x="1716608" y="1924304"/>
                  </a:lnTo>
                  <a:lnTo>
                    <a:pt x="1728279" y="1898662"/>
                  </a:lnTo>
                  <a:lnTo>
                    <a:pt x="1755279" y="1851964"/>
                  </a:lnTo>
                  <a:lnTo>
                    <a:pt x="1769135" y="1832864"/>
                  </a:lnTo>
                  <a:lnTo>
                    <a:pt x="1822831" y="1857578"/>
                  </a:lnTo>
                  <a:lnTo>
                    <a:pt x="2306561" y="2092007"/>
                  </a:lnTo>
                  <a:lnTo>
                    <a:pt x="2333104" y="2030145"/>
                  </a:lnTo>
                  <a:lnTo>
                    <a:pt x="1813496" y="1779028"/>
                  </a:lnTo>
                  <a:lnTo>
                    <a:pt x="1823732" y="1767738"/>
                  </a:lnTo>
                  <a:lnTo>
                    <a:pt x="1864042" y="1731975"/>
                  </a:lnTo>
                  <a:lnTo>
                    <a:pt x="1906828" y="1701838"/>
                  </a:lnTo>
                  <a:lnTo>
                    <a:pt x="1952028" y="1677339"/>
                  </a:lnTo>
                  <a:lnTo>
                    <a:pt x="1999564" y="1658493"/>
                  </a:lnTo>
                  <a:lnTo>
                    <a:pt x="2049386" y="1645323"/>
                  </a:lnTo>
                  <a:lnTo>
                    <a:pt x="2101418" y="1637855"/>
                  </a:lnTo>
                  <a:lnTo>
                    <a:pt x="2155609" y="1636077"/>
                  </a:lnTo>
                  <a:lnTo>
                    <a:pt x="2206802" y="1638922"/>
                  </a:lnTo>
                  <a:lnTo>
                    <a:pt x="2256091" y="1645602"/>
                  </a:lnTo>
                  <a:lnTo>
                    <a:pt x="2303297" y="1656435"/>
                  </a:lnTo>
                  <a:lnTo>
                    <a:pt x="2348280" y="1671701"/>
                  </a:lnTo>
                  <a:lnTo>
                    <a:pt x="2390876" y="1691716"/>
                  </a:lnTo>
                  <a:lnTo>
                    <a:pt x="2430932" y="1716760"/>
                  </a:lnTo>
                  <a:lnTo>
                    <a:pt x="2468295" y="1747151"/>
                  </a:lnTo>
                  <a:lnTo>
                    <a:pt x="2502801" y="1783181"/>
                  </a:lnTo>
                  <a:lnTo>
                    <a:pt x="2534297" y="1825142"/>
                  </a:lnTo>
                  <a:lnTo>
                    <a:pt x="2605100" y="1780514"/>
                  </a:lnTo>
                  <a:lnTo>
                    <a:pt x="2627592" y="1769732"/>
                  </a:lnTo>
                  <a:lnTo>
                    <a:pt x="2665412" y="1762239"/>
                  </a:lnTo>
                  <a:lnTo>
                    <a:pt x="2678061" y="1759991"/>
                  </a:lnTo>
                  <a:lnTo>
                    <a:pt x="2685846" y="1758073"/>
                  </a:lnTo>
                  <a:lnTo>
                    <a:pt x="2691777" y="1754695"/>
                  </a:lnTo>
                  <a:lnTo>
                    <a:pt x="2694279" y="1751190"/>
                  </a:lnTo>
                  <a:lnTo>
                    <a:pt x="2695778" y="1749094"/>
                  </a:lnTo>
                  <a:lnTo>
                    <a:pt x="2697746" y="1740484"/>
                  </a:lnTo>
                  <a:lnTo>
                    <a:pt x="2699728" y="1723618"/>
                  </a:lnTo>
                  <a:lnTo>
                    <a:pt x="2702509" y="1706283"/>
                  </a:lnTo>
                  <a:lnTo>
                    <a:pt x="2705582" y="1689252"/>
                  </a:lnTo>
                  <a:lnTo>
                    <a:pt x="2708579" y="1672209"/>
                  </a:lnTo>
                  <a:lnTo>
                    <a:pt x="2722092" y="1638160"/>
                  </a:lnTo>
                  <a:lnTo>
                    <a:pt x="2760345" y="1577352"/>
                  </a:lnTo>
                  <a:lnTo>
                    <a:pt x="2801734" y="1541005"/>
                  </a:lnTo>
                  <a:lnTo>
                    <a:pt x="2847187" y="1509864"/>
                  </a:lnTo>
                  <a:lnTo>
                    <a:pt x="2904820" y="1491221"/>
                  </a:lnTo>
                  <a:lnTo>
                    <a:pt x="2964942" y="1486369"/>
                  </a:lnTo>
                  <a:lnTo>
                    <a:pt x="2985706" y="1487652"/>
                  </a:lnTo>
                  <a:lnTo>
                    <a:pt x="3006433" y="1489938"/>
                  </a:lnTo>
                  <a:lnTo>
                    <a:pt x="3047873" y="1495234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096048" y="1397126"/>
              <a:ext cx="1951989" cy="1074420"/>
            </a:xfrm>
            <a:custGeom>
              <a:avLst/>
              <a:gdLst/>
              <a:ahLst/>
              <a:cxnLst/>
              <a:rect l="l" t="t" r="r" b="b"/>
              <a:pathLst>
                <a:path w="1951989" h="1074420">
                  <a:moveTo>
                    <a:pt x="1612531" y="729881"/>
                  </a:moveTo>
                  <a:lnTo>
                    <a:pt x="1577136" y="689127"/>
                  </a:lnTo>
                  <a:lnTo>
                    <a:pt x="1540535" y="649808"/>
                  </a:lnTo>
                  <a:lnTo>
                    <a:pt x="1502092" y="612584"/>
                  </a:lnTo>
                  <a:lnTo>
                    <a:pt x="1461211" y="578116"/>
                  </a:lnTo>
                  <a:lnTo>
                    <a:pt x="1417281" y="547039"/>
                  </a:lnTo>
                  <a:lnTo>
                    <a:pt x="1369695" y="520026"/>
                  </a:lnTo>
                  <a:lnTo>
                    <a:pt x="1292694" y="479717"/>
                  </a:lnTo>
                  <a:lnTo>
                    <a:pt x="1253337" y="461505"/>
                  </a:lnTo>
                  <a:lnTo>
                    <a:pt x="1212113" y="447306"/>
                  </a:lnTo>
                  <a:lnTo>
                    <a:pt x="1158608" y="434581"/>
                  </a:lnTo>
                  <a:lnTo>
                    <a:pt x="1104785" y="425678"/>
                  </a:lnTo>
                  <a:lnTo>
                    <a:pt x="1050620" y="421119"/>
                  </a:lnTo>
                  <a:lnTo>
                    <a:pt x="996022" y="421386"/>
                  </a:lnTo>
                  <a:lnTo>
                    <a:pt x="940943" y="427012"/>
                  </a:lnTo>
                  <a:lnTo>
                    <a:pt x="891286" y="436600"/>
                  </a:lnTo>
                  <a:lnTo>
                    <a:pt x="843102" y="450164"/>
                  </a:lnTo>
                  <a:lnTo>
                    <a:pt x="796683" y="467906"/>
                  </a:lnTo>
                  <a:lnTo>
                    <a:pt x="752309" y="490042"/>
                  </a:lnTo>
                  <a:lnTo>
                    <a:pt x="710260" y="516788"/>
                  </a:lnTo>
                  <a:lnTo>
                    <a:pt x="676186" y="543941"/>
                  </a:lnTo>
                  <a:lnTo>
                    <a:pt x="644296" y="574255"/>
                  </a:lnTo>
                  <a:lnTo>
                    <a:pt x="614260" y="606704"/>
                  </a:lnTo>
                  <a:lnTo>
                    <a:pt x="585736" y="640194"/>
                  </a:lnTo>
                  <a:lnTo>
                    <a:pt x="557809" y="675322"/>
                  </a:lnTo>
                  <a:lnTo>
                    <a:pt x="531329" y="711746"/>
                  </a:lnTo>
                  <a:lnTo>
                    <a:pt x="506742" y="749388"/>
                  </a:lnTo>
                  <a:lnTo>
                    <a:pt x="484466" y="788200"/>
                  </a:lnTo>
                  <a:lnTo>
                    <a:pt x="459473" y="835367"/>
                  </a:lnTo>
                  <a:lnTo>
                    <a:pt x="435495" y="883119"/>
                  </a:lnTo>
                  <a:lnTo>
                    <a:pt x="413766" y="931862"/>
                  </a:lnTo>
                  <a:lnTo>
                    <a:pt x="395541" y="982052"/>
                  </a:lnTo>
                  <a:lnTo>
                    <a:pt x="382092" y="1034148"/>
                  </a:lnTo>
                  <a:lnTo>
                    <a:pt x="380682" y="1041196"/>
                  </a:lnTo>
                  <a:lnTo>
                    <a:pt x="380961" y="1048588"/>
                  </a:lnTo>
                  <a:lnTo>
                    <a:pt x="380466" y="1055827"/>
                  </a:lnTo>
                  <a:lnTo>
                    <a:pt x="432485" y="1052372"/>
                  </a:lnTo>
                  <a:lnTo>
                    <a:pt x="484047" y="1053807"/>
                  </a:lnTo>
                  <a:lnTo>
                    <a:pt x="535089" y="1060856"/>
                  </a:lnTo>
                  <a:lnTo>
                    <a:pt x="585546" y="1074254"/>
                  </a:lnTo>
                  <a:lnTo>
                    <a:pt x="587565" y="1068679"/>
                  </a:lnTo>
                  <a:lnTo>
                    <a:pt x="589838" y="1063180"/>
                  </a:lnTo>
                  <a:lnTo>
                    <a:pt x="591566" y="1057503"/>
                  </a:lnTo>
                  <a:lnTo>
                    <a:pt x="609739" y="1005725"/>
                  </a:lnTo>
                  <a:lnTo>
                    <a:pt x="632218" y="956335"/>
                  </a:lnTo>
                  <a:lnTo>
                    <a:pt x="659231" y="909637"/>
                  </a:lnTo>
                  <a:lnTo>
                    <a:pt x="690981" y="865898"/>
                  </a:lnTo>
                  <a:lnTo>
                    <a:pt x="727684" y="825411"/>
                  </a:lnTo>
                  <a:lnTo>
                    <a:pt x="767994" y="789647"/>
                  </a:lnTo>
                  <a:lnTo>
                    <a:pt x="810780" y="759510"/>
                  </a:lnTo>
                  <a:lnTo>
                    <a:pt x="855980" y="735012"/>
                  </a:lnTo>
                  <a:lnTo>
                    <a:pt x="903516" y="716165"/>
                  </a:lnTo>
                  <a:lnTo>
                    <a:pt x="953338" y="703008"/>
                  </a:lnTo>
                  <a:lnTo>
                    <a:pt x="1005370" y="695528"/>
                  </a:lnTo>
                  <a:lnTo>
                    <a:pt x="1059561" y="693750"/>
                  </a:lnTo>
                  <a:lnTo>
                    <a:pt x="1110754" y="696595"/>
                  </a:lnTo>
                  <a:lnTo>
                    <a:pt x="1160043" y="703275"/>
                  </a:lnTo>
                  <a:lnTo>
                    <a:pt x="1207249" y="714108"/>
                  </a:lnTo>
                  <a:lnTo>
                    <a:pt x="1252232" y="729373"/>
                  </a:lnTo>
                  <a:lnTo>
                    <a:pt x="1294828" y="749388"/>
                  </a:lnTo>
                  <a:lnTo>
                    <a:pt x="1334884" y="774433"/>
                  </a:lnTo>
                  <a:lnTo>
                    <a:pt x="1372247" y="804824"/>
                  </a:lnTo>
                  <a:lnTo>
                    <a:pt x="1406753" y="840854"/>
                  </a:lnTo>
                  <a:lnTo>
                    <a:pt x="1438249" y="882815"/>
                  </a:lnTo>
                  <a:lnTo>
                    <a:pt x="1509115" y="838149"/>
                  </a:lnTo>
                  <a:lnTo>
                    <a:pt x="1531543" y="827405"/>
                  </a:lnTo>
                  <a:lnTo>
                    <a:pt x="1569364" y="819912"/>
                  </a:lnTo>
                  <a:lnTo>
                    <a:pt x="1582013" y="817664"/>
                  </a:lnTo>
                  <a:lnTo>
                    <a:pt x="1589798" y="815746"/>
                  </a:lnTo>
                  <a:lnTo>
                    <a:pt x="1595729" y="812368"/>
                  </a:lnTo>
                  <a:lnTo>
                    <a:pt x="1599717" y="806767"/>
                  </a:lnTo>
                  <a:lnTo>
                    <a:pt x="1601698" y="798156"/>
                  </a:lnTo>
                  <a:lnTo>
                    <a:pt x="1603717" y="781024"/>
                  </a:lnTo>
                  <a:lnTo>
                    <a:pt x="1606461" y="763955"/>
                  </a:lnTo>
                  <a:lnTo>
                    <a:pt x="1612531" y="729881"/>
                  </a:lnTo>
                  <a:close/>
                </a:path>
                <a:path w="1951989" h="1074420">
                  <a:moveTo>
                    <a:pt x="1951824" y="552907"/>
                  </a:moveTo>
                  <a:lnTo>
                    <a:pt x="1930019" y="520065"/>
                  </a:lnTo>
                  <a:lnTo>
                    <a:pt x="1908403" y="487070"/>
                  </a:lnTo>
                  <a:lnTo>
                    <a:pt x="1886229" y="454507"/>
                  </a:lnTo>
                  <a:lnTo>
                    <a:pt x="1862734" y="422986"/>
                  </a:lnTo>
                  <a:lnTo>
                    <a:pt x="1829371" y="382422"/>
                  </a:lnTo>
                  <a:lnTo>
                    <a:pt x="1794840" y="343560"/>
                  </a:lnTo>
                  <a:lnTo>
                    <a:pt x="1759127" y="306451"/>
                  </a:lnTo>
                  <a:lnTo>
                    <a:pt x="1722196" y="271157"/>
                  </a:lnTo>
                  <a:lnTo>
                    <a:pt x="1684045" y="237744"/>
                  </a:lnTo>
                  <a:lnTo>
                    <a:pt x="1644624" y="206273"/>
                  </a:lnTo>
                  <a:lnTo>
                    <a:pt x="1603933" y="176822"/>
                  </a:lnTo>
                  <a:lnTo>
                    <a:pt x="1561934" y="149440"/>
                  </a:lnTo>
                  <a:lnTo>
                    <a:pt x="1518615" y="124193"/>
                  </a:lnTo>
                  <a:lnTo>
                    <a:pt x="1473949" y="101142"/>
                  </a:lnTo>
                  <a:lnTo>
                    <a:pt x="1427911" y="80378"/>
                  </a:lnTo>
                  <a:lnTo>
                    <a:pt x="1380490" y="61925"/>
                  </a:lnTo>
                  <a:lnTo>
                    <a:pt x="1331645" y="45872"/>
                  </a:lnTo>
                  <a:lnTo>
                    <a:pt x="1281366" y="32283"/>
                  </a:lnTo>
                  <a:lnTo>
                    <a:pt x="1229614" y="21209"/>
                  </a:lnTo>
                  <a:lnTo>
                    <a:pt x="1177607" y="12547"/>
                  </a:lnTo>
                  <a:lnTo>
                    <a:pt x="1126401" y="6134"/>
                  </a:lnTo>
                  <a:lnTo>
                    <a:pt x="1076007" y="1955"/>
                  </a:lnTo>
                  <a:lnTo>
                    <a:pt x="1026426" y="0"/>
                  </a:lnTo>
                  <a:lnTo>
                    <a:pt x="977658" y="266"/>
                  </a:lnTo>
                  <a:lnTo>
                    <a:pt x="929716" y="2743"/>
                  </a:lnTo>
                  <a:lnTo>
                    <a:pt x="882586" y="7416"/>
                  </a:lnTo>
                  <a:lnTo>
                    <a:pt x="836282" y="14287"/>
                  </a:lnTo>
                  <a:lnTo>
                    <a:pt x="790790" y="23342"/>
                  </a:lnTo>
                  <a:lnTo>
                    <a:pt x="746125" y="34582"/>
                  </a:lnTo>
                  <a:lnTo>
                    <a:pt x="702271" y="47993"/>
                  </a:lnTo>
                  <a:lnTo>
                    <a:pt x="659257" y="63563"/>
                  </a:lnTo>
                  <a:lnTo>
                    <a:pt x="617054" y="81280"/>
                  </a:lnTo>
                  <a:lnTo>
                    <a:pt x="575691" y="101155"/>
                  </a:lnTo>
                  <a:lnTo>
                    <a:pt x="535152" y="123164"/>
                  </a:lnTo>
                  <a:lnTo>
                    <a:pt x="495439" y="147307"/>
                  </a:lnTo>
                  <a:lnTo>
                    <a:pt x="456565" y="173570"/>
                  </a:lnTo>
                  <a:lnTo>
                    <a:pt x="418528" y="201955"/>
                  </a:lnTo>
                  <a:lnTo>
                    <a:pt x="381317" y="232435"/>
                  </a:lnTo>
                  <a:lnTo>
                    <a:pt x="344932" y="265023"/>
                  </a:lnTo>
                  <a:lnTo>
                    <a:pt x="309397" y="299694"/>
                  </a:lnTo>
                  <a:lnTo>
                    <a:pt x="274701" y="336461"/>
                  </a:lnTo>
                  <a:lnTo>
                    <a:pt x="240830" y="375297"/>
                  </a:lnTo>
                  <a:lnTo>
                    <a:pt x="207810" y="416204"/>
                  </a:lnTo>
                  <a:lnTo>
                    <a:pt x="178612" y="456069"/>
                  </a:lnTo>
                  <a:lnTo>
                    <a:pt x="151879" y="497255"/>
                  </a:lnTo>
                  <a:lnTo>
                    <a:pt x="127508" y="539673"/>
                  </a:lnTo>
                  <a:lnTo>
                    <a:pt x="105397" y="583272"/>
                  </a:lnTo>
                  <a:lnTo>
                    <a:pt x="85445" y="627938"/>
                  </a:lnTo>
                  <a:lnTo>
                    <a:pt x="67551" y="673620"/>
                  </a:lnTo>
                  <a:lnTo>
                    <a:pt x="51612" y="720242"/>
                  </a:lnTo>
                  <a:lnTo>
                    <a:pt x="37515" y="767702"/>
                  </a:lnTo>
                  <a:lnTo>
                    <a:pt x="25819" y="813447"/>
                  </a:lnTo>
                  <a:lnTo>
                    <a:pt x="16027" y="859447"/>
                  </a:lnTo>
                  <a:lnTo>
                    <a:pt x="8331" y="905764"/>
                  </a:lnTo>
                  <a:lnTo>
                    <a:pt x="2921" y="952423"/>
                  </a:lnTo>
                  <a:lnTo>
                    <a:pt x="0" y="999502"/>
                  </a:lnTo>
                  <a:lnTo>
                    <a:pt x="39319" y="988682"/>
                  </a:lnTo>
                  <a:lnTo>
                    <a:pt x="79019" y="982218"/>
                  </a:lnTo>
                  <a:lnTo>
                    <a:pt x="119164" y="980795"/>
                  </a:lnTo>
                  <a:lnTo>
                    <a:pt x="159816" y="985100"/>
                  </a:lnTo>
                  <a:lnTo>
                    <a:pt x="172796" y="938593"/>
                  </a:lnTo>
                  <a:lnTo>
                    <a:pt x="185432" y="891959"/>
                  </a:lnTo>
                  <a:lnTo>
                    <a:pt x="198361" y="845439"/>
                  </a:lnTo>
                  <a:lnTo>
                    <a:pt x="212204" y="799223"/>
                  </a:lnTo>
                  <a:lnTo>
                    <a:pt x="227571" y="753567"/>
                  </a:lnTo>
                  <a:lnTo>
                    <a:pt x="244894" y="708406"/>
                  </a:lnTo>
                  <a:lnTo>
                    <a:pt x="264109" y="664171"/>
                  </a:lnTo>
                  <a:lnTo>
                    <a:pt x="285470" y="621068"/>
                  </a:lnTo>
                  <a:lnTo>
                    <a:pt x="309219" y="579297"/>
                  </a:lnTo>
                  <a:lnTo>
                    <a:pt x="335572" y="539051"/>
                  </a:lnTo>
                  <a:lnTo>
                    <a:pt x="364782" y="500557"/>
                  </a:lnTo>
                  <a:lnTo>
                    <a:pt x="397090" y="463981"/>
                  </a:lnTo>
                  <a:lnTo>
                    <a:pt x="449541" y="414985"/>
                  </a:lnTo>
                  <a:lnTo>
                    <a:pt x="528662" y="349770"/>
                  </a:lnTo>
                  <a:lnTo>
                    <a:pt x="577189" y="312801"/>
                  </a:lnTo>
                  <a:lnTo>
                    <a:pt x="644525" y="274434"/>
                  </a:lnTo>
                  <a:lnTo>
                    <a:pt x="687539" y="255739"/>
                  </a:lnTo>
                  <a:lnTo>
                    <a:pt x="731634" y="240004"/>
                  </a:lnTo>
                  <a:lnTo>
                    <a:pt x="776630" y="226809"/>
                  </a:lnTo>
                  <a:lnTo>
                    <a:pt x="822350" y="215734"/>
                  </a:lnTo>
                  <a:lnTo>
                    <a:pt x="868616" y="206362"/>
                  </a:lnTo>
                  <a:lnTo>
                    <a:pt x="921461" y="198539"/>
                  </a:lnTo>
                  <a:lnTo>
                    <a:pt x="973988" y="194614"/>
                  </a:lnTo>
                  <a:lnTo>
                    <a:pt x="1026210" y="194360"/>
                  </a:lnTo>
                  <a:lnTo>
                    <a:pt x="1078153" y="197523"/>
                  </a:lnTo>
                  <a:lnTo>
                    <a:pt x="1129830" y="203835"/>
                  </a:lnTo>
                  <a:lnTo>
                    <a:pt x="1181252" y="213080"/>
                  </a:lnTo>
                  <a:lnTo>
                    <a:pt x="1232433" y="224967"/>
                  </a:lnTo>
                  <a:lnTo>
                    <a:pt x="1283373" y="239293"/>
                  </a:lnTo>
                  <a:lnTo>
                    <a:pt x="1330337" y="256044"/>
                  </a:lnTo>
                  <a:lnTo>
                    <a:pt x="1375511" y="276517"/>
                  </a:lnTo>
                  <a:lnTo>
                    <a:pt x="1419313" y="299770"/>
                  </a:lnTo>
                  <a:lnTo>
                    <a:pt x="1462151" y="324853"/>
                  </a:lnTo>
                  <a:lnTo>
                    <a:pt x="1504429" y="350824"/>
                  </a:lnTo>
                  <a:lnTo>
                    <a:pt x="1543989" y="376770"/>
                  </a:lnTo>
                  <a:lnTo>
                    <a:pt x="1581975" y="404583"/>
                  </a:lnTo>
                  <a:lnTo>
                    <a:pt x="1618475" y="434124"/>
                  </a:lnTo>
                  <a:lnTo>
                    <a:pt x="1653565" y="465315"/>
                  </a:lnTo>
                  <a:lnTo>
                    <a:pt x="1687322" y="498017"/>
                  </a:lnTo>
                  <a:lnTo>
                    <a:pt x="1719821" y="532130"/>
                  </a:lnTo>
                  <a:lnTo>
                    <a:pt x="1751139" y="567537"/>
                  </a:lnTo>
                  <a:lnTo>
                    <a:pt x="1779587" y="556437"/>
                  </a:lnTo>
                  <a:lnTo>
                    <a:pt x="1808772" y="548894"/>
                  </a:lnTo>
                  <a:lnTo>
                    <a:pt x="1838579" y="544804"/>
                  </a:lnTo>
                  <a:lnTo>
                    <a:pt x="1868893" y="544042"/>
                  </a:lnTo>
                  <a:lnTo>
                    <a:pt x="1889658" y="545325"/>
                  </a:lnTo>
                  <a:lnTo>
                    <a:pt x="1910384" y="547611"/>
                  </a:lnTo>
                  <a:lnTo>
                    <a:pt x="1931111" y="550329"/>
                  </a:lnTo>
                  <a:lnTo>
                    <a:pt x="1951824" y="552907"/>
                  </a:lnTo>
                  <a:close/>
                </a:path>
              </a:pathLst>
            </a:custGeom>
            <a:solidFill>
              <a:srgbClr val="647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43545" y="1929785"/>
              <a:ext cx="2687955" cy="1036319"/>
            </a:xfrm>
            <a:custGeom>
              <a:avLst/>
              <a:gdLst/>
              <a:ahLst/>
              <a:cxnLst/>
              <a:rect l="l" t="t" r="r" b="b"/>
              <a:pathLst>
                <a:path w="2687954" h="1036319">
                  <a:moveTo>
                    <a:pt x="2623766" y="82057"/>
                  </a:moveTo>
                  <a:lnTo>
                    <a:pt x="1939319" y="272354"/>
                  </a:lnTo>
                  <a:lnTo>
                    <a:pt x="1945251" y="268982"/>
                  </a:lnTo>
                  <a:lnTo>
                    <a:pt x="1949248" y="263377"/>
                  </a:lnTo>
                  <a:lnTo>
                    <a:pt x="1951215" y="254763"/>
                  </a:lnTo>
                  <a:lnTo>
                    <a:pt x="1953241" y="237636"/>
                  </a:lnTo>
                  <a:lnTo>
                    <a:pt x="1955989" y="220571"/>
                  </a:lnTo>
                  <a:lnTo>
                    <a:pt x="1959061" y="203533"/>
                  </a:lnTo>
                  <a:lnTo>
                    <a:pt x="1962059" y="186488"/>
                  </a:lnTo>
                  <a:lnTo>
                    <a:pt x="1980149" y="144647"/>
                  </a:lnTo>
                  <a:lnTo>
                    <a:pt x="2004097" y="106527"/>
                  </a:lnTo>
                  <a:lnTo>
                    <a:pt x="2033675" y="72907"/>
                  </a:lnTo>
                  <a:lnTo>
                    <a:pt x="2068658" y="44570"/>
                  </a:lnTo>
                  <a:lnTo>
                    <a:pt x="2108817" y="22296"/>
                  </a:lnTo>
                  <a:lnTo>
                    <a:pt x="2154702" y="6991"/>
                  </a:lnTo>
                  <a:lnTo>
                    <a:pt x="2203703" y="0"/>
                  </a:lnTo>
                  <a:lnTo>
                    <a:pt x="2253112" y="1762"/>
                  </a:lnTo>
                  <a:lnTo>
                    <a:pt x="2300223" y="12720"/>
                  </a:lnTo>
                  <a:lnTo>
                    <a:pt x="2324897" y="22456"/>
                  </a:lnTo>
                  <a:lnTo>
                    <a:pt x="2349030" y="33663"/>
                  </a:lnTo>
                  <a:lnTo>
                    <a:pt x="2373080" y="45569"/>
                  </a:lnTo>
                  <a:lnTo>
                    <a:pt x="2397506" y="57401"/>
                  </a:lnTo>
                  <a:lnTo>
                    <a:pt x="2403476" y="60180"/>
                  </a:lnTo>
                  <a:lnTo>
                    <a:pt x="2412803" y="58141"/>
                  </a:lnTo>
                  <a:lnTo>
                    <a:pt x="2425293" y="54669"/>
                  </a:lnTo>
                  <a:lnTo>
                    <a:pt x="2462820" y="45733"/>
                  </a:lnTo>
                  <a:lnTo>
                    <a:pt x="2505485" y="42475"/>
                  </a:lnTo>
                  <a:lnTo>
                    <a:pt x="2547897" y="47350"/>
                  </a:lnTo>
                  <a:lnTo>
                    <a:pt x="2590112" y="61515"/>
                  </a:lnTo>
                  <a:lnTo>
                    <a:pt x="2623766" y="82057"/>
                  </a:lnTo>
                  <a:close/>
                </a:path>
                <a:path w="2687954" h="1036319">
                  <a:moveTo>
                    <a:pt x="2425293" y="54669"/>
                  </a:moveTo>
                  <a:lnTo>
                    <a:pt x="2412803" y="58141"/>
                  </a:lnTo>
                  <a:lnTo>
                    <a:pt x="2419847" y="55965"/>
                  </a:lnTo>
                  <a:lnTo>
                    <a:pt x="2425293" y="54669"/>
                  </a:lnTo>
                  <a:close/>
                </a:path>
                <a:path w="2687954" h="1036319">
                  <a:moveTo>
                    <a:pt x="2317500" y="706332"/>
                  </a:moveTo>
                  <a:lnTo>
                    <a:pt x="2268174" y="713483"/>
                  </a:lnTo>
                  <a:lnTo>
                    <a:pt x="2214998" y="712993"/>
                  </a:lnTo>
                  <a:lnTo>
                    <a:pt x="2193679" y="710073"/>
                  </a:lnTo>
                  <a:lnTo>
                    <a:pt x="2152589" y="697592"/>
                  </a:lnTo>
                  <a:lnTo>
                    <a:pt x="2117152" y="678522"/>
                  </a:lnTo>
                  <a:lnTo>
                    <a:pt x="2101282" y="668183"/>
                  </a:lnTo>
                  <a:lnTo>
                    <a:pt x="2084524" y="660940"/>
                  </a:lnTo>
                  <a:lnTo>
                    <a:pt x="2065886" y="660284"/>
                  </a:lnTo>
                  <a:lnTo>
                    <a:pt x="2017354" y="668426"/>
                  </a:lnTo>
                  <a:lnTo>
                    <a:pt x="1968711" y="673162"/>
                  </a:lnTo>
                  <a:lnTo>
                    <a:pt x="1919890" y="672741"/>
                  </a:lnTo>
                  <a:lnTo>
                    <a:pt x="1870827" y="665414"/>
                  </a:lnTo>
                  <a:lnTo>
                    <a:pt x="1828754" y="650000"/>
                  </a:lnTo>
                  <a:lnTo>
                    <a:pt x="1790856" y="624940"/>
                  </a:lnTo>
                  <a:lnTo>
                    <a:pt x="1759150" y="591897"/>
                  </a:lnTo>
                  <a:lnTo>
                    <a:pt x="1735654" y="552529"/>
                  </a:lnTo>
                  <a:lnTo>
                    <a:pt x="1722383" y="508497"/>
                  </a:lnTo>
                  <a:lnTo>
                    <a:pt x="1721356" y="461461"/>
                  </a:lnTo>
                  <a:lnTo>
                    <a:pt x="1734588" y="413082"/>
                  </a:lnTo>
                  <a:lnTo>
                    <a:pt x="1760191" y="370431"/>
                  </a:lnTo>
                  <a:lnTo>
                    <a:pt x="1795283" y="334894"/>
                  </a:lnTo>
                  <a:lnTo>
                    <a:pt x="1837269" y="306801"/>
                  </a:lnTo>
                  <a:lnTo>
                    <a:pt x="1883554" y="286484"/>
                  </a:lnTo>
                  <a:lnTo>
                    <a:pt x="1939319" y="272354"/>
                  </a:lnTo>
                  <a:lnTo>
                    <a:pt x="2623766" y="82057"/>
                  </a:lnTo>
                  <a:lnTo>
                    <a:pt x="2633133" y="87775"/>
                  </a:lnTo>
                  <a:lnTo>
                    <a:pt x="2664079" y="120949"/>
                  </a:lnTo>
                  <a:lnTo>
                    <a:pt x="2682437" y="159458"/>
                  </a:lnTo>
                  <a:lnTo>
                    <a:pt x="2687692" y="201722"/>
                  </a:lnTo>
                  <a:lnTo>
                    <a:pt x="2679331" y="246162"/>
                  </a:lnTo>
                  <a:lnTo>
                    <a:pt x="2656842" y="291197"/>
                  </a:lnTo>
                  <a:lnTo>
                    <a:pt x="2652455" y="299407"/>
                  </a:lnTo>
                  <a:lnTo>
                    <a:pt x="2651074" y="306731"/>
                  </a:lnTo>
                  <a:lnTo>
                    <a:pt x="2652584" y="314013"/>
                  </a:lnTo>
                  <a:lnTo>
                    <a:pt x="2656870" y="322092"/>
                  </a:lnTo>
                  <a:lnTo>
                    <a:pt x="2676220" y="366037"/>
                  </a:lnTo>
                  <a:lnTo>
                    <a:pt x="2680868" y="411478"/>
                  </a:lnTo>
                  <a:lnTo>
                    <a:pt x="2672015" y="455145"/>
                  </a:lnTo>
                  <a:lnTo>
                    <a:pt x="2650862" y="493769"/>
                  </a:lnTo>
                  <a:lnTo>
                    <a:pt x="2622340" y="520575"/>
                  </a:lnTo>
                  <a:lnTo>
                    <a:pt x="2527460" y="546954"/>
                  </a:lnTo>
                  <a:lnTo>
                    <a:pt x="2520149" y="549752"/>
                  </a:lnTo>
                  <a:lnTo>
                    <a:pt x="2514116" y="554909"/>
                  </a:lnTo>
                  <a:lnTo>
                    <a:pt x="2477571" y="604993"/>
                  </a:lnTo>
                  <a:lnTo>
                    <a:pt x="2443013" y="640869"/>
                  </a:lnTo>
                  <a:lnTo>
                    <a:pt x="2404856" y="669840"/>
                  </a:lnTo>
                  <a:lnTo>
                    <a:pt x="2363040" y="691723"/>
                  </a:lnTo>
                  <a:lnTo>
                    <a:pt x="2317500" y="706332"/>
                  </a:lnTo>
                  <a:close/>
                </a:path>
                <a:path w="2687954" h="1036319">
                  <a:moveTo>
                    <a:pt x="2576462" y="542808"/>
                  </a:moveTo>
                  <a:lnTo>
                    <a:pt x="2566722" y="544891"/>
                  </a:lnTo>
                  <a:lnTo>
                    <a:pt x="2556755" y="546248"/>
                  </a:lnTo>
                  <a:lnTo>
                    <a:pt x="2546728" y="546818"/>
                  </a:lnTo>
                  <a:lnTo>
                    <a:pt x="2536810" y="546540"/>
                  </a:lnTo>
                  <a:lnTo>
                    <a:pt x="2527460" y="546954"/>
                  </a:lnTo>
                  <a:lnTo>
                    <a:pt x="2622340" y="520575"/>
                  </a:lnTo>
                  <a:lnTo>
                    <a:pt x="2618611" y="524080"/>
                  </a:lnTo>
                  <a:lnTo>
                    <a:pt x="2576462" y="542808"/>
                  </a:lnTo>
                  <a:close/>
                </a:path>
                <a:path w="2687954" h="1036319">
                  <a:moveTo>
                    <a:pt x="554190" y="458243"/>
                  </a:moveTo>
                  <a:lnTo>
                    <a:pt x="235510" y="546846"/>
                  </a:lnTo>
                  <a:lnTo>
                    <a:pt x="243974" y="544308"/>
                  </a:lnTo>
                  <a:lnTo>
                    <a:pt x="251338" y="539603"/>
                  </a:lnTo>
                  <a:lnTo>
                    <a:pt x="257806" y="532558"/>
                  </a:lnTo>
                  <a:lnTo>
                    <a:pt x="280184" y="506337"/>
                  </a:lnTo>
                  <a:lnTo>
                    <a:pt x="305483" y="484218"/>
                  </a:lnTo>
                  <a:lnTo>
                    <a:pt x="363604" y="452274"/>
                  </a:lnTo>
                  <a:lnTo>
                    <a:pt x="435855" y="436243"/>
                  </a:lnTo>
                  <a:lnTo>
                    <a:pt x="474678" y="435523"/>
                  </a:lnTo>
                  <a:lnTo>
                    <a:pt x="509349" y="441711"/>
                  </a:lnTo>
                  <a:lnTo>
                    <a:pt x="548088" y="455436"/>
                  </a:lnTo>
                  <a:lnTo>
                    <a:pt x="554190" y="458243"/>
                  </a:lnTo>
                  <a:close/>
                </a:path>
                <a:path w="2687954" h="1036319">
                  <a:moveTo>
                    <a:pt x="545543" y="1016612"/>
                  </a:moveTo>
                  <a:lnTo>
                    <a:pt x="499074" y="1029525"/>
                  </a:lnTo>
                  <a:lnTo>
                    <a:pt x="451991" y="1036111"/>
                  </a:lnTo>
                  <a:lnTo>
                    <a:pt x="405807" y="1035178"/>
                  </a:lnTo>
                  <a:lnTo>
                    <a:pt x="362033" y="1025538"/>
                  </a:lnTo>
                  <a:lnTo>
                    <a:pt x="322182" y="1005998"/>
                  </a:lnTo>
                  <a:lnTo>
                    <a:pt x="287765" y="975368"/>
                  </a:lnTo>
                  <a:lnTo>
                    <a:pt x="260296" y="932458"/>
                  </a:lnTo>
                  <a:lnTo>
                    <a:pt x="255958" y="925151"/>
                  </a:lnTo>
                  <a:lnTo>
                    <a:pt x="251046" y="920794"/>
                  </a:lnTo>
                  <a:lnTo>
                    <a:pt x="244887" y="918751"/>
                  </a:lnTo>
                  <a:lnTo>
                    <a:pt x="236813" y="918385"/>
                  </a:lnTo>
                  <a:lnTo>
                    <a:pt x="187270" y="917027"/>
                  </a:lnTo>
                  <a:lnTo>
                    <a:pt x="139945" y="908512"/>
                  </a:lnTo>
                  <a:lnTo>
                    <a:pt x="95687" y="890480"/>
                  </a:lnTo>
                  <a:lnTo>
                    <a:pt x="55343" y="860569"/>
                  </a:lnTo>
                  <a:lnTo>
                    <a:pt x="15182" y="803037"/>
                  </a:lnTo>
                  <a:lnTo>
                    <a:pt x="0" y="734631"/>
                  </a:lnTo>
                  <a:lnTo>
                    <a:pt x="6786" y="689031"/>
                  </a:lnTo>
                  <a:lnTo>
                    <a:pt x="26435" y="648198"/>
                  </a:lnTo>
                  <a:lnTo>
                    <a:pt x="56322" y="613042"/>
                  </a:lnTo>
                  <a:lnTo>
                    <a:pt x="93820" y="584473"/>
                  </a:lnTo>
                  <a:lnTo>
                    <a:pt x="136306" y="563402"/>
                  </a:lnTo>
                  <a:lnTo>
                    <a:pt x="181154" y="550738"/>
                  </a:lnTo>
                  <a:lnTo>
                    <a:pt x="225739" y="547394"/>
                  </a:lnTo>
                  <a:lnTo>
                    <a:pt x="235510" y="546846"/>
                  </a:lnTo>
                  <a:lnTo>
                    <a:pt x="554190" y="458243"/>
                  </a:lnTo>
                  <a:lnTo>
                    <a:pt x="584887" y="472366"/>
                  </a:lnTo>
                  <a:lnTo>
                    <a:pt x="618504" y="494613"/>
                  </a:lnTo>
                  <a:lnTo>
                    <a:pt x="647695" y="524290"/>
                  </a:lnTo>
                  <a:lnTo>
                    <a:pt x="650107" y="527388"/>
                  </a:lnTo>
                  <a:lnTo>
                    <a:pt x="657379" y="528821"/>
                  </a:lnTo>
                  <a:lnTo>
                    <a:pt x="661768" y="527938"/>
                  </a:lnTo>
                  <a:lnTo>
                    <a:pt x="678872" y="524307"/>
                  </a:lnTo>
                  <a:lnTo>
                    <a:pt x="729981" y="512427"/>
                  </a:lnTo>
                  <a:lnTo>
                    <a:pt x="782000" y="504910"/>
                  </a:lnTo>
                  <a:lnTo>
                    <a:pt x="834368" y="506027"/>
                  </a:lnTo>
                  <a:lnTo>
                    <a:pt x="885534" y="515549"/>
                  </a:lnTo>
                  <a:lnTo>
                    <a:pt x="933950" y="533247"/>
                  </a:lnTo>
                  <a:lnTo>
                    <a:pt x="979610" y="560004"/>
                  </a:lnTo>
                  <a:lnTo>
                    <a:pt x="1018905" y="595058"/>
                  </a:lnTo>
                  <a:lnTo>
                    <a:pt x="1050101" y="638153"/>
                  </a:lnTo>
                  <a:lnTo>
                    <a:pt x="1071466" y="689032"/>
                  </a:lnTo>
                  <a:lnTo>
                    <a:pt x="1079150" y="731385"/>
                  </a:lnTo>
                  <a:lnTo>
                    <a:pt x="1078293" y="774287"/>
                  </a:lnTo>
                  <a:lnTo>
                    <a:pt x="1069355" y="816679"/>
                  </a:lnTo>
                  <a:lnTo>
                    <a:pt x="1052796" y="857506"/>
                  </a:lnTo>
                  <a:lnTo>
                    <a:pt x="1044519" y="870839"/>
                  </a:lnTo>
                  <a:lnTo>
                    <a:pt x="596679" y="995352"/>
                  </a:lnTo>
                  <a:lnTo>
                    <a:pt x="589887" y="998562"/>
                  </a:lnTo>
                  <a:lnTo>
                    <a:pt x="545543" y="1016612"/>
                  </a:lnTo>
                  <a:close/>
                </a:path>
                <a:path w="2687954" h="1036319">
                  <a:moveTo>
                    <a:pt x="870423" y="1002756"/>
                  </a:moveTo>
                  <a:lnTo>
                    <a:pt x="818364" y="1015034"/>
                  </a:lnTo>
                  <a:lnTo>
                    <a:pt x="764691" y="1020830"/>
                  </a:lnTo>
                  <a:lnTo>
                    <a:pt x="711329" y="1019827"/>
                  </a:lnTo>
                  <a:lnTo>
                    <a:pt x="660202" y="1011709"/>
                  </a:lnTo>
                  <a:lnTo>
                    <a:pt x="613233" y="996160"/>
                  </a:lnTo>
                  <a:lnTo>
                    <a:pt x="606931" y="993400"/>
                  </a:lnTo>
                  <a:lnTo>
                    <a:pt x="596679" y="995352"/>
                  </a:lnTo>
                  <a:lnTo>
                    <a:pt x="1044519" y="870839"/>
                  </a:lnTo>
                  <a:lnTo>
                    <a:pt x="1029078" y="895710"/>
                  </a:lnTo>
                  <a:lnTo>
                    <a:pt x="998660" y="930233"/>
                  </a:lnTo>
                  <a:lnTo>
                    <a:pt x="962003" y="960019"/>
                  </a:lnTo>
                  <a:lnTo>
                    <a:pt x="918944" y="984312"/>
                  </a:lnTo>
                  <a:lnTo>
                    <a:pt x="870423" y="1002756"/>
                  </a:lnTo>
                  <a:close/>
                </a:path>
              </a:pathLst>
            </a:custGeom>
            <a:solidFill>
              <a:srgbClr val="EC9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3462951" y="1307407"/>
              <a:ext cx="4213225" cy="4237355"/>
            </a:xfrm>
            <a:custGeom>
              <a:avLst/>
              <a:gdLst/>
              <a:ahLst/>
              <a:cxnLst/>
              <a:rect l="l" t="t" r="r" b="b"/>
              <a:pathLst>
                <a:path w="4213225" h="4237355">
                  <a:moveTo>
                    <a:pt x="2057085" y="4202490"/>
                  </a:moveTo>
                  <a:lnTo>
                    <a:pt x="2004029" y="4204383"/>
                  </a:lnTo>
                  <a:lnTo>
                    <a:pt x="1950948" y="4205820"/>
                  </a:lnTo>
                  <a:lnTo>
                    <a:pt x="1897851" y="4206923"/>
                  </a:lnTo>
                  <a:lnTo>
                    <a:pt x="1633355" y="4211085"/>
                  </a:lnTo>
                  <a:lnTo>
                    <a:pt x="961485" y="4219688"/>
                  </a:lnTo>
                  <a:lnTo>
                    <a:pt x="809642" y="4222220"/>
                  </a:lnTo>
                  <a:lnTo>
                    <a:pt x="656184" y="4225549"/>
                  </a:lnTo>
                  <a:lnTo>
                    <a:pt x="553344" y="4228222"/>
                  </a:lnTo>
                  <a:lnTo>
                    <a:pt x="450520" y="4231374"/>
                  </a:lnTo>
                  <a:lnTo>
                    <a:pt x="399116" y="4233167"/>
                  </a:lnTo>
                  <a:lnTo>
                    <a:pt x="347721" y="4235125"/>
                  </a:lnTo>
                  <a:lnTo>
                    <a:pt x="296334" y="4237263"/>
                  </a:lnTo>
                  <a:lnTo>
                    <a:pt x="273741" y="4235614"/>
                  </a:lnTo>
                  <a:lnTo>
                    <a:pt x="258040" y="4228173"/>
                  </a:lnTo>
                  <a:lnTo>
                    <a:pt x="248149" y="4214631"/>
                  </a:lnTo>
                  <a:lnTo>
                    <a:pt x="242990" y="4194674"/>
                  </a:lnTo>
                  <a:lnTo>
                    <a:pt x="237066" y="4154217"/>
                  </a:lnTo>
                  <a:lnTo>
                    <a:pt x="230943" y="4113768"/>
                  </a:lnTo>
                  <a:lnTo>
                    <a:pt x="225629" y="4073270"/>
                  </a:lnTo>
                  <a:lnTo>
                    <a:pt x="222130" y="4032671"/>
                  </a:lnTo>
                  <a:lnTo>
                    <a:pt x="219342" y="3980503"/>
                  </a:lnTo>
                  <a:lnTo>
                    <a:pt x="214259" y="3876140"/>
                  </a:lnTo>
                  <a:lnTo>
                    <a:pt x="202629" y="3615171"/>
                  </a:lnTo>
                  <a:lnTo>
                    <a:pt x="197594" y="3510802"/>
                  </a:lnTo>
                  <a:lnTo>
                    <a:pt x="181934" y="3216404"/>
                  </a:lnTo>
                  <a:lnTo>
                    <a:pt x="162593" y="2873000"/>
                  </a:lnTo>
                  <a:lnTo>
                    <a:pt x="156153" y="2764797"/>
                  </a:lnTo>
                  <a:lnTo>
                    <a:pt x="116921" y="2155859"/>
                  </a:lnTo>
                  <a:lnTo>
                    <a:pt x="86759" y="1703598"/>
                  </a:lnTo>
                  <a:lnTo>
                    <a:pt x="50703" y="1136750"/>
                  </a:lnTo>
                  <a:lnTo>
                    <a:pt x="87" y="306458"/>
                  </a:lnTo>
                  <a:lnTo>
                    <a:pt x="0" y="300247"/>
                  </a:lnTo>
                  <a:lnTo>
                    <a:pt x="323" y="293854"/>
                  </a:lnTo>
                  <a:lnTo>
                    <a:pt x="1303" y="279941"/>
                  </a:lnTo>
                  <a:lnTo>
                    <a:pt x="9394" y="278338"/>
                  </a:lnTo>
                  <a:lnTo>
                    <a:pt x="16223" y="276152"/>
                  </a:lnTo>
                  <a:lnTo>
                    <a:pt x="333670" y="257203"/>
                  </a:lnTo>
                  <a:lnTo>
                    <a:pt x="437154" y="250736"/>
                  </a:lnTo>
                  <a:lnTo>
                    <a:pt x="593530" y="240207"/>
                  </a:lnTo>
                  <a:lnTo>
                    <a:pt x="802773" y="225236"/>
                  </a:lnTo>
                  <a:lnTo>
                    <a:pt x="1011965" y="209554"/>
                  </a:lnTo>
                  <a:lnTo>
                    <a:pt x="1113530" y="201472"/>
                  </a:lnTo>
                  <a:lnTo>
                    <a:pt x="1997351" y="126627"/>
                  </a:lnTo>
                  <a:lnTo>
                    <a:pt x="2191432" y="110833"/>
                  </a:lnTo>
                  <a:lnTo>
                    <a:pt x="2387995" y="95752"/>
                  </a:lnTo>
                  <a:lnTo>
                    <a:pt x="2736305" y="70377"/>
                  </a:lnTo>
                  <a:lnTo>
                    <a:pt x="2929389" y="56901"/>
                  </a:lnTo>
                  <a:lnTo>
                    <a:pt x="3024963" y="50703"/>
                  </a:lnTo>
                  <a:lnTo>
                    <a:pt x="3072761" y="47833"/>
                  </a:lnTo>
                  <a:lnTo>
                    <a:pt x="3966381" y="1574"/>
                  </a:lnTo>
                  <a:lnTo>
                    <a:pt x="4003450" y="0"/>
                  </a:lnTo>
                  <a:lnTo>
                    <a:pt x="4007471" y="19369"/>
                  </a:lnTo>
                  <a:lnTo>
                    <a:pt x="4011505" y="37855"/>
                  </a:lnTo>
                  <a:lnTo>
                    <a:pt x="4014922" y="55801"/>
                  </a:lnTo>
                  <a:lnTo>
                    <a:pt x="4017090" y="73546"/>
                  </a:lnTo>
                  <a:lnTo>
                    <a:pt x="4020873" y="127514"/>
                  </a:lnTo>
                  <a:lnTo>
                    <a:pt x="4031121" y="289507"/>
                  </a:lnTo>
                  <a:lnTo>
                    <a:pt x="4035031" y="343456"/>
                  </a:lnTo>
                  <a:lnTo>
                    <a:pt x="4039619" y="397343"/>
                  </a:lnTo>
                  <a:lnTo>
                    <a:pt x="4044288" y="446014"/>
                  </a:lnTo>
                  <a:lnTo>
                    <a:pt x="4049200" y="494663"/>
                  </a:lnTo>
                  <a:lnTo>
                    <a:pt x="4059570" y="591910"/>
                  </a:lnTo>
                  <a:lnTo>
                    <a:pt x="4086499" y="834931"/>
                  </a:lnTo>
                  <a:lnTo>
                    <a:pt x="4087570" y="847669"/>
                  </a:lnTo>
                  <a:lnTo>
                    <a:pt x="4143001" y="1925232"/>
                  </a:lnTo>
                  <a:lnTo>
                    <a:pt x="4148390" y="2020834"/>
                  </a:lnTo>
                  <a:lnTo>
                    <a:pt x="4154304" y="2116409"/>
                  </a:lnTo>
                  <a:lnTo>
                    <a:pt x="4169994" y="2355424"/>
                  </a:lnTo>
                  <a:lnTo>
                    <a:pt x="4183420" y="2546991"/>
                  </a:lnTo>
                  <a:lnTo>
                    <a:pt x="4192684" y="2695251"/>
                  </a:lnTo>
                  <a:lnTo>
                    <a:pt x="4207390" y="2946178"/>
                  </a:lnTo>
                  <a:lnTo>
                    <a:pt x="4213038" y="3046562"/>
                  </a:lnTo>
                  <a:lnTo>
                    <a:pt x="4212964" y="3058015"/>
                  </a:lnTo>
                  <a:lnTo>
                    <a:pt x="4211861" y="3069529"/>
                  </a:lnTo>
                  <a:lnTo>
                    <a:pt x="4208935" y="3092597"/>
                  </a:lnTo>
                  <a:lnTo>
                    <a:pt x="4206010" y="3141591"/>
                  </a:lnTo>
                  <a:lnTo>
                    <a:pt x="4194611" y="3187767"/>
                  </a:lnTo>
                  <a:lnTo>
                    <a:pt x="4177222" y="3231958"/>
                  </a:lnTo>
                  <a:lnTo>
                    <a:pt x="4156330" y="3274998"/>
                  </a:lnTo>
                  <a:lnTo>
                    <a:pt x="4134421" y="3317718"/>
                  </a:lnTo>
                  <a:lnTo>
                    <a:pt x="4111014" y="3362563"/>
                  </a:lnTo>
                  <a:lnTo>
                    <a:pt x="4086502" y="3406415"/>
                  </a:lnTo>
                  <a:lnTo>
                    <a:pt x="4060886" y="3449272"/>
                  </a:lnTo>
                  <a:lnTo>
                    <a:pt x="4034166" y="3491134"/>
                  </a:lnTo>
                  <a:lnTo>
                    <a:pt x="4006343" y="3532001"/>
                  </a:lnTo>
                  <a:lnTo>
                    <a:pt x="3977416" y="3571872"/>
                  </a:lnTo>
                  <a:lnTo>
                    <a:pt x="3947387" y="3610747"/>
                  </a:lnTo>
                  <a:lnTo>
                    <a:pt x="3916256" y="3648626"/>
                  </a:lnTo>
                  <a:lnTo>
                    <a:pt x="3884023" y="3685507"/>
                  </a:lnTo>
                  <a:lnTo>
                    <a:pt x="3850688" y="3721391"/>
                  </a:lnTo>
                  <a:lnTo>
                    <a:pt x="3816253" y="3756278"/>
                  </a:lnTo>
                  <a:lnTo>
                    <a:pt x="3780717" y="3790166"/>
                  </a:lnTo>
                  <a:lnTo>
                    <a:pt x="3744082" y="3823055"/>
                  </a:lnTo>
                  <a:lnTo>
                    <a:pt x="3706346" y="3854945"/>
                  </a:lnTo>
                  <a:lnTo>
                    <a:pt x="3667511" y="3885836"/>
                  </a:lnTo>
                  <a:lnTo>
                    <a:pt x="3627578" y="3915727"/>
                  </a:lnTo>
                  <a:lnTo>
                    <a:pt x="3586546" y="3944617"/>
                  </a:lnTo>
                  <a:lnTo>
                    <a:pt x="3544417" y="3972506"/>
                  </a:lnTo>
                  <a:lnTo>
                    <a:pt x="3499878" y="3999790"/>
                  </a:lnTo>
                  <a:lnTo>
                    <a:pt x="3454393" y="4024673"/>
                  </a:lnTo>
                  <a:lnTo>
                    <a:pt x="3407792" y="4046648"/>
                  </a:lnTo>
                  <a:lnTo>
                    <a:pt x="3359905" y="4065204"/>
                  </a:lnTo>
                  <a:lnTo>
                    <a:pt x="3310563" y="4079834"/>
                  </a:lnTo>
                  <a:lnTo>
                    <a:pt x="3259597" y="4090029"/>
                  </a:lnTo>
                  <a:lnTo>
                    <a:pt x="3206837" y="4095279"/>
                  </a:lnTo>
                  <a:lnTo>
                    <a:pt x="3181503" y="4097087"/>
                  </a:lnTo>
                  <a:lnTo>
                    <a:pt x="3156214" y="4099728"/>
                  </a:lnTo>
                  <a:lnTo>
                    <a:pt x="2806325" y="4140310"/>
                  </a:lnTo>
                  <a:lnTo>
                    <a:pt x="2706511" y="4151523"/>
                  </a:lnTo>
                  <a:lnTo>
                    <a:pt x="2656582" y="4156912"/>
                  </a:lnTo>
                  <a:lnTo>
                    <a:pt x="2606635" y="4162113"/>
                  </a:lnTo>
                  <a:lnTo>
                    <a:pt x="2556667" y="4167091"/>
                  </a:lnTo>
                  <a:lnTo>
                    <a:pt x="2507142" y="4171760"/>
                  </a:lnTo>
                  <a:lnTo>
                    <a:pt x="2457585" y="4176155"/>
                  </a:lnTo>
                  <a:lnTo>
                    <a:pt x="2408000" y="4180285"/>
                  </a:lnTo>
                  <a:lnTo>
                    <a:pt x="2358391" y="4184160"/>
                  </a:lnTo>
                  <a:lnTo>
                    <a:pt x="2308761" y="4187788"/>
                  </a:lnTo>
                  <a:lnTo>
                    <a:pt x="2259115" y="4191179"/>
                  </a:lnTo>
                  <a:lnTo>
                    <a:pt x="2209455" y="4194342"/>
                  </a:lnTo>
                  <a:lnTo>
                    <a:pt x="2159786" y="4197285"/>
                  </a:lnTo>
                  <a:lnTo>
                    <a:pt x="2110110" y="4200017"/>
                  </a:lnTo>
                  <a:lnTo>
                    <a:pt x="2057085" y="4202490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6568618" y="4400004"/>
              <a:ext cx="1103630" cy="1013460"/>
            </a:xfrm>
            <a:custGeom>
              <a:avLst/>
              <a:gdLst/>
              <a:ahLst/>
              <a:cxnLst/>
              <a:rect l="l" t="t" r="r" b="b"/>
              <a:pathLst>
                <a:path w="1103630" h="1013460">
                  <a:moveTo>
                    <a:pt x="0" y="1012997"/>
                  </a:moveTo>
                  <a:lnTo>
                    <a:pt x="47066" y="991045"/>
                  </a:lnTo>
                  <a:lnTo>
                    <a:pt x="92264" y="966461"/>
                  </a:lnTo>
                  <a:lnTo>
                    <a:pt x="135798" y="939539"/>
                  </a:lnTo>
                  <a:lnTo>
                    <a:pt x="177872" y="910573"/>
                  </a:lnTo>
                  <a:lnTo>
                    <a:pt x="218691" y="879859"/>
                  </a:lnTo>
                  <a:lnTo>
                    <a:pt x="258459" y="847692"/>
                  </a:lnTo>
                  <a:lnTo>
                    <a:pt x="297381" y="814366"/>
                  </a:lnTo>
                  <a:lnTo>
                    <a:pt x="335661" y="780176"/>
                  </a:lnTo>
                  <a:lnTo>
                    <a:pt x="373504" y="745417"/>
                  </a:lnTo>
                  <a:lnTo>
                    <a:pt x="408191" y="710965"/>
                  </a:lnTo>
                  <a:lnTo>
                    <a:pt x="439714" y="674832"/>
                  </a:lnTo>
                  <a:lnTo>
                    <a:pt x="467995" y="637038"/>
                  </a:lnTo>
                  <a:lnTo>
                    <a:pt x="492953" y="597601"/>
                  </a:lnTo>
                  <a:lnTo>
                    <a:pt x="514510" y="556542"/>
                  </a:lnTo>
                  <a:lnTo>
                    <a:pt x="532587" y="513878"/>
                  </a:lnTo>
                  <a:lnTo>
                    <a:pt x="547104" y="469629"/>
                  </a:lnTo>
                  <a:lnTo>
                    <a:pt x="557982" y="423814"/>
                  </a:lnTo>
                  <a:lnTo>
                    <a:pt x="565143" y="376453"/>
                  </a:lnTo>
                  <a:lnTo>
                    <a:pt x="612296" y="367148"/>
                  </a:lnTo>
                  <a:lnTo>
                    <a:pt x="658540" y="358305"/>
                  </a:lnTo>
                  <a:lnTo>
                    <a:pt x="703897" y="348783"/>
                  </a:lnTo>
                  <a:lnTo>
                    <a:pt x="748388" y="337440"/>
                  </a:lnTo>
                  <a:lnTo>
                    <a:pt x="796129" y="320700"/>
                  </a:lnTo>
                  <a:lnTo>
                    <a:pt x="840522" y="298961"/>
                  </a:lnTo>
                  <a:lnTo>
                    <a:pt x="881611" y="272410"/>
                  </a:lnTo>
                  <a:lnTo>
                    <a:pt x="919444" y="241234"/>
                  </a:lnTo>
                  <a:lnTo>
                    <a:pt x="954067" y="205619"/>
                  </a:lnTo>
                  <a:lnTo>
                    <a:pt x="985527" y="165752"/>
                  </a:lnTo>
                  <a:lnTo>
                    <a:pt x="1103270" y="0"/>
                  </a:lnTo>
                  <a:lnTo>
                    <a:pt x="1100344" y="48993"/>
                  </a:lnTo>
                  <a:lnTo>
                    <a:pt x="1088945" y="95170"/>
                  </a:lnTo>
                  <a:lnTo>
                    <a:pt x="1071556" y="139361"/>
                  </a:lnTo>
                  <a:lnTo>
                    <a:pt x="1050664" y="182400"/>
                  </a:lnTo>
                  <a:lnTo>
                    <a:pt x="1028755" y="225120"/>
                  </a:lnTo>
                  <a:lnTo>
                    <a:pt x="1005348" y="269966"/>
                  </a:lnTo>
                  <a:lnTo>
                    <a:pt x="980836" y="313817"/>
                  </a:lnTo>
                  <a:lnTo>
                    <a:pt x="955220" y="356675"/>
                  </a:lnTo>
                  <a:lnTo>
                    <a:pt x="928500" y="398537"/>
                  </a:lnTo>
                  <a:lnTo>
                    <a:pt x="900677" y="439404"/>
                  </a:lnTo>
                  <a:lnTo>
                    <a:pt x="871750" y="479275"/>
                  </a:lnTo>
                  <a:lnTo>
                    <a:pt x="841721" y="518150"/>
                  </a:lnTo>
                  <a:lnTo>
                    <a:pt x="810590" y="556029"/>
                  </a:lnTo>
                  <a:lnTo>
                    <a:pt x="778357" y="592910"/>
                  </a:lnTo>
                  <a:lnTo>
                    <a:pt x="745022" y="628794"/>
                  </a:lnTo>
                  <a:lnTo>
                    <a:pt x="710587" y="663680"/>
                  </a:lnTo>
                  <a:lnTo>
                    <a:pt x="675051" y="697568"/>
                  </a:lnTo>
                  <a:lnTo>
                    <a:pt x="638416" y="730458"/>
                  </a:lnTo>
                  <a:lnTo>
                    <a:pt x="600680" y="762348"/>
                  </a:lnTo>
                  <a:lnTo>
                    <a:pt x="561846" y="793239"/>
                  </a:lnTo>
                  <a:lnTo>
                    <a:pt x="521912" y="823129"/>
                  </a:lnTo>
                  <a:lnTo>
                    <a:pt x="480880" y="852020"/>
                  </a:lnTo>
                  <a:lnTo>
                    <a:pt x="438751" y="879909"/>
                  </a:lnTo>
                  <a:lnTo>
                    <a:pt x="394212" y="907193"/>
                  </a:lnTo>
                  <a:lnTo>
                    <a:pt x="348727" y="932076"/>
                  </a:lnTo>
                  <a:lnTo>
                    <a:pt x="302126" y="954050"/>
                  </a:lnTo>
                  <a:lnTo>
                    <a:pt x="254239" y="972607"/>
                  </a:lnTo>
                  <a:lnTo>
                    <a:pt x="204897" y="987237"/>
                  </a:lnTo>
                  <a:lnTo>
                    <a:pt x="153931" y="997431"/>
                  </a:lnTo>
                  <a:lnTo>
                    <a:pt x="101171" y="1002682"/>
                  </a:lnTo>
                  <a:lnTo>
                    <a:pt x="75838" y="1004491"/>
                  </a:lnTo>
                  <a:lnTo>
                    <a:pt x="50548" y="1007134"/>
                  </a:lnTo>
                  <a:lnTo>
                    <a:pt x="0" y="1012997"/>
                  </a:lnTo>
                  <a:close/>
                </a:path>
              </a:pathLst>
            </a:custGeom>
            <a:solidFill>
              <a:srgbClr val="332F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13724613" y="6068150"/>
              <a:ext cx="4156075" cy="4115435"/>
            </a:xfrm>
            <a:custGeom>
              <a:avLst/>
              <a:gdLst/>
              <a:ahLst/>
              <a:cxnLst/>
              <a:rect l="l" t="t" r="r" b="b"/>
              <a:pathLst>
                <a:path w="4156075" h="4115434">
                  <a:moveTo>
                    <a:pt x="1810790" y="4103038"/>
                  </a:moveTo>
                  <a:lnTo>
                    <a:pt x="1704819" y="4096232"/>
                  </a:lnTo>
                  <a:lnTo>
                    <a:pt x="516672" y="3999924"/>
                  </a:lnTo>
                  <a:lnTo>
                    <a:pt x="54746" y="3969771"/>
                  </a:lnTo>
                  <a:lnTo>
                    <a:pt x="17493" y="3957072"/>
                  </a:lnTo>
                  <a:lnTo>
                    <a:pt x="3666" y="3881453"/>
                  </a:lnTo>
                  <a:lnTo>
                    <a:pt x="1428" y="3840604"/>
                  </a:lnTo>
                  <a:lnTo>
                    <a:pt x="0" y="3799784"/>
                  </a:lnTo>
                  <a:lnTo>
                    <a:pt x="388" y="3759036"/>
                  </a:lnTo>
                  <a:lnTo>
                    <a:pt x="2586" y="3706840"/>
                  </a:lnTo>
                  <a:lnTo>
                    <a:pt x="4962" y="3654651"/>
                  </a:lnTo>
                  <a:lnTo>
                    <a:pt x="7310" y="3605919"/>
                  </a:lnTo>
                  <a:lnTo>
                    <a:pt x="9026" y="3571560"/>
                  </a:lnTo>
                  <a:lnTo>
                    <a:pt x="20782" y="3341579"/>
                  </a:lnTo>
                  <a:lnTo>
                    <a:pt x="23317" y="3289395"/>
                  </a:lnTo>
                  <a:lnTo>
                    <a:pt x="25721" y="3237205"/>
                  </a:lnTo>
                  <a:lnTo>
                    <a:pt x="28509" y="3173750"/>
                  </a:lnTo>
                  <a:lnTo>
                    <a:pt x="32174" y="3088340"/>
                  </a:lnTo>
                  <a:lnTo>
                    <a:pt x="34168" y="3040844"/>
                  </a:lnTo>
                  <a:lnTo>
                    <a:pt x="36573" y="2982510"/>
                  </a:lnTo>
                  <a:lnTo>
                    <a:pt x="40181" y="2893560"/>
                  </a:lnTo>
                  <a:lnTo>
                    <a:pt x="44077" y="2795366"/>
                  </a:lnTo>
                  <a:lnTo>
                    <a:pt x="49852" y="2646792"/>
                  </a:lnTo>
                  <a:lnTo>
                    <a:pt x="51781" y="2596560"/>
                  </a:lnTo>
                  <a:lnTo>
                    <a:pt x="53703" y="2544813"/>
                  </a:lnTo>
                  <a:lnTo>
                    <a:pt x="55598" y="2490648"/>
                  </a:lnTo>
                  <a:lnTo>
                    <a:pt x="57403" y="2436479"/>
                  </a:lnTo>
                  <a:lnTo>
                    <a:pt x="59144" y="2382308"/>
                  </a:lnTo>
                  <a:lnTo>
                    <a:pt x="67290" y="2122924"/>
                  </a:lnTo>
                  <a:lnTo>
                    <a:pt x="70263" y="2026054"/>
                  </a:lnTo>
                  <a:lnTo>
                    <a:pt x="73171" y="1929182"/>
                  </a:lnTo>
                  <a:lnTo>
                    <a:pt x="74604" y="1880744"/>
                  </a:lnTo>
                  <a:lnTo>
                    <a:pt x="76202" y="1825337"/>
                  </a:lnTo>
                  <a:lnTo>
                    <a:pt x="81883" y="1622277"/>
                  </a:lnTo>
                  <a:lnTo>
                    <a:pt x="83268" y="1574544"/>
                  </a:lnTo>
                  <a:lnTo>
                    <a:pt x="86206" y="1476626"/>
                  </a:lnTo>
                  <a:lnTo>
                    <a:pt x="89211" y="1378711"/>
                  </a:lnTo>
                  <a:lnTo>
                    <a:pt x="93815" y="1231844"/>
                  </a:lnTo>
                  <a:lnTo>
                    <a:pt x="98889" y="1072466"/>
                  </a:lnTo>
                  <a:lnTo>
                    <a:pt x="102334" y="966214"/>
                  </a:lnTo>
                  <a:lnTo>
                    <a:pt x="105856" y="859964"/>
                  </a:lnTo>
                  <a:lnTo>
                    <a:pt x="110149" y="733899"/>
                  </a:lnTo>
                  <a:lnTo>
                    <a:pt x="129245" y="181763"/>
                  </a:lnTo>
                  <a:lnTo>
                    <a:pt x="132858" y="78689"/>
                  </a:lnTo>
                  <a:lnTo>
                    <a:pt x="134636" y="28629"/>
                  </a:lnTo>
                  <a:lnTo>
                    <a:pt x="137221" y="9463"/>
                  </a:lnTo>
                  <a:lnTo>
                    <a:pt x="138374" y="2349"/>
                  </a:lnTo>
                  <a:lnTo>
                    <a:pt x="146581" y="1524"/>
                  </a:lnTo>
                  <a:lnTo>
                    <a:pt x="153587" y="0"/>
                  </a:lnTo>
                  <a:lnTo>
                    <a:pt x="679266" y="17857"/>
                  </a:lnTo>
                  <a:lnTo>
                    <a:pt x="3170114" y="62449"/>
                  </a:lnTo>
                  <a:lnTo>
                    <a:pt x="4108199" y="103127"/>
                  </a:lnTo>
                  <a:lnTo>
                    <a:pt x="4148977" y="105271"/>
                  </a:lnTo>
                  <a:lnTo>
                    <a:pt x="4151132" y="124936"/>
                  </a:lnTo>
                  <a:lnTo>
                    <a:pt x="4153386" y="143723"/>
                  </a:lnTo>
                  <a:lnTo>
                    <a:pt x="4155076" y="161912"/>
                  </a:lnTo>
                  <a:lnTo>
                    <a:pt x="4155532" y="179358"/>
                  </a:lnTo>
                  <a:lnTo>
                    <a:pt x="4154162" y="233866"/>
                  </a:lnTo>
                  <a:lnTo>
                    <a:pt x="4152392" y="288930"/>
                  </a:lnTo>
                  <a:lnTo>
                    <a:pt x="4150591" y="342022"/>
                  </a:lnTo>
                  <a:lnTo>
                    <a:pt x="4148918" y="396098"/>
                  </a:lnTo>
                  <a:lnTo>
                    <a:pt x="4147667" y="450175"/>
                  </a:lnTo>
                  <a:lnTo>
                    <a:pt x="4147096" y="504253"/>
                  </a:lnTo>
                  <a:lnTo>
                    <a:pt x="4147103" y="553148"/>
                  </a:lnTo>
                  <a:lnTo>
                    <a:pt x="4147355" y="602043"/>
                  </a:lnTo>
                  <a:lnTo>
                    <a:pt x="4147804" y="650939"/>
                  </a:lnTo>
                  <a:lnTo>
                    <a:pt x="4148405" y="699836"/>
                  </a:lnTo>
                  <a:lnTo>
                    <a:pt x="4149110" y="748732"/>
                  </a:lnTo>
                  <a:lnTo>
                    <a:pt x="4150647" y="846525"/>
                  </a:lnTo>
                  <a:lnTo>
                    <a:pt x="4151385" y="895422"/>
                  </a:lnTo>
                  <a:lnTo>
                    <a:pt x="4152040" y="944318"/>
                  </a:lnTo>
                  <a:lnTo>
                    <a:pt x="4152033" y="950707"/>
                  </a:lnTo>
                  <a:lnTo>
                    <a:pt x="4151892" y="957099"/>
                  </a:lnTo>
                  <a:lnTo>
                    <a:pt x="4151609" y="964656"/>
                  </a:lnTo>
                  <a:lnTo>
                    <a:pt x="4122020" y="1629250"/>
                  </a:lnTo>
                  <a:lnTo>
                    <a:pt x="4112956" y="1835437"/>
                  </a:lnTo>
                  <a:lnTo>
                    <a:pt x="4106504" y="1984313"/>
                  </a:lnTo>
                  <a:lnTo>
                    <a:pt x="4104150" y="2039410"/>
                  </a:lnTo>
                  <a:lnTo>
                    <a:pt x="4102373" y="2082875"/>
                  </a:lnTo>
                  <a:lnTo>
                    <a:pt x="4100578" y="2130719"/>
                  </a:lnTo>
                  <a:lnTo>
                    <a:pt x="4098914" y="2178568"/>
                  </a:lnTo>
                  <a:lnTo>
                    <a:pt x="4097352" y="2226422"/>
                  </a:lnTo>
                  <a:lnTo>
                    <a:pt x="4095865" y="2274279"/>
                  </a:lnTo>
                  <a:lnTo>
                    <a:pt x="4091552" y="2417854"/>
                  </a:lnTo>
                  <a:lnTo>
                    <a:pt x="4090182" y="2465844"/>
                  </a:lnTo>
                  <a:lnTo>
                    <a:pt x="4088949" y="2513838"/>
                  </a:lnTo>
                  <a:lnTo>
                    <a:pt x="4086578" y="2609828"/>
                  </a:lnTo>
                  <a:lnTo>
                    <a:pt x="4085282" y="2657819"/>
                  </a:lnTo>
                  <a:lnTo>
                    <a:pt x="4083805" y="2705803"/>
                  </a:lnTo>
                  <a:lnTo>
                    <a:pt x="4082108" y="2756045"/>
                  </a:lnTo>
                  <a:lnTo>
                    <a:pt x="4080282" y="2808699"/>
                  </a:lnTo>
                  <a:lnTo>
                    <a:pt x="4078539" y="2857805"/>
                  </a:lnTo>
                  <a:lnTo>
                    <a:pt x="4076764" y="2906764"/>
                  </a:lnTo>
                  <a:lnTo>
                    <a:pt x="4074904" y="2957001"/>
                  </a:lnTo>
                  <a:lnTo>
                    <a:pt x="4073009" y="3007237"/>
                  </a:lnTo>
                  <a:lnTo>
                    <a:pt x="4071081" y="3057472"/>
                  </a:lnTo>
                  <a:lnTo>
                    <a:pt x="4069121" y="3107705"/>
                  </a:lnTo>
                  <a:lnTo>
                    <a:pt x="4067132" y="3157937"/>
                  </a:lnTo>
                  <a:lnTo>
                    <a:pt x="4061137" y="3192027"/>
                  </a:lnTo>
                  <a:lnTo>
                    <a:pt x="4058660" y="3203371"/>
                  </a:lnTo>
                  <a:lnTo>
                    <a:pt x="4051076" y="3251863"/>
                  </a:lnTo>
                  <a:lnTo>
                    <a:pt x="4035326" y="3296742"/>
                  </a:lnTo>
                  <a:lnTo>
                    <a:pt x="4013803" y="3339074"/>
                  </a:lnTo>
                  <a:lnTo>
                    <a:pt x="3988903" y="3379925"/>
                  </a:lnTo>
                  <a:lnTo>
                    <a:pt x="3963020" y="3420362"/>
                  </a:lnTo>
                  <a:lnTo>
                    <a:pt x="3935444" y="3462771"/>
                  </a:lnTo>
                  <a:lnTo>
                    <a:pt x="3906863" y="3504086"/>
                  </a:lnTo>
                  <a:lnTo>
                    <a:pt x="3877277" y="3544305"/>
                  </a:lnTo>
                  <a:lnTo>
                    <a:pt x="3846688" y="3583429"/>
                  </a:lnTo>
                  <a:lnTo>
                    <a:pt x="3815094" y="3621457"/>
                  </a:lnTo>
                  <a:lnTo>
                    <a:pt x="3782498" y="3658389"/>
                  </a:lnTo>
                  <a:lnTo>
                    <a:pt x="3748899" y="3694223"/>
                  </a:lnTo>
                  <a:lnTo>
                    <a:pt x="3714298" y="3728961"/>
                  </a:lnTo>
                  <a:lnTo>
                    <a:pt x="3678696" y="3762601"/>
                  </a:lnTo>
                  <a:lnTo>
                    <a:pt x="3642092" y="3795144"/>
                  </a:lnTo>
                  <a:lnTo>
                    <a:pt x="3604487" y="3826588"/>
                  </a:lnTo>
                  <a:lnTo>
                    <a:pt x="3565882" y="3856933"/>
                  </a:lnTo>
                  <a:lnTo>
                    <a:pt x="3526277" y="3886180"/>
                  </a:lnTo>
                  <a:lnTo>
                    <a:pt x="3485673" y="3914327"/>
                  </a:lnTo>
                  <a:lnTo>
                    <a:pt x="3444070" y="3941374"/>
                  </a:lnTo>
                  <a:lnTo>
                    <a:pt x="3401469" y="3967321"/>
                  </a:lnTo>
                  <a:lnTo>
                    <a:pt x="3357870" y="3992167"/>
                  </a:lnTo>
                  <a:lnTo>
                    <a:pt x="3313273" y="4015913"/>
                  </a:lnTo>
                  <a:lnTo>
                    <a:pt x="3266336" y="4038825"/>
                  </a:lnTo>
                  <a:lnTo>
                    <a:pt x="3218686" y="4059259"/>
                  </a:lnTo>
                  <a:lnTo>
                    <a:pt x="3170201" y="4076689"/>
                  </a:lnTo>
                  <a:lnTo>
                    <a:pt x="3120763" y="4090596"/>
                  </a:lnTo>
                  <a:lnTo>
                    <a:pt x="3070251" y="4100454"/>
                  </a:lnTo>
                  <a:lnTo>
                    <a:pt x="3018545" y="4105743"/>
                  </a:lnTo>
                  <a:lnTo>
                    <a:pt x="2965525" y="4105939"/>
                  </a:lnTo>
                  <a:lnTo>
                    <a:pt x="2940135" y="4105324"/>
                  </a:lnTo>
                  <a:lnTo>
                    <a:pt x="2914709" y="4105541"/>
                  </a:lnTo>
                  <a:lnTo>
                    <a:pt x="2411901" y="4114827"/>
                  </a:lnTo>
                  <a:lnTo>
                    <a:pt x="2261726" y="4115358"/>
                  </a:lnTo>
                  <a:lnTo>
                    <a:pt x="2112471" y="4113519"/>
                  </a:lnTo>
                  <a:lnTo>
                    <a:pt x="1913519" y="4107648"/>
                  </a:lnTo>
                  <a:lnTo>
                    <a:pt x="1810790" y="4103038"/>
                  </a:lnTo>
                  <a:close/>
                </a:path>
              </a:pathLst>
            </a:custGeom>
            <a:solidFill>
              <a:srgbClr val="EC9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6588444" y="9271522"/>
              <a:ext cx="1195070" cy="903605"/>
            </a:xfrm>
            <a:custGeom>
              <a:avLst/>
              <a:gdLst/>
              <a:ahLst/>
              <a:cxnLst/>
              <a:rect l="l" t="t" r="r" b="b"/>
              <a:pathLst>
                <a:path w="1195069" h="903604">
                  <a:moveTo>
                    <a:pt x="0" y="903189"/>
                  </a:moveTo>
                  <a:lnTo>
                    <a:pt x="48945" y="885825"/>
                  </a:lnTo>
                  <a:lnTo>
                    <a:pt x="96281" y="865662"/>
                  </a:lnTo>
                  <a:lnTo>
                    <a:pt x="142183" y="843014"/>
                  </a:lnTo>
                  <a:lnTo>
                    <a:pt x="186827" y="818192"/>
                  </a:lnTo>
                  <a:lnTo>
                    <a:pt x="230388" y="791510"/>
                  </a:lnTo>
                  <a:lnTo>
                    <a:pt x="273042" y="763280"/>
                  </a:lnTo>
                  <a:lnTo>
                    <a:pt x="314964" y="733817"/>
                  </a:lnTo>
                  <a:lnTo>
                    <a:pt x="356330" y="703433"/>
                  </a:lnTo>
                  <a:lnTo>
                    <a:pt x="397315" y="672440"/>
                  </a:lnTo>
                  <a:lnTo>
                    <a:pt x="435129" y="641452"/>
                  </a:lnTo>
                  <a:lnTo>
                    <a:pt x="469954" y="608490"/>
                  </a:lnTo>
                  <a:lnTo>
                    <a:pt x="501709" y="573564"/>
                  </a:lnTo>
                  <a:lnTo>
                    <a:pt x="530313" y="536687"/>
                  </a:lnTo>
                  <a:lnTo>
                    <a:pt x="555687" y="497870"/>
                  </a:lnTo>
                  <a:lnTo>
                    <a:pt x="577749" y="457124"/>
                  </a:lnTo>
                  <a:lnTo>
                    <a:pt x="596419" y="414461"/>
                  </a:lnTo>
                  <a:lnTo>
                    <a:pt x="611616" y="369892"/>
                  </a:lnTo>
                  <a:lnTo>
                    <a:pt x="623260" y="323429"/>
                  </a:lnTo>
                  <a:lnTo>
                    <a:pt x="671085" y="318663"/>
                  </a:lnTo>
                  <a:lnTo>
                    <a:pt x="717962" y="314270"/>
                  </a:lnTo>
                  <a:lnTo>
                    <a:pt x="764020" y="309115"/>
                  </a:lnTo>
                  <a:lnTo>
                    <a:pt x="809389" y="302066"/>
                  </a:lnTo>
                  <a:lnTo>
                    <a:pt x="858510" y="289954"/>
                  </a:lnTo>
                  <a:lnTo>
                    <a:pt x="904773" y="272547"/>
                  </a:lnTo>
                  <a:lnTo>
                    <a:pt x="948206" y="250035"/>
                  </a:lnTo>
                  <a:lnTo>
                    <a:pt x="988839" y="222608"/>
                  </a:lnTo>
                  <a:lnTo>
                    <a:pt x="1026700" y="190457"/>
                  </a:lnTo>
                  <a:lnTo>
                    <a:pt x="1061818" y="153770"/>
                  </a:lnTo>
                  <a:lnTo>
                    <a:pt x="1194828" y="0"/>
                  </a:lnTo>
                  <a:lnTo>
                    <a:pt x="1187245" y="48491"/>
                  </a:lnTo>
                  <a:lnTo>
                    <a:pt x="1171494" y="93370"/>
                  </a:lnTo>
                  <a:lnTo>
                    <a:pt x="1149971" y="135702"/>
                  </a:lnTo>
                  <a:lnTo>
                    <a:pt x="1125071" y="176554"/>
                  </a:lnTo>
                  <a:lnTo>
                    <a:pt x="1099188" y="216990"/>
                  </a:lnTo>
                  <a:lnTo>
                    <a:pt x="1071612" y="259400"/>
                  </a:lnTo>
                  <a:lnTo>
                    <a:pt x="1043031" y="300714"/>
                  </a:lnTo>
                  <a:lnTo>
                    <a:pt x="1013445" y="340934"/>
                  </a:lnTo>
                  <a:lnTo>
                    <a:pt x="982856" y="380057"/>
                  </a:lnTo>
                  <a:lnTo>
                    <a:pt x="951263" y="418085"/>
                  </a:lnTo>
                  <a:lnTo>
                    <a:pt x="918666" y="455017"/>
                  </a:lnTo>
                  <a:lnTo>
                    <a:pt x="885068" y="490852"/>
                  </a:lnTo>
                  <a:lnTo>
                    <a:pt x="850467" y="525589"/>
                  </a:lnTo>
                  <a:lnTo>
                    <a:pt x="814864" y="559230"/>
                  </a:lnTo>
                  <a:lnTo>
                    <a:pt x="778260" y="591772"/>
                  </a:lnTo>
                  <a:lnTo>
                    <a:pt x="740655" y="623216"/>
                  </a:lnTo>
                  <a:lnTo>
                    <a:pt x="702050" y="653561"/>
                  </a:lnTo>
                  <a:lnTo>
                    <a:pt x="662446" y="682808"/>
                  </a:lnTo>
                  <a:lnTo>
                    <a:pt x="621842" y="710955"/>
                  </a:lnTo>
                  <a:lnTo>
                    <a:pt x="580239" y="738002"/>
                  </a:lnTo>
                  <a:lnTo>
                    <a:pt x="537637" y="763949"/>
                  </a:lnTo>
                  <a:lnTo>
                    <a:pt x="494038" y="788796"/>
                  </a:lnTo>
                  <a:lnTo>
                    <a:pt x="449441" y="812541"/>
                  </a:lnTo>
                  <a:lnTo>
                    <a:pt x="402504" y="835454"/>
                  </a:lnTo>
                  <a:lnTo>
                    <a:pt x="354854" y="855887"/>
                  </a:lnTo>
                  <a:lnTo>
                    <a:pt x="306369" y="873318"/>
                  </a:lnTo>
                  <a:lnTo>
                    <a:pt x="256931" y="887224"/>
                  </a:lnTo>
                  <a:lnTo>
                    <a:pt x="206419" y="897083"/>
                  </a:lnTo>
                  <a:lnTo>
                    <a:pt x="154713" y="902371"/>
                  </a:lnTo>
                  <a:lnTo>
                    <a:pt x="101693" y="902567"/>
                  </a:lnTo>
                  <a:lnTo>
                    <a:pt x="76303" y="901953"/>
                  </a:lnTo>
                  <a:lnTo>
                    <a:pt x="50877" y="902172"/>
                  </a:lnTo>
                  <a:lnTo>
                    <a:pt x="0" y="903189"/>
                  </a:lnTo>
                  <a:close/>
                </a:path>
              </a:pathLst>
            </a:custGeom>
            <a:solidFill>
              <a:srgbClr val="332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4532379" y="3109134"/>
            <a:ext cx="1805305" cy="73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-1285">
                <a:solidFill>
                  <a:srgbClr val="332F33"/>
                </a:solidFill>
                <a:latin typeface="Arial"/>
                <a:cs typeface="Arial"/>
              </a:rPr>
              <a:t>P</a:t>
            </a:r>
            <a:r>
              <a:rPr dirty="0" sz="4650" spc="114">
                <a:solidFill>
                  <a:srgbClr val="332F33"/>
                </a:solidFill>
                <a:latin typeface="Arial"/>
                <a:cs typeface="Arial"/>
              </a:rPr>
              <a:t>r</a:t>
            </a:r>
            <a:r>
              <a:rPr dirty="0" sz="4650" spc="-740">
                <a:solidFill>
                  <a:srgbClr val="332F33"/>
                </a:solidFill>
                <a:latin typeface="Arial"/>
                <a:cs typeface="Arial"/>
              </a:rPr>
              <a:t>o</a:t>
            </a:r>
            <a:r>
              <a:rPr dirty="0" sz="4650" spc="-735">
                <a:solidFill>
                  <a:srgbClr val="332F33"/>
                </a:solidFill>
                <a:latin typeface="Arial"/>
                <a:cs typeface="Arial"/>
              </a:rPr>
              <a:t>b</a:t>
            </a:r>
            <a:r>
              <a:rPr dirty="0" sz="4650" spc="-370">
                <a:solidFill>
                  <a:srgbClr val="332F33"/>
                </a:solidFill>
                <a:latin typeface="Arial"/>
                <a:cs typeface="Arial"/>
              </a:rPr>
              <a:t>l</a:t>
            </a:r>
            <a:r>
              <a:rPr dirty="0" sz="4650" spc="-765">
                <a:solidFill>
                  <a:srgbClr val="332F33"/>
                </a:solidFill>
                <a:latin typeface="Arial"/>
                <a:cs typeface="Arial"/>
              </a:rPr>
              <a:t>e</a:t>
            </a:r>
            <a:r>
              <a:rPr dirty="0" sz="4650" spc="-1120">
                <a:solidFill>
                  <a:srgbClr val="332F33"/>
                </a:solidFill>
                <a:latin typeface="Arial"/>
                <a:cs typeface="Arial"/>
              </a:rPr>
              <a:t>m</a:t>
            </a:r>
            <a:r>
              <a:rPr dirty="0" sz="4650" spc="-740">
                <a:solidFill>
                  <a:srgbClr val="332F33"/>
                </a:solidFill>
                <a:latin typeface="Arial"/>
                <a:cs typeface="Arial"/>
              </a:rPr>
              <a:t>s</a:t>
            </a:r>
            <a:endParaRPr sz="465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152679" y="2516215"/>
            <a:ext cx="2283460" cy="73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-1330">
                <a:solidFill>
                  <a:srgbClr val="332F33"/>
                </a:solidFill>
                <a:latin typeface="Arial"/>
                <a:cs typeface="Arial"/>
              </a:rPr>
              <a:t>1.</a:t>
            </a:r>
            <a:r>
              <a:rPr dirty="0" sz="4650" spc="-370">
                <a:solidFill>
                  <a:srgbClr val="332F33"/>
                </a:solidFill>
                <a:latin typeface="Arial"/>
                <a:cs typeface="Arial"/>
              </a:rPr>
              <a:t> </a:t>
            </a:r>
            <a:r>
              <a:rPr dirty="0" sz="4650" spc="-400">
                <a:solidFill>
                  <a:srgbClr val="332F33"/>
                </a:solidFill>
                <a:latin typeface="Arial"/>
                <a:cs typeface="Arial"/>
              </a:rPr>
              <a:t>Inventory</a:t>
            </a:r>
            <a:endParaRPr sz="46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743890" y="2812673"/>
            <a:ext cx="3039745" cy="73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-735">
                <a:solidFill>
                  <a:srgbClr val="332F33"/>
                </a:solidFill>
                <a:latin typeface="Arial"/>
                <a:cs typeface="Arial"/>
              </a:rPr>
              <a:t>2.</a:t>
            </a:r>
            <a:r>
              <a:rPr dirty="0" sz="4650" spc="-200">
                <a:solidFill>
                  <a:srgbClr val="332F33"/>
                </a:solidFill>
                <a:latin typeface="Arial"/>
                <a:cs typeface="Arial"/>
              </a:rPr>
              <a:t> </a:t>
            </a:r>
            <a:r>
              <a:rPr dirty="0" sz="4650" spc="-390">
                <a:solidFill>
                  <a:srgbClr val="332F33"/>
                </a:solidFill>
                <a:latin typeface="Arial"/>
                <a:cs typeface="Arial"/>
              </a:rPr>
              <a:t>Architecture</a:t>
            </a:r>
            <a:endParaRPr sz="46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174812" y="2360666"/>
            <a:ext cx="2834640" cy="73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-690">
                <a:solidFill>
                  <a:srgbClr val="332F33"/>
                </a:solidFill>
                <a:latin typeface="Arial"/>
                <a:cs typeface="Arial"/>
              </a:rPr>
              <a:t>3.</a:t>
            </a:r>
            <a:r>
              <a:rPr dirty="0" sz="4650" spc="-225">
                <a:solidFill>
                  <a:srgbClr val="332F33"/>
                </a:solidFill>
                <a:latin typeface="Arial"/>
                <a:cs typeface="Arial"/>
              </a:rPr>
              <a:t> </a:t>
            </a:r>
            <a:r>
              <a:rPr dirty="0" sz="4650" spc="-625">
                <a:solidFill>
                  <a:srgbClr val="332F33"/>
                </a:solidFill>
                <a:latin typeface="Arial"/>
                <a:cs typeface="Arial"/>
              </a:rPr>
              <a:t>Consistency</a:t>
            </a:r>
            <a:endParaRPr sz="46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5005468" y="2953585"/>
            <a:ext cx="1173480" cy="73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-1060">
                <a:solidFill>
                  <a:srgbClr val="332F33"/>
                </a:solidFill>
                <a:latin typeface="Arial"/>
                <a:cs typeface="Arial"/>
              </a:rPr>
              <a:t>M</a:t>
            </a:r>
            <a:r>
              <a:rPr dirty="0" sz="4650" spc="-740">
                <a:solidFill>
                  <a:srgbClr val="332F33"/>
                </a:solidFill>
                <a:latin typeface="Arial"/>
                <a:cs typeface="Arial"/>
              </a:rPr>
              <a:t>o</a:t>
            </a:r>
            <a:r>
              <a:rPr dirty="0" sz="4650" spc="-705">
                <a:solidFill>
                  <a:srgbClr val="332F33"/>
                </a:solidFill>
                <a:latin typeface="Arial"/>
                <a:cs typeface="Arial"/>
              </a:rPr>
              <a:t>d</a:t>
            </a:r>
            <a:r>
              <a:rPr dirty="0" sz="4650" spc="-765">
                <a:solidFill>
                  <a:srgbClr val="332F33"/>
                </a:solidFill>
                <a:latin typeface="Arial"/>
                <a:cs typeface="Arial"/>
              </a:rPr>
              <a:t>e</a:t>
            </a:r>
            <a:r>
              <a:rPr dirty="0" sz="4650" spc="-370">
                <a:solidFill>
                  <a:srgbClr val="332F33"/>
                </a:solidFill>
                <a:latin typeface="Arial"/>
                <a:cs typeface="Arial"/>
              </a:rPr>
              <a:t>l</a:t>
            </a:r>
            <a:endParaRPr sz="46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421296" y="7175440"/>
            <a:ext cx="2551430" cy="73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-735">
                <a:solidFill>
                  <a:srgbClr val="332F33"/>
                </a:solidFill>
                <a:latin typeface="Arial"/>
                <a:cs typeface="Arial"/>
              </a:rPr>
              <a:t>4.</a:t>
            </a:r>
            <a:r>
              <a:rPr dirty="0" sz="4650" spc="-220">
                <a:solidFill>
                  <a:srgbClr val="332F33"/>
                </a:solidFill>
                <a:latin typeface="Arial"/>
                <a:cs typeface="Arial"/>
              </a:rPr>
              <a:t> </a:t>
            </a:r>
            <a:r>
              <a:rPr dirty="0" sz="4650" spc="-670">
                <a:solidFill>
                  <a:srgbClr val="332F33"/>
                </a:solidFill>
                <a:latin typeface="Arial"/>
                <a:cs typeface="Arial"/>
              </a:rPr>
              <a:t>Processing</a:t>
            </a:r>
            <a:endParaRPr sz="4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110271" y="7768359"/>
            <a:ext cx="1173480" cy="73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-1060">
                <a:solidFill>
                  <a:srgbClr val="332F33"/>
                </a:solidFill>
                <a:latin typeface="Arial"/>
                <a:cs typeface="Arial"/>
              </a:rPr>
              <a:t>M</a:t>
            </a:r>
            <a:r>
              <a:rPr dirty="0" sz="4650" spc="-740">
                <a:solidFill>
                  <a:srgbClr val="332F33"/>
                </a:solidFill>
                <a:latin typeface="Arial"/>
                <a:cs typeface="Arial"/>
              </a:rPr>
              <a:t>o</a:t>
            </a:r>
            <a:r>
              <a:rPr dirty="0" sz="4650" spc="-705">
                <a:solidFill>
                  <a:srgbClr val="332F33"/>
                </a:solidFill>
                <a:latin typeface="Arial"/>
                <a:cs typeface="Arial"/>
              </a:rPr>
              <a:t>d</a:t>
            </a:r>
            <a:r>
              <a:rPr dirty="0" sz="4650" spc="-765">
                <a:solidFill>
                  <a:srgbClr val="332F33"/>
                </a:solidFill>
                <a:latin typeface="Arial"/>
                <a:cs typeface="Arial"/>
              </a:rPr>
              <a:t>e</a:t>
            </a:r>
            <a:r>
              <a:rPr dirty="0" sz="4650" spc="-370">
                <a:solidFill>
                  <a:srgbClr val="332F33"/>
                </a:solidFill>
                <a:latin typeface="Arial"/>
                <a:cs typeface="Arial"/>
              </a:rPr>
              <a:t>l</a:t>
            </a:r>
            <a:endParaRPr sz="4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240164" y="7175440"/>
            <a:ext cx="2308860" cy="73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-715">
                <a:solidFill>
                  <a:srgbClr val="332F33"/>
                </a:solidFill>
                <a:latin typeface="Arial"/>
                <a:cs typeface="Arial"/>
              </a:rPr>
              <a:t>5.</a:t>
            </a:r>
            <a:r>
              <a:rPr dirty="0" sz="4650" spc="-190">
                <a:solidFill>
                  <a:srgbClr val="332F33"/>
                </a:solidFill>
                <a:latin typeface="Arial"/>
                <a:cs typeface="Arial"/>
              </a:rPr>
              <a:t> </a:t>
            </a:r>
            <a:r>
              <a:rPr dirty="0" sz="4650" spc="-665">
                <a:solidFill>
                  <a:srgbClr val="332F33"/>
                </a:solidFill>
                <a:latin typeface="Arial"/>
                <a:cs typeface="Arial"/>
              </a:rPr>
              <a:t>Checkout</a:t>
            </a:r>
            <a:endParaRPr sz="46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240791" y="7768359"/>
            <a:ext cx="2307590" cy="73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380">
                <a:solidFill>
                  <a:srgbClr val="332F33"/>
                </a:solidFill>
                <a:latin typeface="Arial"/>
                <a:cs typeface="Arial"/>
              </a:rPr>
              <a:t>I</a:t>
            </a:r>
            <a:r>
              <a:rPr dirty="0" sz="4650" spc="-865">
                <a:solidFill>
                  <a:srgbClr val="332F33"/>
                </a:solidFill>
                <a:latin typeface="Arial"/>
                <a:cs typeface="Arial"/>
              </a:rPr>
              <a:t>n</a:t>
            </a:r>
            <a:r>
              <a:rPr dirty="0" sz="4650" spc="275">
                <a:solidFill>
                  <a:srgbClr val="332F33"/>
                </a:solidFill>
                <a:latin typeface="Arial"/>
                <a:cs typeface="Arial"/>
              </a:rPr>
              <a:t>t</a:t>
            </a:r>
            <a:r>
              <a:rPr dirty="0" sz="4650" spc="-765">
                <a:solidFill>
                  <a:srgbClr val="332F33"/>
                </a:solidFill>
                <a:latin typeface="Arial"/>
                <a:cs typeface="Arial"/>
              </a:rPr>
              <a:t>e</a:t>
            </a:r>
            <a:r>
              <a:rPr dirty="0" sz="4650" spc="-780">
                <a:solidFill>
                  <a:srgbClr val="332F33"/>
                </a:solidFill>
                <a:latin typeface="Arial"/>
                <a:cs typeface="Arial"/>
              </a:rPr>
              <a:t>g</a:t>
            </a:r>
            <a:r>
              <a:rPr dirty="0" sz="4650" spc="114">
                <a:solidFill>
                  <a:srgbClr val="332F33"/>
                </a:solidFill>
                <a:latin typeface="Arial"/>
                <a:cs typeface="Arial"/>
              </a:rPr>
              <a:t>r</a:t>
            </a:r>
            <a:r>
              <a:rPr dirty="0" sz="4650" spc="-740">
                <a:solidFill>
                  <a:srgbClr val="332F33"/>
                </a:solidFill>
                <a:latin typeface="Arial"/>
                <a:cs typeface="Arial"/>
              </a:rPr>
              <a:t>a</a:t>
            </a:r>
            <a:r>
              <a:rPr dirty="0" sz="4650" spc="280">
                <a:solidFill>
                  <a:srgbClr val="332F33"/>
                </a:solidFill>
                <a:latin typeface="Arial"/>
                <a:cs typeface="Arial"/>
              </a:rPr>
              <a:t>t</a:t>
            </a:r>
            <a:r>
              <a:rPr dirty="0" sz="4650" spc="-330">
                <a:solidFill>
                  <a:srgbClr val="332F33"/>
                </a:solidFill>
                <a:latin typeface="Arial"/>
                <a:cs typeface="Arial"/>
              </a:rPr>
              <a:t>i</a:t>
            </a:r>
            <a:r>
              <a:rPr dirty="0" sz="4650" spc="-740">
                <a:solidFill>
                  <a:srgbClr val="332F33"/>
                </a:solidFill>
                <a:latin typeface="Arial"/>
                <a:cs typeface="Arial"/>
              </a:rPr>
              <a:t>o</a:t>
            </a:r>
            <a:r>
              <a:rPr dirty="0" sz="4650" spc="-865">
                <a:solidFill>
                  <a:srgbClr val="332F33"/>
                </a:solidFill>
                <a:latin typeface="Arial"/>
                <a:cs typeface="Arial"/>
              </a:rPr>
              <a:t>n</a:t>
            </a:r>
            <a:endParaRPr sz="46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4428826" y="7175440"/>
            <a:ext cx="2749550" cy="73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-635">
                <a:solidFill>
                  <a:srgbClr val="332F33"/>
                </a:solidFill>
                <a:latin typeface="Arial"/>
                <a:cs typeface="Arial"/>
              </a:rPr>
              <a:t>6.</a:t>
            </a:r>
            <a:r>
              <a:rPr dirty="0" sz="4650" spc="-215">
                <a:solidFill>
                  <a:srgbClr val="332F33"/>
                </a:solidFill>
                <a:latin typeface="Arial"/>
                <a:cs typeface="Arial"/>
              </a:rPr>
              <a:t> </a:t>
            </a:r>
            <a:r>
              <a:rPr dirty="0" sz="4650" spc="-680">
                <a:solidFill>
                  <a:srgbClr val="332F33"/>
                </a:solidFill>
                <a:latin typeface="Arial"/>
                <a:cs typeface="Arial"/>
              </a:rPr>
              <a:t>Warehouse</a:t>
            </a:r>
            <a:endParaRPr sz="46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4649916" y="7768359"/>
            <a:ext cx="2307590" cy="739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650" spc="380">
                <a:solidFill>
                  <a:srgbClr val="332F33"/>
                </a:solidFill>
                <a:latin typeface="Arial"/>
                <a:cs typeface="Arial"/>
              </a:rPr>
              <a:t>I</a:t>
            </a:r>
            <a:r>
              <a:rPr dirty="0" sz="4650" spc="-865">
                <a:solidFill>
                  <a:srgbClr val="332F33"/>
                </a:solidFill>
                <a:latin typeface="Arial"/>
                <a:cs typeface="Arial"/>
              </a:rPr>
              <a:t>n</a:t>
            </a:r>
            <a:r>
              <a:rPr dirty="0" sz="4650" spc="280">
                <a:solidFill>
                  <a:srgbClr val="332F33"/>
                </a:solidFill>
                <a:latin typeface="Arial"/>
                <a:cs typeface="Arial"/>
              </a:rPr>
              <a:t>t</a:t>
            </a:r>
            <a:r>
              <a:rPr dirty="0" sz="4650" spc="-765">
                <a:solidFill>
                  <a:srgbClr val="332F33"/>
                </a:solidFill>
                <a:latin typeface="Arial"/>
                <a:cs typeface="Arial"/>
              </a:rPr>
              <a:t>e</a:t>
            </a:r>
            <a:r>
              <a:rPr dirty="0" sz="4650" spc="-780">
                <a:solidFill>
                  <a:srgbClr val="332F33"/>
                </a:solidFill>
                <a:latin typeface="Arial"/>
                <a:cs typeface="Arial"/>
              </a:rPr>
              <a:t>g</a:t>
            </a:r>
            <a:r>
              <a:rPr dirty="0" sz="4650" spc="114">
                <a:solidFill>
                  <a:srgbClr val="332F33"/>
                </a:solidFill>
                <a:latin typeface="Arial"/>
                <a:cs typeface="Arial"/>
              </a:rPr>
              <a:t>r</a:t>
            </a:r>
            <a:r>
              <a:rPr dirty="0" sz="4650" spc="-740">
                <a:solidFill>
                  <a:srgbClr val="332F33"/>
                </a:solidFill>
                <a:latin typeface="Arial"/>
                <a:cs typeface="Arial"/>
              </a:rPr>
              <a:t>a</a:t>
            </a:r>
            <a:r>
              <a:rPr dirty="0" sz="4650" spc="280">
                <a:solidFill>
                  <a:srgbClr val="332F33"/>
                </a:solidFill>
                <a:latin typeface="Arial"/>
                <a:cs typeface="Arial"/>
              </a:rPr>
              <a:t>t</a:t>
            </a:r>
            <a:r>
              <a:rPr dirty="0" sz="4650" spc="-330">
                <a:solidFill>
                  <a:srgbClr val="332F33"/>
                </a:solidFill>
                <a:latin typeface="Arial"/>
                <a:cs typeface="Arial"/>
              </a:rPr>
              <a:t>i</a:t>
            </a:r>
            <a:r>
              <a:rPr dirty="0" sz="4650" spc="-740">
                <a:solidFill>
                  <a:srgbClr val="332F33"/>
                </a:solidFill>
                <a:latin typeface="Arial"/>
                <a:cs typeface="Arial"/>
              </a:rPr>
              <a:t>o</a:t>
            </a:r>
            <a:r>
              <a:rPr dirty="0" sz="4650" spc="-865">
                <a:solidFill>
                  <a:srgbClr val="332F33"/>
                </a:solidFill>
                <a:latin typeface="Arial"/>
                <a:cs typeface="Arial"/>
              </a:rPr>
              <a:t>n</a:t>
            </a:r>
            <a:endParaRPr sz="4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734" y="557036"/>
            <a:ext cx="4240530" cy="7664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850" spc="-605">
                <a:solidFill>
                  <a:srgbClr val="332F33"/>
                </a:solidFill>
              </a:rPr>
              <a:t>1.Inventory</a:t>
            </a:r>
            <a:r>
              <a:rPr dirty="0" sz="4850" spc="-165">
                <a:solidFill>
                  <a:srgbClr val="332F33"/>
                </a:solidFill>
              </a:rPr>
              <a:t> </a:t>
            </a:r>
            <a:r>
              <a:rPr dirty="0" sz="4850" spc="-750">
                <a:solidFill>
                  <a:srgbClr val="332F33"/>
                </a:solidFill>
              </a:rPr>
              <a:t>Problems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1187672" y="2117789"/>
            <a:ext cx="7487920" cy="4987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735">
              <a:lnSpc>
                <a:spcPct val="100000"/>
              </a:lnSpc>
              <a:spcBef>
                <a:spcPts val="100"/>
              </a:spcBef>
            </a:pPr>
            <a:r>
              <a:rPr dirty="0" sz="3800" spc="-770">
                <a:solidFill>
                  <a:srgbClr val="332F33"/>
                </a:solidFill>
                <a:latin typeface="Arial"/>
                <a:cs typeface="Arial"/>
              </a:rPr>
              <a:t>THE</a:t>
            </a:r>
            <a:r>
              <a:rPr dirty="0" sz="3800" spc="-484">
                <a:solidFill>
                  <a:srgbClr val="332F33"/>
                </a:solidFill>
                <a:latin typeface="Arial"/>
                <a:cs typeface="Arial"/>
              </a:rPr>
              <a:t> </a:t>
            </a:r>
            <a:r>
              <a:rPr dirty="0" sz="3800" spc="-805">
                <a:solidFill>
                  <a:srgbClr val="332F33"/>
                </a:solidFill>
                <a:latin typeface="Arial"/>
                <a:cs typeface="Arial"/>
              </a:rPr>
              <a:t>CONSISTENCY </a:t>
            </a:r>
            <a:r>
              <a:rPr dirty="0" sz="3800" spc="-690">
                <a:solidFill>
                  <a:srgbClr val="332F33"/>
                </a:solidFill>
                <a:latin typeface="Arial"/>
                <a:cs typeface="Arial"/>
              </a:rPr>
              <a:t>DATA </a:t>
            </a:r>
            <a:r>
              <a:rPr dirty="0" sz="3800" spc="-850">
                <a:solidFill>
                  <a:srgbClr val="332F33"/>
                </a:solidFill>
                <a:latin typeface="Arial"/>
                <a:cs typeface="Arial"/>
              </a:rPr>
              <a:t>OF</a:t>
            </a:r>
            <a:r>
              <a:rPr dirty="0" sz="3800" spc="-705">
                <a:solidFill>
                  <a:srgbClr val="332F33"/>
                </a:solidFill>
                <a:latin typeface="Arial"/>
                <a:cs typeface="Arial"/>
              </a:rPr>
              <a:t> </a:t>
            </a:r>
            <a:r>
              <a:rPr dirty="0" sz="3800" spc="-745">
                <a:solidFill>
                  <a:srgbClr val="332F33"/>
                </a:solidFill>
                <a:latin typeface="Arial"/>
                <a:cs typeface="Arial"/>
              </a:rPr>
              <a:t>INVENTORY</a:t>
            </a:r>
            <a:endParaRPr sz="3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50">
              <a:latin typeface="Arial"/>
              <a:cs typeface="Arial"/>
            </a:endParaRPr>
          </a:p>
          <a:p>
            <a:pPr algn="ctr" marL="12700" marR="5080">
              <a:lnSpc>
                <a:spcPts val="4720"/>
              </a:lnSpc>
            </a:pPr>
            <a:r>
              <a:rPr dirty="0" sz="4750" spc="-760">
                <a:solidFill>
                  <a:srgbClr val="332F33"/>
                </a:solidFill>
                <a:latin typeface="Arial"/>
                <a:cs typeface="Arial"/>
              </a:rPr>
              <a:t>The </a:t>
            </a:r>
            <a:r>
              <a:rPr dirty="0" sz="4750" spc="-505">
                <a:solidFill>
                  <a:srgbClr val="332F33"/>
                </a:solidFill>
                <a:latin typeface="Arial"/>
                <a:cs typeface="Arial"/>
              </a:rPr>
              <a:t>data </a:t>
            </a:r>
            <a:r>
              <a:rPr dirty="0" sz="4750" spc="-114">
                <a:solidFill>
                  <a:srgbClr val="332F33"/>
                </a:solidFill>
                <a:latin typeface="Arial"/>
                <a:cs typeface="Arial"/>
              </a:rPr>
              <a:t>of </a:t>
            </a:r>
            <a:r>
              <a:rPr dirty="0" sz="4750" spc="-505">
                <a:solidFill>
                  <a:srgbClr val="332F33"/>
                </a:solidFill>
                <a:latin typeface="Arial"/>
                <a:cs typeface="Arial"/>
              </a:rPr>
              <a:t>inventory </a:t>
            </a:r>
            <a:r>
              <a:rPr dirty="0" sz="4750" spc="-560">
                <a:solidFill>
                  <a:srgbClr val="332F33"/>
                </a:solidFill>
                <a:latin typeface="Arial"/>
                <a:cs typeface="Arial"/>
              </a:rPr>
              <a:t>is </a:t>
            </a:r>
            <a:r>
              <a:rPr dirty="0" sz="4750" spc="-505">
                <a:solidFill>
                  <a:srgbClr val="332F33"/>
                </a:solidFill>
                <a:latin typeface="Arial"/>
                <a:cs typeface="Arial"/>
              </a:rPr>
              <a:t>required  </a:t>
            </a:r>
            <a:r>
              <a:rPr dirty="0" sz="4750" spc="-740">
                <a:solidFill>
                  <a:srgbClr val="332F33"/>
                </a:solidFill>
                <a:latin typeface="Arial"/>
                <a:cs typeface="Arial"/>
              </a:rPr>
              <a:t>high </a:t>
            </a:r>
            <a:r>
              <a:rPr dirty="0" sz="4750" spc="-675">
                <a:solidFill>
                  <a:srgbClr val="332F33"/>
                </a:solidFill>
                <a:latin typeface="Arial"/>
                <a:cs typeface="Arial"/>
              </a:rPr>
              <a:t>consistency.How </a:t>
            </a:r>
            <a:r>
              <a:rPr dirty="0" sz="4750" spc="-250">
                <a:solidFill>
                  <a:srgbClr val="332F33"/>
                </a:solidFill>
                <a:latin typeface="Arial"/>
                <a:cs typeface="Arial"/>
              </a:rPr>
              <a:t>to </a:t>
            </a:r>
            <a:r>
              <a:rPr dirty="0" sz="4750" spc="-665">
                <a:solidFill>
                  <a:srgbClr val="332F33"/>
                </a:solidFill>
                <a:latin typeface="Arial"/>
                <a:cs typeface="Arial"/>
              </a:rPr>
              <a:t>scale </a:t>
            </a:r>
            <a:r>
              <a:rPr dirty="0" sz="4750" spc="-455">
                <a:solidFill>
                  <a:srgbClr val="332F33"/>
                </a:solidFill>
                <a:latin typeface="Arial"/>
                <a:cs typeface="Arial"/>
              </a:rPr>
              <a:t>but  </a:t>
            </a:r>
            <a:r>
              <a:rPr dirty="0" sz="4750" spc="-595">
                <a:solidFill>
                  <a:srgbClr val="332F33"/>
                </a:solidFill>
                <a:latin typeface="Arial"/>
                <a:cs typeface="Arial"/>
              </a:rPr>
              <a:t>guarantee </a:t>
            </a:r>
            <a:r>
              <a:rPr dirty="0" sz="4750" spc="-475">
                <a:solidFill>
                  <a:srgbClr val="332F33"/>
                </a:solidFill>
                <a:latin typeface="Arial"/>
                <a:cs typeface="Arial"/>
              </a:rPr>
              <a:t>the </a:t>
            </a:r>
            <a:r>
              <a:rPr dirty="0" sz="4750" spc="-605">
                <a:solidFill>
                  <a:srgbClr val="332F33"/>
                </a:solidFill>
                <a:latin typeface="Arial"/>
                <a:cs typeface="Arial"/>
              </a:rPr>
              <a:t>consistency </a:t>
            </a:r>
            <a:r>
              <a:rPr dirty="0" sz="4750" spc="-114">
                <a:solidFill>
                  <a:srgbClr val="332F33"/>
                </a:solidFill>
                <a:latin typeface="Arial"/>
                <a:cs typeface="Arial"/>
              </a:rPr>
              <a:t>of </a:t>
            </a:r>
            <a:r>
              <a:rPr dirty="0" sz="4750" spc="-505">
                <a:solidFill>
                  <a:srgbClr val="332F33"/>
                </a:solidFill>
                <a:latin typeface="Arial"/>
                <a:cs typeface="Arial"/>
              </a:rPr>
              <a:t>data </a:t>
            </a:r>
            <a:r>
              <a:rPr dirty="0" sz="4750" spc="-560">
                <a:solidFill>
                  <a:srgbClr val="332F33"/>
                </a:solidFill>
                <a:latin typeface="Arial"/>
                <a:cs typeface="Arial"/>
              </a:rPr>
              <a:t>is  </a:t>
            </a:r>
            <a:r>
              <a:rPr dirty="0" sz="4750" spc="-475">
                <a:solidFill>
                  <a:srgbClr val="332F33"/>
                </a:solidFill>
                <a:latin typeface="Arial"/>
                <a:cs typeface="Arial"/>
              </a:rPr>
              <a:t>the </a:t>
            </a:r>
            <a:r>
              <a:rPr dirty="0" sz="4750" spc="-610">
                <a:solidFill>
                  <a:srgbClr val="332F33"/>
                </a:solidFill>
                <a:latin typeface="Arial"/>
                <a:cs typeface="Arial"/>
              </a:rPr>
              <a:t>most </a:t>
            </a:r>
            <a:r>
              <a:rPr dirty="0" sz="4750" spc="-690">
                <a:solidFill>
                  <a:srgbClr val="332F33"/>
                </a:solidFill>
                <a:latin typeface="Arial"/>
                <a:cs typeface="Arial"/>
              </a:rPr>
              <a:t>challenging </a:t>
            </a:r>
            <a:r>
              <a:rPr dirty="0" sz="4750" spc="-650">
                <a:solidFill>
                  <a:srgbClr val="332F33"/>
                </a:solidFill>
                <a:latin typeface="Arial"/>
                <a:cs typeface="Arial"/>
              </a:rPr>
              <a:t>problem </a:t>
            </a:r>
            <a:r>
              <a:rPr dirty="0" sz="4750" spc="-114">
                <a:solidFill>
                  <a:srgbClr val="332F33"/>
                </a:solidFill>
                <a:latin typeface="Arial"/>
                <a:cs typeface="Arial"/>
              </a:rPr>
              <a:t>of </a:t>
            </a:r>
            <a:r>
              <a:rPr dirty="0" sz="4750" spc="-475">
                <a:solidFill>
                  <a:srgbClr val="332F33"/>
                </a:solidFill>
                <a:latin typeface="Arial"/>
                <a:cs typeface="Arial"/>
              </a:rPr>
              <a:t>the  </a:t>
            </a:r>
            <a:r>
              <a:rPr dirty="0" sz="4750" spc="-505">
                <a:solidFill>
                  <a:srgbClr val="332F33"/>
                </a:solidFill>
                <a:latin typeface="Arial"/>
                <a:cs typeface="Arial"/>
              </a:rPr>
              <a:t>inventory</a:t>
            </a:r>
            <a:r>
              <a:rPr dirty="0" sz="4750" spc="-150">
                <a:solidFill>
                  <a:srgbClr val="332F33"/>
                </a:solidFill>
                <a:latin typeface="Arial"/>
                <a:cs typeface="Arial"/>
              </a:rPr>
              <a:t> </a:t>
            </a:r>
            <a:r>
              <a:rPr dirty="0" sz="4750" spc="-615">
                <a:solidFill>
                  <a:srgbClr val="332F33"/>
                </a:solidFill>
                <a:latin typeface="Arial"/>
                <a:cs typeface="Arial"/>
              </a:rPr>
              <a:t>system</a:t>
            </a:r>
            <a:endParaRPr sz="4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8485" marR="419734" indent="-1082675">
              <a:lnSpc>
                <a:spcPct val="106900"/>
              </a:lnSpc>
              <a:spcBef>
                <a:spcPts val="100"/>
              </a:spcBef>
            </a:pPr>
            <a:r>
              <a:rPr dirty="0" spc="-770"/>
              <a:t>THE</a:t>
            </a:r>
            <a:r>
              <a:rPr dirty="0" spc="-484"/>
              <a:t> </a:t>
            </a:r>
            <a:r>
              <a:rPr dirty="0" spc="-735"/>
              <a:t>COMPLEXITY </a:t>
            </a:r>
            <a:r>
              <a:rPr dirty="0" spc="-850"/>
              <a:t>OF </a:t>
            </a:r>
            <a:r>
              <a:rPr dirty="0" spc="-645"/>
              <a:t>INTEGRATION  </a:t>
            </a:r>
            <a:r>
              <a:rPr dirty="0" spc="-450"/>
              <a:t>WITH </a:t>
            </a:r>
            <a:r>
              <a:rPr dirty="0" spc="-894"/>
              <a:t>OTHER</a:t>
            </a:r>
            <a:r>
              <a:rPr dirty="0" spc="-880"/>
              <a:t> </a:t>
            </a:r>
            <a:r>
              <a:rPr dirty="0" spc="-865"/>
              <a:t>SYSTEMS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150"/>
          </a:p>
          <a:p>
            <a:pPr algn="ctr" marL="12700" marR="5080">
              <a:lnSpc>
                <a:spcPts val="3210"/>
              </a:lnSpc>
            </a:pPr>
            <a:r>
              <a:rPr dirty="0" sz="3200" spc="-500"/>
              <a:t>The </a:t>
            </a:r>
            <a:r>
              <a:rPr dirty="0" sz="3200" spc="-484"/>
              <a:t>number </a:t>
            </a:r>
            <a:r>
              <a:rPr dirty="0" sz="3200" spc="-260"/>
              <a:t>quantify </a:t>
            </a:r>
            <a:r>
              <a:rPr dirty="0" sz="3200" spc="-70"/>
              <a:t>of </a:t>
            </a:r>
            <a:r>
              <a:rPr dirty="0" sz="3200" spc="-509"/>
              <a:t>a </a:t>
            </a:r>
            <a:r>
              <a:rPr dirty="0" sz="3200" spc="-315"/>
              <a:t>product </a:t>
            </a:r>
            <a:r>
              <a:rPr dirty="0" sz="3200" spc="-370"/>
              <a:t>is </a:t>
            </a:r>
            <a:r>
              <a:rPr dirty="0" sz="3200" spc="-305"/>
              <a:t>very </a:t>
            </a:r>
            <a:r>
              <a:rPr dirty="0" sz="3200" spc="-295"/>
              <a:t>important  </a:t>
            </a:r>
            <a:r>
              <a:rPr dirty="0" sz="3200" spc="-20"/>
              <a:t>for </a:t>
            </a:r>
            <a:r>
              <a:rPr dirty="0" sz="3200" spc="-340"/>
              <a:t>all </a:t>
            </a:r>
            <a:r>
              <a:rPr dirty="0" sz="3200" spc="-375"/>
              <a:t>operations. </a:t>
            </a:r>
            <a:r>
              <a:rPr dirty="0" sz="3200" spc="-650"/>
              <a:t>So </a:t>
            </a:r>
            <a:r>
              <a:rPr dirty="0" sz="3200" spc="-310"/>
              <a:t>the </a:t>
            </a:r>
            <a:r>
              <a:rPr dirty="0" sz="3200" spc="-330"/>
              <a:t>inventory </a:t>
            </a:r>
            <a:r>
              <a:rPr dirty="0" sz="3200" spc="-405"/>
              <a:t>system </a:t>
            </a:r>
            <a:r>
              <a:rPr dirty="0" sz="3200" spc="-540"/>
              <a:t>has </a:t>
            </a:r>
            <a:r>
              <a:rPr dirty="0" sz="3200" spc="-160"/>
              <a:t>to  </a:t>
            </a:r>
            <a:r>
              <a:rPr dirty="0" sz="3200" spc="-275"/>
              <a:t>integrate </a:t>
            </a:r>
            <a:r>
              <a:rPr dirty="0" sz="3200" spc="-285"/>
              <a:t>with </a:t>
            </a:r>
            <a:r>
              <a:rPr dirty="0" sz="3200" spc="-275"/>
              <a:t>other </a:t>
            </a:r>
            <a:r>
              <a:rPr dirty="0" sz="3200" spc="-405"/>
              <a:t>systems, </a:t>
            </a:r>
            <a:r>
              <a:rPr dirty="0" sz="3200" spc="-400"/>
              <a:t>especially </a:t>
            </a:r>
            <a:r>
              <a:rPr dirty="0" sz="3200" spc="-285"/>
              <a:t>with  </a:t>
            </a:r>
            <a:r>
              <a:rPr dirty="0" sz="3200" spc="-409"/>
              <a:t>checkout </a:t>
            </a:r>
            <a:r>
              <a:rPr dirty="0" sz="3200" spc="-530"/>
              <a:t>and </a:t>
            </a:r>
            <a:r>
              <a:rPr dirty="0" sz="3200" spc="-465"/>
              <a:t>warehouse </a:t>
            </a:r>
            <a:r>
              <a:rPr dirty="0" sz="3200" spc="-420"/>
              <a:t>systems </a:t>
            </a:r>
            <a:r>
              <a:rPr dirty="0" sz="3200" spc="-440"/>
              <a:t>deeply. </a:t>
            </a:r>
            <a:r>
              <a:rPr dirty="0" sz="3200" spc="-500"/>
              <a:t>The </a:t>
            </a:r>
            <a:r>
              <a:rPr dirty="0" sz="3200" spc="-330"/>
              <a:t>data  </a:t>
            </a:r>
            <a:r>
              <a:rPr dirty="0" sz="3200" spc="-225"/>
              <a:t>flow </a:t>
            </a:r>
            <a:r>
              <a:rPr dirty="0" sz="3200" spc="-370"/>
              <a:t>is </a:t>
            </a:r>
            <a:r>
              <a:rPr dirty="0" sz="3200" spc="-445"/>
              <a:t>long, </a:t>
            </a:r>
            <a:r>
              <a:rPr dirty="0" sz="3200" spc="-545"/>
              <a:t>comes </a:t>
            </a:r>
            <a:r>
              <a:rPr dirty="0" sz="3200" spc="-210"/>
              <a:t>from </a:t>
            </a:r>
            <a:r>
              <a:rPr dirty="0" sz="3200" spc="-310"/>
              <a:t>the </a:t>
            </a:r>
            <a:r>
              <a:rPr dirty="0" sz="3200" spc="-450"/>
              <a:t>warehouse, </a:t>
            </a:r>
            <a:r>
              <a:rPr dirty="0" sz="3200" spc="-365"/>
              <a:t>through  </a:t>
            </a:r>
            <a:r>
              <a:rPr dirty="0" sz="3200" spc="-400"/>
              <a:t>checkout, </a:t>
            </a:r>
            <a:r>
              <a:rPr dirty="0" sz="3200" spc="-280"/>
              <a:t>order, </a:t>
            </a:r>
            <a:r>
              <a:rPr dirty="0" sz="3200" spc="-530"/>
              <a:t>and </a:t>
            </a:r>
            <a:r>
              <a:rPr dirty="0" sz="3200" spc="-360"/>
              <a:t>delivery. </a:t>
            </a:r>
            <a:r>
              <a:rPr dirty="0" sz="3200" spc="315"/>
              <a:t>If </a:t>
            </a:r>
            <a:r>
              <a:rPr dirty="0" sz="3200" spc="-310"/>
              <a:t>the </a:t>
            </a:r>
            <a:r>
              <a:rPr dirty="0" sz="3200" spc="-330"/>
              <a:t>data </a:t>
            </a:r>
            <a:r>
              <a:rPr dirty="0" sz="3200" spc="-370"/>
              <a:t>is </a:t>
            </a:r>
            <a:r>
              <a:rPr dirty="0" sz="3200" spc="-484"/>
              <a:t>missing  </a:t>
            </a:r>
            <a:r>
              <a:rPr dirty="0" sz="3200" spc="-160"/>
              <a:t>at </a:t>
            </a:r>
            <a:r>
              <a:rPr dirty="0" sz="3200" spc="-465"/>
              <a:t>any </a:t>
            </a:r>
            <a:r>
              <a:rPr dirty="0" sz="3200" spc="-335"/>
              <a:t>step, </a:t>
            </a:r>
            <a:r>
              <a:rPr dirty="0" sz="3200" spc="-20"/>
              <a:t>it </a:t>
            </a:r>
            <a:r>
              <a:rPr dirty="0" sz="3200" spc="-500"/>
              <a:t>can </a:t>
            </a:r>
            <a:r>
              <a:rPr dirty="0" sz="3200" spc="-385"/>
              <a:t>break </a:t>
            </a:r>
            <a:r>
              <a:rPr dirty="0" sz="3200" spc="-310"/>
              <a:t>the </a:t>
            </a:r>
            <a:r>
              <a:rPr dirty="0" sz="3200" spc="-390"/>
              <a:t>system, </a:t>
            </a:r>
            <a:r>
              <a:rPr dirty="0" sz="3200" spc="-530"/>
              <a:t>and </a:t>
            </a:r>
            <a:r>
              <a:rPr dirty="0" sz="3200" spc="-380"/>
              <a:t>hard </a:t>
            </a:r>
            <a:r>
              <a:rPr dirty="0" sz="3200" spc="-160"/>
              <a:t>to  </a:t>
            </a:r>
            <a:r>
              <a:rPr dirty="0" sz="3200" spc="-235"/>
              <a:t>trace </a:t>
            </a:r>
            <a:r>
              <a:rPr dirty="0" sz="3200" spc="-310"/>
              <a:t>the</a:t>
            </a:r>
            <a:r>
              <a:rPr dirty="0" sz="3200" spc="50"/>
              <a:t> </a:t>
            </a:r>
            <a:r>
              <a:rPr dirty="0" sz="3200" spc="-400"/>
              <a:t>inconsistency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6470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255672" y="3559421"/>
            <a:ext cx="9814560" cy="6045200"/>
            <a:chOff x="7255672" y="3559421"/>
            <a:chExt cx="9814560" cy="6045200"/>
          </a:xfrm>
        </p:grpSpPr>
        <p:sp>
          <p:nvSpPr>
            <p:cNvPr id="4" name="object 4"/>
            <p:cNvSpPr/>
            <p:nvPr/>
          </p:nvSpPr>
          <p:spPr>
            <a:xfrm>
              <a:off x="7255672" y="4297362"/>
              <a:ext cx="9463151" cy="53069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210636" y="7816625"/>
              <a:ext cx="862965" cy="1084580"/>
            </a:xfrm>
            <a:custGeom>
              <a:avLst/>
              <a:gdLst/>
              <a:ahLst/>
              <a:cxnLst/>
              <a:rect l="l" t="t" r="r" b="b"/>
              <a:pathLst>
                <a:path w="862965" h="1084579">
                  <a:moveTo>
                    <a:pt x="692450" y="381381"/>
                  </a:moveTo>
                  <a:lnTo>
                    <a:pt x="664831" y="351205"/>
                  </a:lnTo>
                  <a:lnTo>
                    <a:pt x="657379" y="323133"/>
                  </a:lnTo>
                  <a:lnTo>
                    <a:pt x="650124" y="301340"/>
                  </a:lnTo>
                  <a:lnTo>
                    <a:pt x="623575" y="264384"/>
                  </a:lnTo>
                  <a:lnTo>
                    <a:pt x="582875" y="243565"/>
                  </a:lnTo>
                  <a:lnTo>
                    <a:pt x="547841" y="235043"/>
                  </a:lnTo>
                  <a:lnTo>
                    <a:pt x="517819" y="222524"/>
                  </a:lnTo>
                  <a:lnTo>
                    <a:pt x="510375" y="203819"/>
                  </a:lnTo>
                  <a:lnTo>
                    <a:pt x="525670" y="186563"/>
                  </a:lnTo>
                  <a:lnTo>
                    <a:pt x="548325" y="177423"/>
                  </a:lnTo>
                  <a:lnTo>
                    <a:pt x="573290" y="171218"/>
                  </a:lnTo>
                  <a:lnTo>
                    <a:pt x="595510" y="162767"/>
                  </a:lnTo>
                  <a:lnTo>
                    <a:pt x="637980" y="119920"/>
                  </a:lnTo>
                  <a:lnTo>
                    <a:pt x="658234" y="63020"/>
                  </a:lnTo>
                  <a:lnTo>
                    <a:pt x="661208" y="45977"/>
                  </a:lnTo>
                  <a:lnTo>
                    <a:pt x="667635" y="20022"/>
                  </a:lnTo>
                  <a:lnTo>
                    <a:pt x="677920" y="0"/>
                  </a:lnTo>
                  <a:lnTo>
                    <a:pt x="692472" y="754"/>
                  </a:lnTo>
                  <a:lnTo>
                    <a:pt x="700749" y="11712"/>
                  </a:lnTo>
                  <a:lnTo>
                    <a:pt x="705563" y="23990"/>
                  </a:lnTo>
                  <a:lnTo>
                    <a:pt x="708512" y="36953"/>
                  </a:lnTo>
                  <a:lnTo>
                    <a:pt x="711193" y="49964"/>
                  </a:lnTo>
                  <a:lnTo>
                    <a:pt x="716065" y="70140"/>
                  </a:lnTo>
                  <a:lnTo>
                    <a:pt x="728804" y="109396"/>
                  </a:lnTo>
                  <a:lnTo>
                    <a:pt x="756309" y="149820"/>
                  </a:lnTo>
                  <a:lnTo>
                    <a:pt x="801988" y="174783"/>
                  </a:lnTo>
                  <a:lnTo>
                    <a:pt x="839019" y="179063"/>
                  </a:lnTo>
                  <a:lnTo>
                    <a:pt x="847457" y="181287"/>
                  </a:lnTo>
                  <a:lnTo>
                    <a:pt x="854682" y="185930"/>
                  </a:lnTo>
                  <a:lnTo>
                    <a:pt x="860228" y="193888"/>
                  </a:lnTo>
                  <a:lnTo>
                    <a:pt x="862727" y="202988"/>
                  </a:lnTo>
                  <a:lnTo>
                    <a:pt x="861877" y="211597"/>
                  </a:lnTo>
                  <a:lnTo>
                    <a:pt x="857749" y="219092"/>
                  </a:lnTo>
                  <a:lnTo>
                    <a:pt x="850414" y="224849"/>
                  </a:lnTo>
                  <a:lnTo>
                    <a:pt x="805117" y="249120"/>
                  </a:lnTo>
                  <a:lnTo>
                    <a:pt x="766924" y="275306"/>
                  </a:lnTo>
                  <a:lnTo>
                    <a:pt x="736911" y="309844"/>
                  </a:lnTo>
                  <a:lnTo>
                    <a:pt x="716152" y="359171"/>
                  </a:lnTo>
                  <a:lnTo>
                    <a:pt x="712934" y="367778"/>
                  </a:lnTo>
                  <a:lnTo>
                    <a:pt x="708055" y="374794"/>
                  </a:lnTo>
                  <a:lnTo>
                    <a:pt x="701298" y="379550"/>
                  </a:lnTo>
                  <a:lnTo>
                    <a:pt x="692450" y="381381"/>
                  </a:lnTo>
                  <a:close/>
                </a:path>
                <a:path w="862965" h="1084579">
                  <a:moveTo>
                    <a:pt x="252748" y="942378"/>
                  </a:moveTo>
                  <a:lnTo>
                    <a:pt x="218770" y="910813"/>
                  </a:lnTo>
                  <a:lnTo>
                    <a:pt x="210118" y="823629"/>
                  </a:lnTo>
                  <a:lnTo>
                    <a:pt x="202978" y="769727"/>
                  </a:lnTo>
                  <a:lnTo>
                    <a:pt x="190376" y="716992"/>
                  </a:lnTo>
                  <a:lnTo>
                    <a:pt x="170310" y="665878"/>
                  </a:lnTo>
                  <a:lnTo>
                    <a:pt x="146920" y="629041"/>
                  </a:lnTo>
                  <a:lnTo>
                    <a:pt x="117918" y="601377"/>
                  </a:lnTo>
                  <a:lnTo>
                    <a:pt x="83248" y="580458"/>
                  </a:lnTo>
                  <a:lnTo>
                    <a:pt x="42856" y="563855"/>
                  </a:lnTo>
                  <a:lnTo>
                    <a:pt x="26339" y="558434"/>
                  </a:lnTo>
                  <a:lnTo>
                    <a:pt x="8839" y="550248"/>
                  </a:lnTo>
                  <a:lnTo>
                    <a:pt x="20938" y="510715"/>
                  </a:lnTo>
                  <a:lnTo>
                    <a:pt x="33989" y="504013"/>
                  </a:lnTo>
                  <a:lnTo>
                    <a:pt x="78134" y="482361"/>
                  </a:lnTo>
                  <a:lnTo>
                    <a:pt x="114601" y="455347"/>
                  </a:lnTo>
                  <a:lnTo>
                    <a:pt x="144336" y="423675"/>
                  </a:lnTo>
                  <a:lnTo>
                    <a:pt x="168289" y="388047"/>
                  </a:lnTo>
                  <a:lnTo>
                    <a:pt x="187407" y="349170"/>
                  </a:lnTo>
                  <a:lnTo>
                    <a:pt x="202638" y="307746"/>
                  </a:lnTo>
                  <a:lnTo>
                    <a:pt x="214932" y="264481"/>
                  </a:lnTo>
                  <a:lnTo>
                    <a:pt x="225235" y="220077"/>
                  </a:lnTo>
                  <a:lnTo>
                    <a:pt x="234496" y="175240"/>
                  </a:lnTo>
                  <a:lnTo>
                    <a:pt x="243664" y="130674"/>
                  </a:lnTo>
                  <a:lnTo>
                    <a:pt x="245249" y="123490"/>
                  </a:lnTo>
                  <a:lnTo>
                    <a:pt x="247799" y="116711"/>
                  </a:lnTo>
                  <a:lnTo>
                    <a:pt x="252464" y="111639"/>
                  </a:lnTo>
                  <a:lnTo>
                    <a:pt x="260392" y="109576"/>
                  </a:lnTo>
                  <a:lnTo>
                    <a:pt x="268903" y="111568"/>
                  </a:lnTo>
                  <a:lnTo>
                    <a:pt x="276078" y="117068"/>
                  </a:lnTo>
                  <a:lnTo>
                    <a:pt x="281260" y="125026"/>
                  </a:lnTo>
                  <a:lnTo>
                    <a:pt x="283791" y="134392"/>
                  </a:lnTo>
                  <a:lnTo>
                    <a:pt x="288746" y="185595"/>
                  </a:lnTo>
                  <a:lnTo>
                    <a:pt x="294325" y="236720"/>
                  </a:lnTo>
                  <a:lnTo>
                    <a:pt x="302168" y="287479"/>
                  </a:lnTo>
                  <a:lnTo>
                    <a:pt x="313914" y="337586"/>
                  </a:lnTo>
                  <a:lnTo>
                    <a:pt x="330417" y="381823"/>
                  </a:lnTo>
                  <a:lnTo>
                    <a:pt x="353519" y="421741"/>
                  </a:lnTo>
                  <a:lnTo>
                    <a:pt x="383381" y="456874"/>
                  </a:lnTo>
                  <a:lnTo>
                    <a:pt x="420165" y="486759"/>
                  </a:lnTo>
                  <a:lnTo>
                    <a:pt x="471161" y="510790"/>
                  </a:lnTo>
                  <a:lnTo>
                    <a:pt x="488542" y="518314"/>
                  </a:lnTo>
                  <a:lnTo>
                    <a:pt x="496735" y="523375"/>
                  </a:lnTo>
                  <a:lnTo>
                    <a:pt x="502098" y="529852"/>
                  </a:lnTo>
                  <a:lnTo>
                    <a:pt x="504978" y="538490"/>
                  </a:lnTo>
                  <a:lnTo>
                    <a:pt x="505723" y="550033"/>
                  </a:lnTo>
                  <a:lnTo>
                    <a:pt x="503121" y="552834"/>
                  </a:lnTo>
                  <a:lnTo>
                    <a:pt x="498694" y="560026"/>
                  </a:lnTo>
                  <a:lnTo>
                    <a:pt x="446661" y="596042"/>
                  </a:lnTo>
                  <a:lnTo>
                    <a:pt x="407234" y="630434"/>
                  </a:lnTo>
                  <a:lnTo>
                    <a:pt x="373743" y="667792"/>
                  </a:lnTo>
                  <a:lnTo>
                    <a:pt x="345945" y="708634"/>
                  </a:lnTo>
                  <a:lnTo>
                    <a:pt x="323599" y="753477"/>
                  </a:lnTo>
                  <a:lnTo>
                    <a:pt x="306461" y="802841"/>
                  </a:lnTo>
                  <a:lnTo>
                    <a:pt x="294290" y="857243"/>
                  </a:lnTo>
                  <a:lnTo>
                    <a:pt x="290965" y="873570"/>
                  </a:lnTo>
                  <a:lnTo>
                    <a:pt x="286855" y="889766"/>
                  </a:lnTo>
                  <a:lnTo>
                    <a:pt x="274384" y="930361"/>
                  </a:lnTo>
                  <a:lnTo>
                    <a:pt x="262001" y="940854"/>
                  </a:lnTo>
                  <a:lnTo>
                    <a:pt x="252748" y="942378"/>
                  </a:lnTo>
                  <a:close/>
                </a:path>
                <a:path w="862965" h="1084579">
                  <a:moveTo>
                    <a:pt x="636532" y="1084283"/>
                  </a:moveTo>
                  <a:lnTo>
                    <a:pt x="619953" y="1081981"/>
                  </a:lnTo>
                  <a:lnTo>
                    <a:pt x="608486" y="1077038"/>
                  </a:lnTo>
                  <a:lnTo>
                    <a:pt x="607427" y="1070665"/>
                  </a:lnTo>
                  <a:lnTo>
                    <a:pt x="597631" y="1019240"/>
                  </a:lnTo>
                  <a:lnTo>
                    <a:pt x="584595" y="978574"/>
                  </a:lnTo>
                  <a:lnTo>
                    <a:pt x="564535" y="948632"/>
                  </a:lnTo>
                  <a:lnTo>
                    <a:pt x="533666" y="929381"/>
                  </a:lnTo>
                  <a:lnTo>
                    <a:pt x="488201" y="920786"/>
                  </a:lnTo>
                  <a:lnTo>
                    <a:pt x="479237" y="918558"/>
                  </a:lnTo>
                  <a:lnTo>
                    <a:pt x="471900" y="913586"/>
                  </a:lnTo>
                  <a:lnTo>
                    <a:pt x="466992" y="906719"/>
                  </a:lnTo>
                  <a:lnTo>
                    <a:pt x="465316" y="898802"/>
                  </a:lnTo>
                  <a:lnTo>
                    <a:pt x="466720" y="890484"/>
                  </a:lnTo>
                  <a:lnTo>
                    <a:pt x="470382" y="883655"/>
                  </a:lnTo>
                  <a:lnTo>
                    <a:pt x="476154" y="878525"/>
                  </a:lnTo>
                  <a:lnTo>
                    <a:pt x="483890" y="875307"/>
                  </a:lnTo>
                  <a:lnTo>
                    <a:pt x="534561" y="855317"/>
                  </a:lnTo>
                  <a:lnTo>
                    <a:pt x="573571" y="824455"/>
                  </a:lnTo>
                  <a:lnTo>
                    <a:pt x="601622" y="783334"/>
                  </a:lnTo>
                  <a:lnTo>
                    <a:pt x="619411" y="732566"/>
                  </a:lnTo>
                  <a:lnTo>
                    <a:pt x="621128" y="725179"/>
                  </a:lnTo>
                  <a:lnTo>
                    <a:pt x="622899" y="717756"/>
                  </a:lnTo>
                  <a:lnTo>
                    <a:pt x="625357" y="710590"/>
                  </a:lnTo>
                  <a:lnTo>
                    <a:pt x="629369" y="703013"/>
                  </a:lnTo>
                  <a:lnTo>
                    <a:pt x="635170" y="697797"/>
                  </a:lnTo>
                  <a:lnTo>
                    <a:pt x="642364" y="695137"/>
                  </a:lnTo>
                  <a:lnTo>
                    <a:pt x="650553" y="695227"/>
                  </a:lnTo>
                  <a:lnTo>
                    <a:pt x="662589" y="697378"/>
                  </a:lnTo>
                  <a:lnTo>
                    <a:pt x="661689" y="706705"/>
                  </a:lnTo>
                  <a:lnTo>
                    <a:pt x="663142" y="717756"/>
                  </a:lnTo>
                  <a:lnTo>
                    <a:pt x="667996" y="757715"/>
                  </a:lnTo>
                  <a:lnTo>
                    <a:pt x="676321" y="798682"/>
                  </a:lnTo>
                  <a:lnTo>
                    <a:pt x="703765" y="850377"/>
                  </a:lnTo>
                  <a:lnTo>
                    <a:pt x="755686" y="879854"/>
                  </a:lnTo>
                  <a:lnTo>
                    <a:pt x="771578" y="887584"/>
                  </a:lnTo>
                  <a:lnTo>
                    <a:pt x="781448" y="900353"/>
                  </a:lnTo>
                  <a:lnTo>
                    <a:pt x="781593" y="914300"/>
                  </a:lnTo>
                  <a:lnTo>
                    <a:pt x="768311" y="925567"/>
                  </a:lnTo>
                  <a:lnTo>
                    <a:pt x="725124" y="948753"/>
                  </a:lnTo>
                  <a:lnTo>
                    <a:pt x="687825" y="980854"/>
                  </a:lnTo>
                  <a:lnTo>
                    <a:pt x="659623" y="1020707"/>
                  </a:lnTo>
                  <a:lnTo>
                    <a:pt x="643728" y="1067148"/>
                  </a:lnTo>
                  <a:lnTo>
                    <a:pt x="642028" y="1076830"/>
                  </a:lnTo>
                  <a:lnTo>
                    <a:pt x="636532" y="1084283"/>
                  </a:lnTo>
                  <a:close/>
                </a:path>
              </a:pathLst>
            </a:custGeom>
            <a:solidFill>
              <a:srgbClr val="7DD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080163" y="3559421"/>
              <a:ext cx="1990089" cy="2143125"/>
            </a:xfrm>
            <a:custGeom>
              <a:avLst/>
              <a:gdLst/>
              <a:ahLst/>
              <a:cxnLst/>
              <a:rect l="l" t="t" r="r" b="b"/>
              <a:pathLst>
                <a:path w="1990090" h="2143125">
                  <a:moveTo>
                    <a:pt x="1387213" y="351442"/>
                  </a:moveTo>
                  <a:lnTo>
                    <a:pt x="742922" y="351442"/>
                  </a:lnTo>
                  <a:lnTo>
                    <a:pt x="784971" y="350544"/>
                  </a:lnTo>
                  <a:lnTo>
                    <a:pt x="826752" y="345717"/>
                  </a:lnTo>
                  <a:lnTo>
                    <a:pt x="868074" y="337134"/>
                  </a:lnTo>
                  <a:lnTo>
                    <a:pt x="908745" y="324968"/>
                  </a:lnTo>
                  <a:lnTo>
                    <a:pt x="948574" y="309394"/>
                  </a:lnTo>
                  <a:lnTo>
                    <a:pt x="987369" y="290585"/>
                  </a:lnTo>
                  <a:lnTo>
                    <a:pt x="1024938" y="268714"/>
                  </a:lnTo>
                  <a:lnTo>
                    <a:pt x="1061090" y="243954"/>
                  </a:lnTo>
                  <a:lnTo>
                    <a:pt x="1095632" y="216480"/>
                  </a:lnTo>
                  <a:lnTo>
                    <a:pt x="1128373" y="186464"/>
                  </a:lnTo>
                  <a:lnTo>
                    <a:pt x="1159122" y="154081"/>
                  </a:lnTo>
                  <a:lnTo>
                    <a:pt x="1187686" y="119503"/>
                  </a:lnTo>
                  <a:lnTo>
                    <a:pt x="1213875" y="82904"/>
                  </a:lnTo>
                  <a:lnTo>
                    <a:pt x="1237496" y="44458"/>
                  </a:lnTo>
                  <a:lnTo>
                    <a:pt x="1258357" y="4338"/>
                  </a:lnTo>
                  <a:lnTo>
                    <a:pt x="1259493" y="1951"/>
                  </a:lnTo>
                  <a:lnTo>
                    <a:pt x="1261553" y="0"/>
                  </a:lnTo>
                  <a:lnTo>
                    <a:pt x="1260710" y="1117"/>
                  </a:lnTo>
                  <a:lnTo>
                    <a:pt x="1270543" y="46038"/>
                  </a:lnTo>
                  <a:lnTo>
                    <a:pt x="1280136" y="91534"/>
                  </a:lnTo>
                  <a:lnTo>
                    <a:pt x="1290839" y="136990"/>
                  </a:lnTo>
                  <a:lnTo>
                    <a:pt x="1304000" y="181792"/>
                  </a:lnTo>
                  <a:lnTo>
                    <a:pt x="1321091" y="228098"/>
                  </a:lnTo>
                  <a:lnTo>
                    <a:pt x="1340828" y="272419"/>
                  </a:lnTo>
                  <a:lnTo>
                    <a:pt x="1363416" y="314554"/>
                  </a:lnTo>
                  <a:lnTo>
                    <a:pt x="1387213" y="351442"/>
                  </a:lnTo>
                  <a:close/>
                </a:path>
                <a:path w="1990090" h="2143125">
                  <a:moveTo>
                    <a:pt x="80579" y="1701047"/>
                  </a:moveTo>
                  <a:lnTo>
                    <a:pt x="76249" y="1700948"/>
                  </a:lnTo>
                  <a:lnTo>
                    <a:pt x="76759" y="1700893"/>
                  </a:lnTo>
                  <a:lnTo>
                    <a:pt x="100593" y="1662789"/>
                  </a:lnTo>
                  <a:lnTo>
                    <a:pt x="124941" y="1624368"/>
                  </a:lnTo>
                  <a:lnTo>
                    <a:pt x="148739" y="1585278"/>
                  </a:lnTo>
                  <a:lnTo>
                    <a:pt x="170920" y="1545167"/>
                  </a:lnTo>
                  <a:lnTo>
                    <a:pt x="190333" y="1501661"/>
                  </a:lnTo>
                  <a:lnTo>
                    <a:pt x="204436" y="1457190"/>
                  </a:lnTo>
                  <a:lnTo>
                    <a:pt x="213470" y="1412025"/>
                  </a:lnTo>
                  <a:lnTo>
                    <a:pt x="217679" y="1366437"/>
                  </a:lnTo>
                  <a:lnTo>
                    <a:pt x="217305" y="1320697"/>
                  </a:lnTo>
                  <a:lnTo>
                    <a:pt x="212590" y="1275078"/>
                  </a:lnTo>
                  <a:lnTo>
                    <a:pt x="203778" y="1229849"/>
                  </a:lnTo>
                  <a:lnTo>
                    <a:pt x="191110" y="1185283"/>
                  </a:lnTo>
                  <a:lnTo>
                    <a:pt x="174830" y="1141650"/>
                  </a:lnTo>
                  <a:lnTo>
                    <a:pt x="155180" y="1099222"/>
                  </a:lnTo>
                  <a:lnTo>
                    <a:pt x="132402" y="1058269"/>
                  </a:lnTo>
                  <a:lnTo>
                    <a:pt x="106740" y="1019064"/>
                  </a:lnTo>
                  <a:lnTo>
                    <a:pt x="78435" y="981878"/>
                  </a:lnTo>
                  <a:lnTo>
                    <a:pt x="47731" y="946981"/>
                  </a:lnTo>
                  <a:lnTo>
                    <a:pt x="14870" y="914645"/>
                  </a:lnTo>
                  <a:lnTo>
                    <a:pt x="10076" y="910257"/>
                  </a:lnTo>
                  <a:lnTo>
                    <a:pt x="5901" y="905197"/>
                  </a:lnTo>
                  <a:lnTo>
                    <a:pt x="0" y="898925"/>
                  </a:lnTo>
                  <a:lnTo>
                    <a:pt x="46453" y="890589"/>
                  </a:lnTo>
                  <a:lnTo>
                    <a:pt x="68855" y="886185"/>
                  </a:lnTo>
                  <a:lnTo>
                    <a:pt x="141683" y="863418"/>
                  </a:lnTo>
                  <a:lnTo>
                    <a:pt x="188422" y="841882"/>
                  </a:lnTo>
                  <a:lnTo>
                    <a:pt x="230881" y="816218"/>
                  </a:lnTo>
                  <a:lnTo>
                    <a:pt x="268984" y="786513"/>
                  </a:lnTo>
                  <a:lnTo>
                    <a:pt x="302655" y="752854"/>
                  </a:lnTo>
                  <a:lnTo>
                    <a:pt x="331818" y="715329"/>
                  </a:lnTo>
                  <a:lnTo>
                    <a:pt x="356397" y="674026"/>
                  </a:lnTo>
                  <a:lnTo>
                    <a:pt x="376317" y="629033"/>
                  </a:lnTo>
                  <a:lnTo>
                    <a:pt x="391501" y="580436"/>
                  </a:lnTo>
                  <a:lnTo>
                    <a:pt x="401875" y="528325"/>
                  </a:lnTo>
                  <a:lnTo>
                    <a:pt x="407574" y="477324"/>
                  </a:lnTo>
                  <a:lnTo>
                    <a:pt x="409758" y="426320"/>
                  </a:lnTo>
                  <a:lnTo>
                    <a:pt x="408620" y="375371"/>
                  </a:lnTo>
                  <a:lnTo>
                    <a:pt x="404351" y="324536"/>
                  </a:lnTo>
                  <a:lnTo>
                    <a:pt x="397144" y="273872"/>
                  </a:lnTo>
                  <a:lnTo>
                    <a:pt x="387192" y="223440"/>
                  </a:lnTo>
                  <a:lnTo>
                    <a:pt x="374687" y="173297"/>
                  </a:lnTo>
                  <a:lnTo>
                    <a:pt x="373743" y="169861"/>
                  </a:lnTo>
                  <a:lnTo>
                    <a:pt x="372977" y="166376"/>
                  </a:lnTo>
                  <a:lnTo>
                    <a:pt x="370798" y="157494"/>
                  </a:lnTo>
                  <a:lnTo>
                    <a:pt x="436652" y="214881"/>
                  </a:lnTo>
                  <a:lnTo>
                    <a:pt x="457195" y="233134"/>
                  </a:lnTo>
                  <a:lnTo>
                    <a:pt x="495748" y="264599"/>
                  </a:lnTo>
                  <a:lnTo>
                    <a:pt x="535376" y="290920"/>
                  </a:lnTo>
                  <a:lnTo>
                    <a:pt x="575887" y="312271"/>
                  </a:lnTo>
                  <a:lnTo>
                    <a:pt x="617088" y="328825"/>
                  </a:lnTo>
                  <a:lnTo>
                    <a:pt x="658789" y="340756"/>
                  </a:lnTo>
                  <a:lnTo>
                    <a:pt x="700798" y="348237"/>
                  </a:lnTo>
                  <a:lnTo>
                    <a:pt x="742922" y="351442"/>
                  </a:lnTo>
                  <a:lnTo>
                    <a:pt x="1387213" y="351442"/>
                  </a:lnTo>
                  <a:lnTo>
                    <a:pt x="1389062" y="354307"/>
                  </a:lnTo>
                  <a:lnTo>
                    <a:pt x="1417971" y="391478"/>
                  </a:lnTo>
                  <a:lnTo>
                    <a:pt x="1450350" y="425869"/>
                  </a:lnTo>
                  <a:lnTo>
                    <a:pt x="1486404" y="457280"/>
                  </a:lnTo>
                  <a:lnTo>
                    <a:pt x="1526340" y="485514"/>
                  </a:lnTo>
                  <a:lnTo>
                    <a:pt x="1570362" y="510372"/>
                  </a:lnTo>
                  <a:lnTo>
                    <a:pt x="1614546" y="529924"/>
                  </a:lnTo>
                  <a:lnTo>
                    <a:pt x="1659354" y="544695"/>
                  </a:lnTo>
                  <a:lnTo>
                    <a:pt x="1704768" y="554763"/>
                  </a:lnTo>
                  <a:lnTo>
                    <a:pt x="1750768" y="560206"/>
                  </a:lnTo>
                  <a:lnTo>
                    <a:pt x="1797336" y="561104"/>
                  </a:lnTo>
                  <a:lnTo>
                    <a:pt x="1910411" y="561104"/>
                  </a:lnTo>
                  <a:lnTo>
                    <a:pt x="1909474" y="562220"/>
                  </a:lnTo>
                  <a:lnTo>
                    <a:pt x="1882747" y="597965"/>
                  </a:lnTo>
                  <a:lnTo>
                    <a:pt x="1859877" y="636806"/>
                  </a:lnTo>
                  <a:lnTo>
                    <a:pt x="1841005" y="678173"/>
                  </a:lnTo>
                  <a:lnTo>
                    <a:pt x="1826272" y="721501"/>
                  </a:lnTo>
                  <a:lnTo>
                    <a:pt x="1815818" y="766221"/>
                  </a:lnTo>
                  <a:lnTo>
                    <a:pt x="1809786" y="811767"/>
                  </a:lnTo>
                  <a:lnTo>
                    <a:pt x="1808314" y="857571"/>
                  </a:lnTo>
                  <a:lnTo>
                    <a:pt x="1811545" y="903066"/>
                  </a:lnTo>
                  <a:lnTo>
                    <a:pt x="1819619" y="947684"/>
                  </a:lnTo>
                  <a:lnTo>
                    <a:pt x="1832677" y="990860"/>
                  </a:lnTo>
                  <a:lnTo>
                    <a:pt x="1850860" y="1032024"/>
                  </a:lnTo>
                  <a:lnTo>
                    <a:pt x="1874308" y="1070611"/>
                  </a:lnTo>
                  <a:lnTo>
                    <a:pt x="1920696" y="1124535"/>
                  </a:lnTo>
                  <a:lnTo>
                    <a:pt x="1977089" y="1168041"/>
                  </a:lnTo>
                  <a:lnTo>
                    <a:pt x="1980672" y="1170256"/>
                  </a:lnTo>
                  <a:lnTo>
                    <a:pt x="1983923" y="1173003"/>
                  </a:lnTo>
                  <a:lnTo>
                    <a:pt x="1989832" y="1177343"/>
                  </a:lnTo>
                  <a:lnTo>
                    <a:pt x="1924535" y="1204067"/>
                  </a:lnTo>
                  <a:lnTo>
                    <a:pt x="1903814" y="1213059"/>
                  </a:lnTo>
                  <a:lnTo>
                    <a:pt x="1858234" y="1235895"/>
                  </a:lnTo>
                  <a:lnTo>
                    <a:pt x="1816780" y="1261584"/>
                  </a:lnTo>
                  <a:lnTo>
                    <a:pt x="1779453" y="1289938"/>
                  </a:lnTo>
                  <a:lnTo>
                    <a:pt x="1746257" y="1320769"/>
                  </a:lnTo>
                  <a:lnTo>
                    <a:pt x="1717195" y="1353886"/>
                  </a:lnTo>
                  <a:lnTo>
                    <a:pt x="1692269" y="1389103"/>
                  </a:lnTo>
                  <a:lnTo>
                    <a:pt x="1671482" y="1426230"/>
                  </a:lnTo>
                  <a:lnTo>
                    <a:pt x="1654838" y="1465078"/>
                  </a:lnTo>
                  <a:lnTo>
                    <a:pt x="1642338" y="1505460"/>
                  </a:lnTo>
                  <a:lnTo>
                    <a:pt x="1633986" y="1547185"/>
                  </a:lnTo>
                  <a:lnTo>
                    <a:pt x="1629785" y="1590065"/>
                  </a:lnTo>
                  <a:lnTo>
                    <a:pt x="1629736" y="1633912"/>
                  </a:lnTo>
                  <a:lnTo>
                    <a:pt x="1633162" y="1671128"/>
                  </a:lnTo>
                  <a:lnTo>
                    <a:pt x="281663" y="1671128"/>
                  </a:lnTo>
                  <a:lnTo>
                    <a:pt x="231418" y="1673829"/>
                  </a:lnTo>
                  <a:lnTo>
                    <a:pt x="181596" y="1679651"/>
                  </a:lnTo>
                  <a:lnTo>
                    <a:pt x="132538" y="1688419"/>
                  </a:lnTo>
                  <a:lnTo>
                    <a:pt x="84583" y="1699958"/>
                  </a:lnTo>
                  <a:lnTo>
                    <a:pt x="80579" y="1701047"/>
                  </a:lnTo>
                  <a:close/>
                </a:path>
                <a:path w="1990090" h="2143125">
                  <a:moveTo>
                    <a:pt x="1915910" y="546841"/>
                  </a:moveTo>
                  <a:lnTo>
                    <a:pt x="1916046" y="546504"/>
                  </a:lnTo>
                  <a:lnTo>
                    <a:pt x="1916325" y="546795"/>
                  </a:lnTo>
                  <a:lnTo>
                    <a:pt x="1915910" y="546841"/>
                  </a:lnTo>
                  <a:close/>
                </a:path>
                <a:path w="1990090" h="2143125">
                  <a:moveTo>
                    <a:pt x="1910411" y="561104"/>
                  </a:moveTo>
                  <a:lnTo>
                    <a:pt x="1797336" y="561104"/>
                  </a:lnTo>
                  <a:lnTo>
                    <a:pt x="1844453" y="557534"/>
                  </a:lnTo>
                  <a:lnTo>
                    <a:pt x="1892099" y="549576"/>
                  </a:lnTo>
                  <a:lnTo>
                    <a:pt x="1900017" y="547901"/>
                  </a:lnTo>
                  <a:lnTo>
                    <a:pt x="1908244" y="547686"/>
                  </a:lnTo>
                  <a:lnTo>
                    <a:pt x="1915910" y="546841"/>
                  </a:lnTo>
                  <a:lnTo>
                    <a:pt x="1913917" y="551787"/>
                  </a:lnTo>
                  <a:lnTo>
                    <a:pt x="1912966" y="558064"/>
                  </a:lnTo>
                  <a:lnTo>
                    <a:pt x="1910411" y="561104"/>
                  </a:lnTo>
                  <a:close/>
                </a:path>
                <a:path w="1990090" h="2143125">
                  <a:moveTo>
                    <a:pt x="847941" y="2143066"/>
                  </a:moveTo>
                  <a:lnTo>
                    <a:pt x="837108" y="2071088"/>
                  </a:lnTo>
                  <a:lnTo>
                    <a:pt x="816709" y="2018037"/>
                  </a:lnTo>
                  <a:lnTo>
                    <a:pt x="792761" y="1964489"/>
                  </a:lnTo>
                  <a:lnTo>
                    <a:pt x="770092" y="1918603"/>
                  </a:lnTo>
                  <a:lnTo>
                    <a:pt x="725417" y="1848853"/>
                  </a:lnTo>
                  <a:lnTo>
                    <a:pt x="692531" y="1813094"/>
                  </a:lnTo>
                  <a:lnTo>
                    <a:pt x="655640" y="1781352"/>
                  </a:lnTo>
                  <a:lnTo>
                    <a:pt x="615511" y="1753718"/>
                  </a:lnTo>
                  <a:lnTo>
                    <a:pt x="572913" y="1730284"/>
                  </a:lnTo>
                  <a:lnTo>
                    <a:pt x="527291" y="1710578"/>
                  </a:lnTo>
                  <a:lnTo>
                    <a:pt x="480047" y="1695044"/>
                  </a:lnTo>
                  <a:lnTo>
                    <a:pt x="431522" y="1683507"/>
                  </a:lnTo>
                  <a:lnTo>
                    <a:pt x="382055" y="1675792"/>
                  </a:lnTo>
                  <a:lnTo>
                    <a:pt x="331989" y="1671724"/>
                  </a:lnTo>
                  <a:lnTo>
                    <a:pt x="281663" y="1671128"/>
                  </a:lnTo>
                  <a:lnTo>
                    <a:pt x="1633162" y="1671128"/>
                  </a:lnTo>
                  <a:lnTo>
                    <a:pt x="1633844" y="1678538"/>
                  </a:lnTo>
                  <a:lnTo>
                    <a:pt x="1642110" y="1723752"/>
                  </a:lnTo>
                  <a:lnTo>
                    <a:pt x="1651541" y="1758365"/>
                  </a:lnTo>
                  <a:lnTo>
                    <a:pt x="1321101" y="1758365"/>
                  </a:lnTo>
                  <a:lnTo>
                    <a:pt x="1273680" y="1761672"/>
                  </a:lnTo>
                  <a:lnTo>
                    <a:pt x="1225671" y="1768528"/>
                  </a:lnTo>
                  <a:lnTo>
                    <a:pt x="1177088" y="1778884"/>
                  </a:lnTo>
                  <a:lnTo>
                    <a:pt x="1133598" y="1794133"/>
                  </a:lnTo>
                  <a:lnTo>
                    <a:pt x="1092792" y="1816886"/>
                  </a:lnTo>
                  <a:lnTo>
                    <a:pt x="1054638" y="1845931"/>
                  </a:lnTo>
                  <a:lnTo>
                    <a:pt x="1019104" y="1880053"/>
                  </a:lnTo>
                  <a:lnTo>
                    <a:pt x="986156" y="1918041"/>
                  </a:lnTo>
                  <a:lnTo>
                    <a:pt x="955762" y="1958681"/>
                  </a:lnTo>
                  <a:lnTo>
                    <a:pt x="927888" y="2000761"/>
                  </a:lnTo>
                  <a:lnTo>
                    <a:pt x="902503" y="2043067"/>
                  </a:lnTo>
                  <a:lnTo>
                    <a:pt x="879573" y="2084387"/>
                  </a:lnTo>
                  <a:lnTo>
                    <a:pt x="859066" y="2123507"/>
                  </a:lnTo>
                  <a:lnTo>
                    <a:pt x="855806" y="2129857"/>
                  </a:lnTo>
                  <a:lnTo>
                    <a:pt x="852013" y="2135936"/>
                  </a:lnTo>
                  <a:lnTo>
                    <a:pt x="847941" y="2143066"/>
                  </a:lnTo>
                  <a:close/>
                </a:path>
                <a:path w="1990090" h="2143125">
                  <a:moveTo>
                    <a:pt x="1696581" y="1875039"/>
                  </a:moveTo>
                  <a:lnTo>
                    <a:pt x="1690549" y="1872163"/>
                  </a:lnTo>
                  <a:lnTo>
                    <a:pt x="1683422" y="1869871"/>
                  </a:lnTo>
                  <a:lnTo>
                    <a:pt x="1677535" y="1865800"/>
                  </a:lnTo>
                  <a:lnTo>
                    <a:pt x="1635348" y="1838879"/>
                  </a:lnTo>
                  <a:lnTo>
                    <a:pt x="1592455" y="1815915"/>
                  </a:lnTo>
                  <a:lnTo>
                    <a:pt x="1548871" y="1796856"/>
                  </a:lnTo>
                  <a:lnTo>
                    <a:pt x="1504611" y="1781651"/>
                  </a:lnTo>
                  <a:lnTo>
                    <a:pt x="1459689" y="1770251"/>
                  </a:lnTo>
                  <a:lnTo>
                    <a:pt x="1414120" y="1762604"/>
                  </a:lnTo>
                  <a:lnTo>
                    <a:pt x="1367919" y="1758658"/>
                  </a:lnTo>
                  <a:lnTo>
                    <a:pt x="1321101" y="1758365"/>
                  </a:lnTo>
                  <a:lnTo>
                    <a:pt x="1651541" y="1758365"/>
                  </a:lnTo>
                  <a:lnTo>
                    <a:pt x="1654538" y="1769367"/>
                  </a:lnTo>
                  <a:lnTo>
                    <a:pt x="1671131" y="1815194"/>
                  </a:lnTo>
                  <a:lnTo>
                    <a:pt x="1691890" y="1861044"/>
                  </a:lnTo>
                  <a:lnTo>
                    <a:pt x="1694153" y="1865582"/>
                  </a:lnTo>
                  <a:lnTo>
                    <a:pt x="1695168" y="1870740"/>
                  </a:lnTo>
                  <a:lnTo>
                    <a:pt x="1696581" y="1875039"/>
                  </a:lnTo>
                  <a:close/>
                </a:path>
                <a:path w="1990090" h="2143125">
                  <a:moveTo>
                    <a:pt x="1696767" y="1875608"/>
                  </a:moveTo>
                  <a:lnTo>
                    <a:pt x="1696581" y="1875039"/>
                  </a:lnTo>
                  <a:lnTo>
                    <a:pt x="1697099" y="1875286"/>
                  </a:lnTo>
                  <a:lnTo>
                    <a:pt x="1696767" y="1875608"/>
                  </a:lnTo>
                  <a:close/>
                </a:path>
              </a:pathLst>
            </a:custGeom>
            <a:solidFill>
              <a:srgbClr val="EC9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461540" y="4035311"/>
              <a:ext cx="1200150" cy="1181100"/>
            </a:xfrm>
            <a:custGeom>
              <a:avLst/>
              <a:gdLst/>
              <a:ahLst/>
              <a:cxnLst/>
              <a:rect l="l" t="t" r="r" b="b"/>
              <a:pathLst>
                <a:path w="1200150" h="1181100">
                  <a:moveTo>
                    <a:pt x="544432" y="1180806"/>
                  </a:moveTo>
                  <a:lnTo>
                    <a:pt x="496060" y="1178816"/>
                  </a:lnTo>
                  <a:lnTo>
                    <a:pt x="448727" y="1173127"/>
                  </a:lnTo>
                  <a:lnTo>
                    <a:pt x="402491" y="1163497"/>
                  </a:lnTo>
                  <a:lnTo>
                    <a:pt x="357410" y="1149688"/>
                  </a:lnTo>
                  <a:lnTo>
                    <a:pt x="313545" y="1131461"/>
                  </a:lnTo>
                  <a:lnTo>
                    <a:pt x="270953" y="1108576"/>
                  </a:lnTo>
                  <a:lnTo>
                    <a:pt x="229694" y="1080794"/>
                  </a:lnTo>
                  <a:lnTo>
                    <a:pt x="189828" y="1047875"/>
                  </a:lnTo>
                  <a:lnTo>
                    <a:pt x="152579" y="1010848"/>
                  </a:lnTo>
                  <a:lnTo>
                    <a:pt x="119802" y="971644"/>
                  </a:lnTo>
                  <a:lnTo>
                    <a:pt x="91338" y="930316"/>
                  </a:lnTo>
                  <a:lnTo>
                    <a:pt x="67028" y="886915"/>
                  </a:lnTo>
                  <a:lnTo>
                    <a:pt x="46714" y="841494"/>
                  </a:lnTo>
                  <a:lnTo>
                    <a:pt x="30237" y="794104"/>
                  </a:lnTo>
                  <a:lnTo>
                    <a:pt x="17440" y="744799"/>
                  </a:lnTo>
                  <a:lnTo>
                    <a:pt x="8164" y="693629"/>
                  </a:lnTo>
                  <a:lnTo>
                    <a:pt x="2610" y="645948"/>
                  </a:lnTo>
                  <a:lnTo>
                    <a:pt x="0" y="598680"/>
                  </a:lnTo>
                  <a:lnTo>
                    <a:pt x="534" y="551852"/>
                  </a:lnTo>
                  <a:lnTo>
                    <a:pt x="4417" y="505488"/>
                  </a:lnTo>
                  <a:lnTo>
                    <a:pt x="11850" y="459613"/>
                  </a:lnTo>
                  <a:lnTo>
                    <a:pt x="23037" y="414253"/>
                  </a:lnTo>
                  <a:lnTo>
                    <a:pt x="38181" y="369432"/>
                  </a:lnTo>
                  <a:lnTo>
                    <a:pt x="57483" y="325175"/>
                  </a:lnTo>
                  <a:lnTo>
                    <a:pt x="79746" y="283689"/>
                  </a:lnTo>
                  <a:lnTo>
                    <a:pt x="104943" y="244666"/>
                  </a:lnTo>
                  <a:lnTo>
                    <a:pt x="133180" y="208181"/>
                  </a:lnTo>
                  <a:lnTo>
                    <a:pt x="164561" y="174310"/>
                  </a:lnTo>
                  <a:lnTo>
                    <a:pt x="199190" y="143126"/>
                  </a:lnTo>
                  <a:lnTo>
                    <a:pt x="237174" y="114706"/>
                  </a:lnTo>
                  <a:lnTo>
                    <a:pt x="282771" y="86001"/>
                  </a:lnTo>
                  <a:lnTo>
                    <a:pt x="329908" y="61090"/>
                  </a:lnTo>
                  <a:lnTo>
                    <a:pt x="378696" y="40186"/>
                  </a:lnTo>
                  <a:lnTo>
                    <a:pt x="429246" y="23497"/>
                  </a:lnTo>
                  <a:lnTo>
                    <a:pt x="481671" y="11234"/>
                  </a:lnTo>
                  <a:lnTo>
                    <a:pt x="528513" y="4238"/>
                  </a:lnTo>
                  <a:lnTo>
                    <a:pt x="575429" y="578"/>
                  </a:lnTo>
                  <a:lnTo>
                    <a:pt x="622422" y="0"/>
                  </a:lnTo>
                  <a:lnTo>
                    <a:pt x="669502" y="2248"/>
                  </a:lnTo>
                  <a:lnTo>
                    <a:pt x="716672" y="7069"/>
                  </a:lnTo>
                  <a:lnTo>
                    <a:pt x="756489" y="12908"/>
                  </a:lnTo>
                  <a:lnTo>
                    <a:pt x="795635" y="20912"/>
                  </a:lnTo>
                  <a:lnTo>
                    <a:pt x="833882" y="32140"/>
                  </a:lnTo>
                  <a:lnTo>
                    <a:pt x="871002" y="47653"/>
                  </a:lnTo>
                  <a:lnTo>
                    <a:pt x="914521" y="71611"/>
                  </a:lnTo>
                  <a:lnTo>
                    <a:pt x="954951" y="98845"/>
                  </a:lnTo>
                  <a:lnTo>
                    <a:pt x="992422" y="129198"/>
                  </a:lnTo>
                  <a:lnTo>
                    <a:pt x="1027067" y="162509"/>
                  </a:lnTo>
                  <a:lnTo>
                    <a:pt x="1059020" y="198623"/>
                  </a:lnTo>
                  <a:lnTo>
                    <a:pt x="1088411" y="237380"/>
                  </a:lnTo>
                  <a:lnTo>
                    <a:pt x="1115374" y="278624"/>
                  </a:lnTo>
                  <a:lnTo>
                    <a:pt x="1140624" y="324276"/>
                  </a:lnTo>
                  <a:lnTo>
                    <a:pt x="1161616" y="371625"/>
                  </a:lnTo>
                  <a:lnTo>
                    <a:pt x="1178180" y="421126"/>
                  </a:lnTo>
                  <a:lnTo>
                    <a:pt x="1190143" y="473228"/>
                  </a:lnTo>
                  <a:lnTo>
                    <a:pt x="1197335" y="528384"/>
                  </a:lnTo>
                  <a:lnTo>
                    <a:pt x="1199586" y="587047"/>
                  </a:lnTo>
                  <a:lnTo>
                    <a:pt x="1197753" y="632308"/>
                  </a:lnTo>
                  <a:lnTo>
                    <a:pt x="1190978" y="677566"/>
                  </a:lnTo>
                  <a:lnTo>
                    <a:pt x="1179626" y="722698"/>
                  </a:lnTo>
                  <a:lnTo>
                    <a:pt x="1164062" y="767583"/>
                  </a:lnTo>
                  <a:lnTo>
                    <a:pt x="1144649" y="812099"/>
                  </a:lnTo>
                  <a:lnTo>
                    <a:pt x="1121753" y="856123"/>
                  </a:lnTo>
                  <a:lnTo>
                    <a:pt x="1095737" y="899535"/>
                  </a:lnTo>
                  <a:lnTo>
                    <a:pt x="1067547" y="940552"/>
                  </a:lnTo>
                  <a:lnTo>
                    <a:pt x="1036806" y="978635"/>
                  </a:lnTo>
                  <a:lnTo>
                    <a:pt x="1003210" y="1013487"/>
                  </a:lnTo>
                  <a:lnTo>
                    <a:pt x="966453" y="1044814"/>
                  </a:lnTo>
                  <a:lnTo>
                    <a:pt x="926231" y="1072318"/>
                  </a:lnTo>
                  <a:lnTo>
                    <a:pt x="882239" y="1095703"/>
                  </a:lnTo>
                  <a:lnTo>
                    <a:pt x="836302" y="1116437"/>
                  </a:lnTo>
                  <a:lnTo>
                    <a:pt x="789819" y="1135711"/>
                  </a:lnTo>
                  <a:lnTo>
                    <a:pt x="742485" y="1152511"/>
                  </a:lnTo>
                  <a:lnTo>
                    <a:pt x="693998" y="1165826"/>
                  </a:lnTo>
                  <a:lnTo>
                    <a:pt x="644051" y="1174642"/>
                  </a:lnTo>
                  <a:lnTo>
                    <a:pt x="593781" y="1179334"/>
                  </a:lnTo>
                  <a:lnTo>
                    <a:pt x="544432" y="1180806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690081" y="4476242"/>
              <a:ext cx="644525" cy="461645"/>
            </a:xfrm>
            <a:custGeom>
              <a:avLst/>
              <a:gdLst/>
              <a:ahLst/>
              <a:cxnLst/>
              <a:rect l="l" t="t" r="r" b="b"/>
              <a:pathLst>
                <a:path w="644525" h="461645">
                  <a:moveTo>
                    <a:pt x="378392" y="120018"/>
                  </a:moveTo>
                  <a:lnTo>
                    <a:pt x="354091" y="114819"/>
                  </a:lnTo>
                  <a:lnTo>
                    <a:pt x="334621" y="101855"/>
                  </a:lnTo>
                  <a:lnTo>
                    <a:pt x="321724" y="82844"/>
                  </a:lnTo>
                  <a:lnTo>
                    <a:pt x="317142" y="59508"/>
                  </a:lnTo>
                  <a:lnTo>
                    <a:pt x="321582" y="36012"/>
                  </a:lnTo>
                  <a:lnTo>
                    <a:pt x="333495" y="17098"/>
                  </a:lnTo>
                  <a:lnTo>
                    <a:pt x="351239" y="4511"/>
                  </a:lnTo>
                  <a:lnTo>
                    <a:pt x="373166" y="0"/>
                  </a:lnTo>
                  <a:lnTo>
                    <a:pt x="394883" y="5015"/>
                  </a:lnTo>
                  <a:lnTo>
                    <a:pt x="413949" y="17926"/>
                  </a:lnTo>
                  <a:lnTo>
                    <a:pt x="427322" y="35841"/>
                  </a:lnTo>
                  <a:lnTo>
                    <a:pt x="431957" y="55866"/>
                  </a:lnTo>
                  <a:lnTo>
                    <a:pt x="427290" y="82656"/>
                  </a:lnTo>
                  <a:lnTo>
                    <a:pt x="416151" y="103063"/>
                  </a:lnTo>
                  <a:lnTo>
                    <a:pt x="399523" y="115909"/>
                  </a:lnTo>
                  <a:lnTo>
                    <a:pt x="378392" y="120018"/>
                  </a:lnTo>
                  <a:close/>
                </a:path>
                <a:path w="644525" h="461645">
                  <a:moveTo>
                    <a:pt x="68172" y="155567"/>
                  </a:moveTo>
                  <a:lnTo>
                    <a:pt x="46620" y="151122"/>
                  </a:lnTo>
                  <a:lnTo>
                    <a:pt x="30742" y="138922"/>
                  </a:lnTo>
                  <a:lnTo>
                    <a:pt x="20845" y="119346"/>
                  </a:lnTo>
                  <a:lnTo>
                    <a:pt x="17239" y="92777"/>
                  </a:lnTo>
                  <a:lnTo>
                    <a:pt x="21084" y="67544"/>
                  </a:lnTo>
                  <a:lnTo>
                    <a:pt x="32616" y="48131"/>
                  </a:lnTo>
                  <a:lnTo>
                    <a:pt x="50830" y="35619"/>
                  </a:lnTo>
                  <a:lnTo>
                    <a:pt x="74717" y="31088"/>
                  </a:lnTo>
                  <a:lnTo>
                    <a:pt x="96319" y="35353"/>
                  </a:lnTo>
                  <a:lnTo>
                    <a:pt x="113580" y="47430"/>
                  </a:lnTo>
                  <a:lnTo>
                    <a:pt x="125037" y="65771"/>
                  </a:lnTo>
                  <a:lnTo>
                    <a:pt x="129228" y="88827"/>
                  </a:lnTo>
                  <a:lnTo>
                    <a:pt x="124264" y="114404"/>
                  </a:lnTo>
                  <a:lnTo>
                    <a:pt x="110828" y="135807"/>
                  </a:lnTo>
                  <a:lnTo>
                    <a:pt x="91328" y="150405"/>
                  </a:lnTo>
                  <a:lnTo>
                    <a:pt x="68172" y="155567"/>
                  </a:lnTo>
                  <a:close/>
                </a:path>
                <a:path w="644525" h="461645">
                  <a:moveTo>
                    <a:pt x="483562" y="376112"/>
                  </a:moveTo>
                  <a:lnTo>
                    <a:pt x="248297" y="376112"/>
                  </a:lnTo>
                  <a:lnTo>
                    <a:pt x="293416" y="370491"/>
                  </a:lnTo>
                  <a:lnTo>
                    <a:pt x="338527" y="358553"/>
                  </a:lnTo>
                  <a:lnTo>
                    <a:pt x="383565" y="340471"/>
                  </a:lnTo>
                  <a:lnTo>
                    <a:pt x="426728" y="316485"/>
                  </a:lnTo>
                  <a:lnTo>
                    <a:pt x="464933" y="287640"/>
                  </a:lnTo>
                  <a:lnTo>
                    <a:pt x="498398" y="254276"/>
                  </a:lnTo>
                  <a:lnTo>
                    <a:pt x="527341" y="216732"/>
                  </a:lnTo>
                  <a:lnTo>
                    <a:pt x="551978" y="175349"/>
                  </a:lnTo>
                  <a:lnTo>
                    <a:pt x="572528" y="130468"/>
                  </a:lnTo>
                  <a:lnTo>
                    <a:pt x="586598" y="91231"/>
                  </a:lnTo>
                  <a:lnTo>
                    <a:pt x="591455" y="78214"/>
                  </a:lnTo>
                  <a:lnTo>
                    <a:pt x="596325" y="68322"/>
                  </a:lnTo>
                  <a:lnTo>
                    <a:pt x="602939" y="60348"/>
                  </a:lnTo>
                  <a:lnTo>
                    <a:pt x="611636" y="55551"/>
                  </a:lnTo>
                  <a:lnTo>
                    <a:pt x="622751" y="55189"/>
                  </a:lnTo>
                  <a:lnTo>
                    <a:pt x="633698" y="59610"/>
                  </a:lnTo>
                  <a:lnTo>
                    <a:pt x="640431" y="67400"/>
                  </a:lnTo>
                  <a:lnTo>
                    <a:pt x="643660" y="77640"/>
                  </a:lnTo>
                  <a:lnTo>
                    <a:pt x="644096" y="89409"/>
                  </a:lnTo>
                  <a:lnTo>
                    <a:pt x="639293" y="128858"/>
                  </a:lnTo>
                  <a:lnTo>
                    <a:pt x="629919" y="166994"/>
                  </a:lnTo>
                  <a:lnTo>
                    <a:pt x="616397" y="203824"/>
                  </a:lnTo>
                  <a:lnTo>
                    <a:pt x="599145" y="239351"/>
                  </a:lnTo>
                  <a:lnTo>
                    <a:pt x="571024" y="285001"/>
                  </a:lnTo>
                  <a:lnTo>
                    <a:pt x="538998" y="325653"/>
                  </a:lnTo>
                  <a:lnTo>
                    <a:pt x="503042" y="361244"/>
                  </a:lnTo>
                  <a:lnTo>
                    <a:pt x="483562" y="376112"/>
                  </a:lnTo>
                  <a:close/>
                </a:path>
                <a:path w="644525" h="461645">
                  <a:moveTo>
                    <a:pt x="230978" y="461029"/>
                  </a:moveTo>
                  <a:lnTo>
                    <a:pt x="177441" y="457323"/>
                  </a:lnTo>
                  <a:lnTo>
                    <a:pt x="126107" y="445889"/>
                  </a:lnTo>
                  <a:lnTo>
                    <a:pt x="76549" y="428270"/>
                  </a:lnTo>
                  <a:lnTo>
                    <a:pt x="28339" y="406011"/>
                  </a:lnTo>
                  <a:lnTo>
                    <a:pt x="0" y="362859"/>
                  </a:lnTo>
                  <a:lnTo>
                    <a:pt x="4677" y="346902"/>
                  </a:lnTo>
                  <a:lnTo>
                    <a:pt x="16358" y="333343"/>
                  </a:lnTo>
                  <a:lnTo>
                    <a:pt x="32034" y="325935"/>
                  </a:lnTo>
                  <a:lnTo>
                    <a:pt x="50127" y="325281"/>
                  </a:lnTo>
                  <a:lnTo>
                    <a:pt x="69058" y="331983"/>
                  </a:lnTo>
                  <a:lnTo>
                    <a:pt x="113551" y="353353"/>
                  </a:lnTo>
                  <a:lnTo>
                    <a:pt x="158299" y="367716"/>
                  </a:lnTo>
                  <a:lnTo>
                    <a:pt x="203236" y="375245"/>
                  </a:lnTo>
                  <a:lnTo>
                    <a:pt x="248297" y="376112"/>
                  </a:lnTo>
                  <a:lnTo>
                    <a:pt x="483562" y="376112"/>
                  </a:lnTo>
                  <a:lnTo>
                    <a:pt x="463128" y="391708"/>
                  </a:lnTo>
                  <a:lnTo>
                    <a:pt x="419230" y="416979"/>
                  </a:lnTo>
                  <a:lnTo>
                    <a:pt x="371321" y="436991"/>
                  </a:lnTo>
                  <a:lnTo>
                    <a:pt x="319374" y="451680"/>
                  </a:lnTo>
                  <a:lnTo>
                    <a:pt x="315034" y="452649"/>
                  </a:lnTo>
                  <a:lnTo>
                    <a:pt x="310738" y="454071"/>
                  </a:lnTo>
                  <a:lnTo>
                    <a:pt x="230978" y="461029"/>
                  </a:lnTo>
                  <a:close/>
                </a:path>
              </a:pathLst>
            </a:custGeom>
            <a:solidFill>
              <a:srgbClr val="332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68696" y="835054"/>
            <a:ext cx="6151245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65"/>
              <a:t>2.Architecture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506800" y="4408215"/>
            <a:ext cx="5848985" cy="5537200"/>
            <a:chOff x="506800" y="4408215"/>
            <a:chExt cx="5848985" cy="5537200"/>
          </a:xfrm>
        </p:grpSpPr>
        <p:sp>
          <p:nvSpPr>
            <p:cNvPr id="11" name="object 11"/>
            <p:cNvSpPr/>
            <p:nvPr/>
          </p:nvSpPr>
          <p:spPr>
            <a:xfrm>
              <a:off x="1030102" y="4408215"/>
              <a:ext cx="5325221" cy="51877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6800" y="7574610"/>
              <a:ext cx="2693901" cy="23704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990034" y="4719099"/>
            <a:ext cx="7420609" cy="3567429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algn="ctr" marL="12700" marR="5080">
              <a:lnSpc>
                <a:spcPts val="4710"/>
              </a:lnSpc>
              <a:spcBef>
                <a:spcPts val="1075"/>
              </a:spcBef>
            </a:pPr>
            <a:r>
              <a:rPr dirty="0" sz="4750" spc="-585">
                <a:latin typeface="Arial"/>
                <a:cs typeface="Arial"/>
              </a:rPr>
              <a:t>-Guarantee </a:t>
            </a:r>
            <a:r>
              <a:rPr dirty="0" sz="4750" spc="-475">
                <a:latin typeface="Arial"/>
                <a:cs typeface="Arial"/>
              </a:rPr>
              <a:t>the </a:t>
            </a:r>
            <a:r>
              <a:rPr dirty="0" sz="4750" spc="-625">
                <a:latin typeface="Arial"/>
                <a:cs typeface="Arial"/>
              </a:rPr>
              <a:t>eventual </a:t>
            </a:r>
            <a:r>
              <a:rPr dirty="0" sz="4750" spc="-605">
                <a:latin typeface="Arial"/>
                <a:cs typeface="Arial"/>
              </a:rPr>
              <a:t>consistency  </a:t>
            </a:r>
            <a:r>
              <a:rPr dirty="0" sz="4750" spc="-120">
                <a:latin typeface="Arial"/>
                <a:cs typeface="Arial"/>
              </a:rPr>
              <a:t>of </a:t>
            </a:r>
            <a:r>
              <a:rPr dirty="0" sz="4750" spc="-475">
                <a:latin typeface="Arial"/>
                <a:cs typeface="Arial"/>
              </a:rPr>
              <a:t>the </a:t>
            </a:r>
            <a:r>
              <a:rPr dirty="0" sz="4750" spc="-505">
                <a:latin typeface="Arial"/>
                <a:cs typeface="Arial"/>
              </a:rPr>
              <a:t>inventory</a:t>
            </a:r>
            <a:r>
              <a:rPr dirty="0" sz="4750" spc="-700">
                <a:latin typeface="Arial"/>
                <a:cs typeface="Arial"/>
              </a:rPr>
              <a:t> </a:t>
            </a:r>
            <a:r>
              <a:rPr dirty="0" sz="4750" spc="-505">
                <a:latin typeface="Arial"/>
                <a:cs typeface="Arial"/>
              </a:rPr>
              <a:t>data</a:t>
            </a:r>
            <a:endParaRPr sz="4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50">
              <a:latin typeface="Arial"/>
              <a:cs typeface="Arial"/>
            </a:endParaRPr>
          </a:p>
          <a:p>
            <a:pPr algn="ctr" marL="122555" marR="114935">
              <a:lnSpc>
                <a:spcPts val="4270"/>
              </a:lnSpc>
            </a:pPr>
            <a:r>
              <a:rPr dirty="0" sz="4300" spc="-615">
                <a:latin typeface="Arial"/>
                <a:cs typeface="Arial"/>
              </a:rPr>
              <a:t>-Using </a:t>
            </a:r>
            <a:r>
              <a:rPr dirty="0" sz="4300" spc="-695">
                <a:latin typeface="Arial"/>
                <a:cs typeface="Arial"/>
              </a:rPr>
              <a:t>a </a:t>
            </a:r>
            <a:r>
              <a:rPr dirty="0" sz="4300" spc="-670">
                <a:latin typeface="Arial"/>
                <a:cs typeface="Arial"/>
              </a:rPr>
              <a:t>Single </a:t>
            </a:r>
            <a:r>
              <a:rPr dirty="0" sz="4300" spc="-500">
                <a:latin typeface="Arial"/>
                <a:cs typeface="Arial"/>
              </a:rPr>
              <a:t>thread-based </a:t>
            </a:r>
            <a:r>
              <a:rPr dirty="0" sz="4300" spc="-700">
                <a:latin typeface="Arial"/>
                <a:cs typeface="Arial"/>
              </a:rPr>
              <a:t>model </a:t>
            </a:r>
            <a:r>
              <a:rPr dirty="0" sz="4300" spc="-725">
                <a:latin typeface="Arial"/>
                <a:cs typeface="Arial"/>
              </a:rPr>
              <a:t>and  </a:t>
            </a:r>
            <a:r>
              <a:rPr dirty="0" sz="4300" spc="-530">
                <a:latin typeface="Arial"/>
                <a:cs typeface="Arial"/>
              </a:rPr>
              <a:t>local </a:t>
            </a:r>
            <a:r>
              <a:rPr dirty="0" sz="4300" spc="-640">
                <a:latin typeface="Arial"/>
                <a:cs typeface="Arial"/>
              </a:rPr>
              <a:t>memory </a:t>
            </a:r>
            <a:r>
              <a:rPr dirty="0" sz="4300" spc="-409">
                <a:latin typeface="Arial"/>
                <a:cs typeface="Arial"/>
              </a:rPr>
              <a:t>but </a:t>
            </a:r>
            <a:r>
              <a:rPr dirty="0" sz="4300" spc="-575">
                <a:latin typeface="Arial"/>
                <a:cs typeface="Arial"/>
              </a:rPr>
              <a:t>must </a:t>
            </a:r>
            <a:r>
              <a:rPr dirty="0" sz="4300" spc="-680">
                <a:latin typeface="Arial"/>
                <a:cs typeface="Arial"/>
              </a:rPr>
              <a:t>handle </a:t>
            </a:r>
            <a:r>
              <a:rPr dirty="0" sz="4300" spc="-695">
                <a:latin typeface="Arial"/>
                <a:cs typeface="Arial"/>
              </a:rPr>
              <a:t>a </a:t>
            </a:r>
            <a:r>
              <a:rPr dirty="0" sz="4300" spc="-484">
                <a:latin typeface="Arial"/>
                <a:cs typeface="Arial"/>
              </a:rPr>
              <a:t>large  </a:t>
            </a:r>
            <a:r>
              <a:rPr dirty="0" sz="4300" spc="-715">
                <a:latin typeface="Arial"/>
                <a:cs typeface="Arial"/>
              </a:rPr>
              <a:t>volume </a:t>
            </a:r>
            <a:r>
              <a:rPr dirty="0" sz="4300" spc="-105">
                <a:latin typeface="Arial"/>
                <a:cs typeface="Arial"/>
              </a:rPr>
              <a:t>of</a:t>
            </a:r>
            <a:r>
              <a:rPr dirty="0" sz="4300" spc="-35">
                <a:latin typeface="Arial"/>
                <a:cs typeface="Arial"/>
              </a:rPr>
              <a:t> traffic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7144" y="74645"/>
            <a:ext cx="8794115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5"/>
              <a:t>3. </a:t>
            </a:r>
            <a:r>
              <a:rPr dirty="0" spc="-1370"/>
              <a:t>Consistency</a:t>
            </a:r>
            <a:r>
              <a:rPr dirty="0" spc="-455"/>
              <a:t> </a:t>
            </a:r>
            <a:r>
              <a:rPr dirty="0" spc="-1590"/>
              <a:t>Model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0566" y="8261290"/>
            <a:ext cx="2054225" cy="2018664"/>
            <a:chOff x="580566" y="8261290"/>
            <a:chExt cx="2054225" cy="2018664"/>
          </a:xfrm>
        </p:grpSpPr>
        <p:sp>
          <p:nvSpPr>
            <p:cNvPr id="5" name="object 5"/>
            <p:cNvSpPr/>
            <p:nvPr/>
          </p:nvSpPr>
          <p:spPr>
            <a:xfrm>
              <a:off x="580566" y="8261290"/>
              <a:ext cx="2054225" cy="2018664"/>
            </a:xfrm>
            <a:custGeom>
              <a:avLst/>
              <a:gdLst/>
              <a:ahLst/>
              <a:cxnLst/>
              <a:rect l="l" t="t" r="r" b="b"/>
              <a:pathLst>
                <a:path w="2054225" h="2018665">
                  <a:moveTo>
                    <a:pt x="1252518" y="1994696"/>
                  </a:moveTo>
                  <a:lnTo>
                    <a:pt x="1206441" y="2004098"/>
                  </a:lnTo>
                  <a:lnTo>
                    <a:pt x="1160141" y="2011266"/>
                  </a:lnTo>
                  <a:lnTo>
                    <a:pt x="1113639" y="2016130"/>
                  </a:lnTo>
                  <a:lnTo>
                    <a:pt x="1066952" y="2018621"/>
                  </a:lnTo>
                  <a:lnTo>
                    <a:pt x="1020101" y="2018669"/>
                  </a:lnTo>
                  <a:lnTo>
                    <a:pt x="973102" y="2016205"/>
                  </a:lnTo>
                  <a:lnTo>
                    <a:pt x="925976" y="2011159"/>
                  </a:lnTo>
                  <a:lnTo>
                    <a:pt x="878740" y="2003461"/>
                  </a:lnTo>
                  <a:lnTo>
                    <a:pt x="831414" y="1993043"/>
                  </a:lnTo>
                  <a:lnTo>
                    <a:pt x="784016" y="1979833"/>
                  </a:lnTo>
                  <a:lnTo>
                    <a:pt x="736564" y="1963764"/>
                  </a:lnTo>
                  <a:lnTo>
                    <a:pt x="689079" y="1944765"/>
                  </a:lnTo>
                  <a:lnTo>
                    <a:pt x="642470" y="1924506"/>
                  </a:lnTo>
                  <a:lnTo>
                    <a:pt x="596038" y="1903657"/>
                  </a:lnTo>
                  <a:lnTo>
                    <a:pt x="550099" y="1881815"/>
                  </a:lnTo>
                  <a:lnTo>
                    <a:pt x="504967" y="1858579"/>
                  </a:lnTo>
                  <a:lnTo>
                    <a:pt x="460956" y="1833546"/>
                  </a:lnTo>
                  <a:lnTo>
                    <a:pt x="416230" y="1804175"/>
                  </a:lnTo>
                  <a:lnTo>
                    <a:pt x="374225" y="1771760"/>
                  </a:lnTo>
                  <a:lnTo>
                    <a:pt x="334735" y="1736579"/>
                  </a:lnTo>
                  <a:lnTo>
                    <a:pt x="297553" y="1698910"/>
                  </a:lnTo>
                  <a:lnTo>
                    <a:pt x="262474" y="1659033"/>
                  </a:lnTo>
                  <a:lnTo>
                    <a:pt x="229290" y="1617226"/>
                  </a:lnTo>
                  <a:lnTo>
                    <a:pt x="197797" y="1573768"/>
                  </a:lnTo>
                  <a:lnTo>
                    <a:pt x="168143" y="1528609"/>
                  </a:lnTo>
                  <a:lnTo>
                    <a:pt x="140976" y="1482232"/>
                  </a:lnTo>
                  <a:lnTo>
                    <a:pt x="116137" y="1434717"/>
                  </a:lnTo>
                  <a:lnTo>
                    <a:pt x="93471" y="1386145"/>
                  </a:lnTo>
                  <a:lnTo>
                    <a:pt x="72822" y="1336595"/>
                  </a:lnTo>
                  <a:lnTo>
                    <a:pt x="54033" y="1286148"/>
                  </a:lnTo>
                  <a:lnTo>
                    <a:pt x="38579" y="1238771"/>
                  </a:lnTo>
                  <a:lnTo>
                    <a:pt x="25549" y="1191101"/>
                  </a:lnTo>
                  <a:lnTo>
                    <a:pt x="15061" y="1143150"/>
                  </a:lnTo>
                  <a:lnTo>
                    <a:pt x="7230" y="1094925"/>
                  </a:lnTo>
                  <a:lnTo>
                    <a:pt x="2171" y="1046438"/>
                  </a:lnTo>
                  <a:lnTo>
                    <a:pt x="0" y="997698"/>
                  </a:lnTo>
                  <a:lnTo>
                    <a:pt x="831" y="948714"/>
                  </a:lnTo>
                  <a:lnTo>
                    <a:pt x="4782" y="899496"/>
                  </a:lnTo>
                  <a:lnTo>
                    <a:pt x="11966" y="850054"/>
                  </a:lnTo>
                  <a:lnTo>
                    <a:pt x="22310" y="798664"/>
                  </a:lnTo>
                  <a:lnTo>
                    <a:pt x="34767" y="748538"/>
                  </a:lnTo>
                  <a:lnTo>
                    <a:pt x="49323" y="699680"/>
                  </a:lnTo>
                  <a:lnTo>
                    <a:pt x="65964" y="652091"/>
                  </a:lnTo>
                  <a:lnTo>
                    <a:pt x="84674" y="605777"/>
                  </a:lnTo>
                  <a:lnTo>
                    <a:pt x="105440" y="560739"/>
                  </a:lnTo>
                  <a:lnTo>
                    <a:pt x="128246" y="516981"/>
                  </a:lnTo>
                  <a:lnTo>
                    <a:pt x="153078" y="474506"/>
                  </a:lnTo>
                  <a:lnTo>
                    <a:pt x="179921" y="433317"/>
                  </a:lnTo>
                  <a:lnTo>
                    <a:pt x="208761" y="393418"/>
                  </a:lnTo>
                  <a:lnTo>
                    <a:pt x="239581" y="354811"/>
                  </a:lnTo>
                  <a:lnTo>
                    <a:pt x="272369" y="317501"/>
                  </a:lnTo>
                  <a:lnTo>
                    <a:pt x="307109" y="281489"/>
                  </a:lnTo>
                  <a:lnTo>
                    <a:pt x="343787" y="246780"/>
                  </a:lnTo>
                  <a:lnTo>
                    <a:pt x="382388" y="213376"/>
                  </a:lnTo>
                  <a:lnTo>
                    <a:pt x="422897" y="181281"/>
                  </a:lnTo>
                  <a:lnTo>
                    <a:pt x="465299" y="150498"/>
                  </a:lnTo>
                  <a:lnTo>
                    <a:pt x="509580" y="121030"/>
                  </a:lnTo>
                  <a:lnTo>
                    <a:pt x="554414" y="94825"/>
                  </a:lnTo>
                  <a:lnTo>
                    <a:pt x="600659" y="72252"/>
                  </a:lnTo>
                  <a:lnTo>
                    <a:pt x="648207" y="53092"/>
                  </a:lnTo>
                  <a:lnTo>
                    <a:pt x="696951" y="37127"/>
                  </a:lnTo>
                  <a:lnTo>
                    <a:pt x="746782" y="24139"/>
                  </a:lnTo>
                  <a:lnTo>
                    <a:pt x="797593" y="13909"/>
                  </a:lnTo>
                  <a:lnTo>
                    <a:pt x="846717" y="6686"/>
                  </a:lnTo>
                  <a:lnTo>
                    <a:pt x="895804" y="2073"/>
                  </a:lnTo>
                  <a:lnTo>
                    <a:pt x="944794" y="0"/>
                  </a:lnTo>
                  <a:lnTo>
                    <a:pt x="993629" y="397"/>
                  </a:lnTo>
                  <a:lnTo>
                    <a:pt x="1042252" y="3196"/>
                  </a:lnTo>
                  <a:lnTo>
                    <a:pt x="1090603" y="8326"/>
                  </a:lnTo>
                  <a:lnTo>
                    <a:pt x="1138624" y="15718"/>
                  </a:lnTo>
                  <a:lnTo>
                    <a:pt x="1186256" y="25302"/>
                  </a:lnTo>
                  <a:lnTo>
                    <a:pt x="1233442" y="37009"/>
                  </a:lnTo>
                  <a:lnTo>
                    <a:pt x="1280123" y="50770"/>
                  </a:lnTo>
                  <a:lnTo>
                    <a:pt x="1326239" y="66514"/>
                  </a:lnTo>
                  <a:lnTo>
                    <a:pt x="1371734" y="84173"/>
                  </a:lnTo>
                  <a:lnTo>
                    <a:pt x="1416549" y="103676"/>
                  </a:lnTo>
                  <a:lnTo>
                    <a:pt x="1460624" y="124954"/>
                  </a:lnTo>
                  <a:lnTo>
                    <a:pt x="1503902" y="147937"/>
                  </a:lnTo>
                  <a:lnTo>
                    <a:pt x="1546324" y="172556"/>
                  </a:lnTo>
                  <a:lnTo>
                    <a:pt x="1587833" y="198742"/>
                  </a:lnTo>
                  <a:lnTo>
                    <a:pt x="1628368" y="226425"/>
                  </a:lnTo>
                  <a:lnTo>
                    <a:pt x="1667873" y="255535"/>
                  </a:lnTo>
                  <a:lnTo>
                    <a:pt x="1706288" y="286002"/>
                  </a:lnTo>
                  <a:lnTo>
                    <a:pt x="1743556" y="317758"/>
                  </a:lnTo>
                  <a:lnTo>
                    <a:pt x="1779617" y="350732"/>
                  </a:lnTo>
                  <a:lnTo>
                    <a:pt x="1816604" y="387519"/>
                  </a:lnTo>
                  <a:lnTo>
                    <a:pt x="1851413" y="425887"/>
                  </a:lnTo>
                  <a:lnTo>
                    <a:pt x="1883895" y="465882"/>
                  </a:lnTo>
                  <a:lnTo>
                    <a:pt x="1913899" y="507545"/>
                  </a:lnTo>
                  <a:lnTo>
                    <a:pt x="1941273" y="550921"/>
                  </a:lnTo>
                  <a:lnTo>
                    <a:pt x="1965869" y="596054"/>
                  </a:lnTo>
                  <a:lnTo>
                    <a:pt x="1987534" y="642987"/>
                  </a:lnTo>
                  <a:lnTo>
                    <a:pt x="2006118" y="691764"/>
                  </a:lnTo>
                  <a:lnTo>
                    <a:pt x="2019550" y="734895"/>
                  </a:lnTo>
                  <a:lnTo>
                    <a:pt x="2030732" y="778994"/>
                  </a:lnTo>
                  <a:lnTo>
                    <a:pt x="2039689" y="823933"/>
                  </a:lnTo>
                  <a:lnTo>
                    <a:pt x="2046444" y="869585"/>
                  </a:lnTo>
                  <a:lnTo>
                    <a:pt x="2051020" y="915822"/>
                  </a:lnTo>
                  <a:lnTo>
                    <a:pt x="2053442" y="962518"/>
                  </a:lnTo>
                  <a:lnTo>
                    <a:pt x="2053731" y="1009545"/>
                  </a:lnTo>
                  <a:lnTo>
                    <a:pt x="2051913" y="1056777"/>
                  </a:lnTo>
                  <a:lnTo>
                    <a:pt x="2048010" y="1104085"/>
                  </a:lnTo>
                  <a:lnTo>
                    <a:pt x="2042045" y="1151344"/>
                  </a:lnTo>
                  <a:lnTo>
                    <a:pt x="2034044" y="1198425"/>
                  </a:lnTo>
                  <a:lnTo>
                    <a:pt x="2024028" y="1245202"/>
                  </a:lnTo>
                  <a:lnTo>
                    <a:pt x="2012022" y="1291548"/>
                  </a:lnTo>
                  <a:lnTo>
                    <a:pt x="1998048" y="1337335"/>
                  </a:lnTo>
                  <a:lnTo>
                    <a:pt x="1982131" y="1382436"/>
                  </a:lnTo>
                  <a:lnTo>
                    <a:pt x="1964294" y="1426724"/>
                  </a:lnTo>
                  <a:lnTo>
                    <a:pt x="1944561" y="1470073"/>
                  </a:lnTo>
                  <a:lnTo>
                    <a:pt x="1922955" y="1512354"/>
                  </a:lnTo>
                  <a:lnTo>
                    <a:pt x="1899499" y="1553440"/>
                  </a:lnTo>
                  <a:lnTo>
                    <a:pt x="1874217" y="1593205"/>
                  </a:lnTo>
                  <a:lnTo>
                    <a:pt x="1847132" y="1631522"/>
                  </a:lnTo>
                  <a:lnTo>
                    <a:pt x="1818269" y="1668262"/>
                  </a:lnTo>
                  <a:lnTo>
                    <a:pt x="1787650" y="1703300"/>
                  </a:lnTo>
                  <a:lnTo>
                    <a:pt x="1755299" y="1736508"/>
                  </a:lnTo>
                  <a:lnTo>
                    <a:pt x="1721240" y="1767758"/>
                  </a:lnTo>
                  <a:lnTo>
                    <a:pt x="1685496" y="1796924"/>
                  </a:lnTo>
                  <a:lnTo>
                    <a:pt x="1648090" y="1823878"/>
                  </a:lnTo>
                  <a:lnTo>
                    <a:pt x="1609046" y="1848494"/>
                  </a:lnTo>
                  <a:lnTo>
                    <a:pt x="1565634" y="1873068"/>
                  </a:lnTo>
                  <a:lnTo>
                    <a:pt x="1521856" y="1895978"/>
                  </a:lnTo>
                  <a:lnTo>
                    <a:pt x="1477729" y="1917158"/>
                  </a:lnTo>
                  <a:lnTo>
                    <a:pt x="1433273" y="1936539"/>
                  </a:lnTo>
                  <a:lnTo>
                    <a:pt x="1388506" y="1954051"/>
                  </a:lnTo>
                  <a:lnTo>
                    <a:pt x="1343445" y="1969627"/>
                  </a:lnTo>
                  <a:lnTo>
                    <a:pt x="1298110" y="1983198"/>
                  </a:lnTo>
                  <a:lnTo>
                    <a:pt x="1252518" y="1994696"/>
                  </a:lnTo>
                  <a:close/>
                </a:path>
              </a:pathLst>
            </a:custGeom>
            <a:solidFill>
              <a:srgbClr val="647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2362" y="8888485"/>
              <a:ext cx="1293495" cy="677545"/>
            </a:xfrm>
            <a:custGeom>
              <a:avLst/>
              <a:gdLst/>
              <a:ahLst/>
              <a:cxnLst/>
              <a:rect l="l" t="t" r="r" b="b"/>
              <a:pathLst>
                <a:path w="1293495" h="677545">
                  <a:moveTo>
                    <a:pt x="761560" y="662037"/>
                  </a:moveTo>
                  <a:lnTo>
                    <a:pt x="712505" y="670290"/>
                  </a:lnTo>
                  <a:lnTo>
                    <a:pt x="664158" y="675380"/>
                  </a:lnTo>
                  <a:lnTo>
                    <a:pt x="616522" y="677284"/>
                  </a:lnTo>
                  <a:lnTo>
                    <a:pt x="569597" y="675979"/>
                  </a:lnTo>
                  <a:lnTo>
                    <a:pt x="523384" y="671442"/>
                  </a:lnTo>
                  <a:lnTo>
                    <a:pt x="477883" y="663650"/>
                  </a:lnTo>
                  <a:lnTo>
                    <a:pt x="433095" y="652580"/>
                  </a:lnTo>
                  <a:lnTo>
                    <a:pt x="389021" y="638210"/>
                  </a:lnTo>
                  <a:lnTo>
                    <a:pt x="345662" y="620515"/>
                  </a:lnTo>
                  <a:lnTo>
                    <a:pt x="303017" y="599473"/>
                  </a:lnTo>
                  <a:lnTo>
                    <a:pt x="261089" y="575061"/>
                  </a:lnTo>
                  <a:lnTo>
                    <a:pt x="219877" y="547255"/>
                  </a:lnTo>
                  <a:lnTo>
                    <a:pt x="180839" y="517239"/>
                  </a:lnTo>
                  <a:lnTo>
                    <a:pt x="144067" y="485129"/>
                  </a:lnTo>
                  <a:lnTo>
                    <a:pt x="109640" y="450847"/>
                  </a:lnTo>
                  <a:lnTo>
                    <a:pt x="77638" y="414311"/>
                  </a:lnTo>
                  <a:lnTo>
                    <a:pt x="48140" y="375442"/>
                  </a:lnTo>
                  <a:lnTo>
                    <a:pt x="21227" y="334159"/>
                  </a:lnTo>
                  <a:lnTo>
                    <a:pt x="1084" y="293396"/>
                  </a:lnTo>
                  <a:lnTo>
                    <a:pt x="0" y="277237"/>
                  </a:lnTo>
                  <a:lnTo>
                    <a:pt x="4915" y="262018"/>
                  </a:lnTo>
                  <a:lnTo>
                    <a:pt x="16089" y="247991"/>
                  </a:lnTo>
                  <a:lnTo>
                    <a:pt x="29776" y="239815"/>
                  </a:lnTo>
                  <a:lnTo>
                    <a:pt x="45454" y="238152"/>
                  </a:lnTo>
                  <a:lnTo>
                    <a:pt x="61962" y="243068"/>
                  </a:lnTo>
                  <a:lnTo>
                    <a:pt x="78134" y="254625"/>
                  </a:lnTo>
                  <a:lnTo>
                    <a:pt x="96942" y="273565"/>
                  </a:lnTo>
                  <a:lnTo>
                    <a:pt x="115117" y="293167"/>
                  </a:lnTo>
                  <a:lnTo>
                    <a:pt x="133212" y="312859"/>
                  </a:lnTo>
                  <a:lnTo>
                    <a:pt x="151780" y="332072"/>
                  </a:lnTo>
                  <a:lnTo>
                    <a:pt x="190092" y="367934"/>
                  </a:lnTo>
                  <a:lnTo>
                    <a:pt x="229770" y="400923"/>
                  </a:lnTo>
                  <a:lnTo>
                    <a:pt x="270880" y="430839"/>
                  </a:lnTo>
                  <a:lnTo>
                    <a:pt x="313490" y="457485"/>
                  </a:lnTo>
                  <a:lnTo>
                    <a:pt x="357664" y="480662"/>
                  </a:lnTo>
                  <a:lnTo>
                    <a:pt x="403469" y="500174"/>
                  </a:lnTo>
                  <a:lnTo>
                    <a:pt x="450972" y="515822"/>
                  </a:lnTo>
                  <a:lnTo>
                    <a:pt x="500239" y="527408"/>
                  </a:lnTo>
                  <a:lnTo>
                    <a:pt x="551336" y="534734"/>
                  </a:lnTo>
                  <a:lnTo>
                    <a:pt x="604330" y="537603"/>
                  </a:lnTo>
                  <a:lnTo>
                    <a:pt x="655179" y="536088"/>
                  </a:lnTo>
                  <a:lnTo>
                    <a:pt x="704059" y="530480"/>
                  </a:lnTo>
                  <a:lnTo>
                    <a:pt x="750976" y="520837"/>
                  </a:lnTo>
                  <a:lnTo>
                    <a:pt x="795933" y="507215"/>
                  </a:lnTo>
                  <a:lnTo>
                    <a:pt x="838932" y="489673"/>
                  </a:lnTo>
                  <a:lnTo>
                    <a:pt x="879979" y="468269"/>
                  </a:lnTo>
                  <a:lnTo>
                    <a:pt x="919076" y="443059"/>
                  </a:lnTo>
                  <a:lnTo>
                    <a:pt x="956228" y="414102"/>
                  </a:lnTo>
                  <a:lnTo>
                    <a:pt x="991438" y="381456"/>
                  </a:lnTo>
                  <a:lnTo>
                    <a:pt x="1024710" y="345178"/>
                  </a:lnTo>
                  <a:lnTo>
                    <a:pt x="1056047" y="305325"/>
                  </a:lnTo>
                  <a:lnTo>
                    <a:pt x="1086314" y="259943"/>
                  </a:lnTo>
                  <a:lnTo>
                    <a:pt x="1112288" y="212536"/>
                  </a:lnTo>
                  <a:lnTo>
                    <a:pt x="1133854" y="163111"/>
                  </a:lnTo>
                  <a:lnTo>
                    <a:pt x="1150897" y="111676"/>
                  </a:lnTo>
                  <a:lnTo>
                    <a:pt x="1163302" y="58237"/>
                  </a:lnTo>
                  <a:lnTo>
                    <a:pt x="1173597" y="31227"/>
                  </a:lnTo>
                  <a:lnTo>
                    <a:pt x="1191586" y="11289"/>
                  </a:lnTo>
                  <a:lnTo>
                    <a:pt x="1214500" y="266"/>
                  </a:lnTo>
                  <a:lnTo>
                    <a:pt x="1239570" y="0"/>
                  </a:lnTo>
                  <a:lnTo>
                    <a:pt x="1265946" y="11396"/>
                  </a:lnTo>
                  <a:lnTo>
                    <a:pt x="1284292" y="30781"/>
                  </a:lnTo>
                  <a:lnTo>
                    <a:pt x="1293090" y="56300"/>
                  </a:lnTo>
                  <a:lnTo>
                    <a:pt x="1290821" y="86098"/>
                  </a:lnTo>
                  <a:lnTo>
                    <a:pt x="1276815" y="134739"/>
                  </a:lnTo>
                  <a:lnTo>
                    <a:pt x="1260849" y="182096"/>
                  </a:lnTo>
                  <a:lnTo>
                    <a:pt x="1242815" y="228096"/>
                  </a:lnTo>
                  <a:lnTo>
                    <a:pt x="1222609" y="272661"/>
                  </a:lnTo>
                  <a:lnTo>
                    <a:pt x="1200125" y="315719"/>
                  </a:lnTo>
                  <a:lnTo>
                    <a:pt x="1175255" y="357194"/>
                  </a:lnTo>
                  <a:lnTo>
                    <a:pt x="1147894" y="397011"/>
                  </a:lnTo>
                  <a:lnTo>
                    <a:pt x="1117936" y="435095"/>
                  </a:lnTo>
                  <a:lnTo>
                    <a:pt x="1085274" y="471372"/>
                  </a:lnTo>
                  <a:lnTo>
                    <a:pt x="1049803" y="505766"/>
                  </a:lnTo>
                  <a:lnTo>
                    <a:pt x="1011416" y="538203"/>
                  </a:lnTo>
                  <a:lnTo>
                    <a:pt x="970008" y="568608"/>
                  </a:lnTo>
                  <a:lnTo>
                    <a:pt x="930891" y="593194"/>
                  </a:lnTo>
                  <a:lnTo>
                    <a:pt x="890335" y="614651"/>
                  </a:lnTo>
                  <a:lnTo>
                    <a:pt x="848492" y="633157"/>
                  </a:lnTo>
                  <a:lnTo>
                    <a:pt x="805517" y="648892"/>
                  </a:lnTo>
                  <a:lnTo>
                    <a:pt x="761560" y="662037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7616" y="8798173"/>
              <a:ext cx="163450" cy="1613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5443" y="8857541"/>
              <a:ext cx="157262" cy="160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876123" y="1242539"/>
            <a:ext cx="14572615" cy="7690484"/>
            <a:chOff x="2876123" y="1242539"/>
            <a:chExt cx="14572615" cy="7690484"/>
          </a:xfrm>
        </p:grpSpPr>
        <p:sp>
          <p:nvSpPr>
            <p:cNvPr id="10" name="object 10"/>
            <p:cNvSpPr/>
            <p:nvPr/>
          </p:nvSpPr>
          <p:spPr>
            <a:xfrm>
              <a:off x="15344866" y="1242539"/>
              <a:ext cx="2103755" cy="1990089"/>
            </a:xfrm>
            <a:custGeom>
              <a:avLst/>
              <a:gdLst/>
              <a:ahLst/>
              <a:cxnLst/>
              <a:rect l="l" t="t" r="r" b="b"/>
              <a:pathLst>
                <a:path w="2103755" h="1990089">
                  <a:moveTo>
                    <a:pt x="1034291" y="1974182"/>
                  </a:moveTo>
                  <a:lnTo>
                    <a:pt x="1003808" y="1941501"/>
                  </a:lnTo>
                  <a:lnTo>
                    <a:pt x="982837" y="1897963"/>
                  </a:lnTo>
                  <a:lnTo>
                    <a:pt x="959913" y="1827396"/>
                  </a:lnTo>
                  <a:lnTo>
                    <a:pt x="938833" y="1756206"/>
                  </a:lnTo>
                  <a:lnTo>
                    <a:pt x="911610" y="1665810"/>
                  </a:lnTo>
                  <a:lnTo>
                    <a:pt x="898713" y="1620435"/>
                  </a:lnTo>
                  <a:lnTo>
                    <a:pt x="887262" y="1574733"/>
                  </a:lnTo>
                  <a:lnTo>
                    <a:pt x="876993" y="1527517"/>
                  </a:lnTo>
                  <a:lnTo>
                    <a:pt x="867893" y="1480144"/>
                  </a:lnTo>
                  <a:lnTo>
                    <a:pt x="860230" y="1432612"/>
                  </a:lnTo>
                  <a:lnTo>
                    <a:pt x="854271" y="1384916"/>
                  </a:lnTo>
                  <a:lnTo>
                    <a:pt x="850284" y="1337053"/>
                  </a:lnTo>
                  <a:lnTo>
                    <a:pt x="848536" y="1289018"/>
                  </a:lnTo>
                  <a:lnTo>
                    <a:pt x="849295" y="1240808"/>
                  </a:lnTo>
                  <a:lnTo>
                    <a:pt x="852829" y="1192418"/>
                  </a:lnTo>
                  <a:lnTo>
                    <a:pt x="857883" y="1144567"/>
                  </a:lnTo>
                  <a:lnTo>
                    <a:pt x="863273" y="1096723"/>
                  </a:lnTo>
                  <a:lnTo>
                    <a:pt x="869185" y="1048943"/>
                  </a:lnTo>
                  <a:lnTo>
                    <a:pt x="875803" y="1001281"/>
                  </a:lnTo>
                  <a:lnTo>
                    <a:pt x="883312" y="953790"/>
                  </a:lnTo>
                  <a:lnTo>
                    <a:pt x="891896" y="906525"/>
                  </a:lnTo>
                  <a:lnTo>
                    <a:pt x="902058" y="868279"/>
                  </a:lnTo>
                  <a:lnTo>
                    <a:pt x="916114" y="830783"/>
                  </a:lnTo>
                  <a:lnTo>
                    <a:pt x="932055" y="793694"/>
                  </a:lnTo>
                  <a:lnTo>
                    <a:pt x="947869" y="756669"/>
                  </a:lnTo>
                  <a:lnTo>
                    <a:pt x="966293" y="717209"/>
                  </a:lnTo>
                  <a:lnTo>
                    <a:pt x="988338" y="679988"/>
                  </a:lnTo>
                  <a:lnTo>
                    <a:pt x="1013671" y="644909"/>
                  </a:lnTo>
                  <a:lnTo>
                    <a:pt x="1041965" y="611874"/>
                  </a:lnTo>
                  <a:lnTo>
                    <a:pt x="1080619" y="574530"/>
                  </a:lnTo>
                  <a:lnTo>
                    <a:pt x="1121512" y="543548"/>
                  </a:lnTo>
                  <a:lnTo>
                    <a:pt x="1164569" y="518942"/>
                  </a:lnTo>
                  <a:lnTo>
                    <a:pt x="1209716" y="500726"/>
                  </a:lnTo>
                  <a:lnTo>
                    <a:pt x="1256879" y="488913"/>
                  </a:lnTo>
                  <a:lnTo>
                    <a:pt x="1305981" y="483518"/>
                  </a:lnTo>
                  <a:lnTo>
                    <a:pt x="1356948" y="484555"/>
                  </a:lnTo>
                  <a:lnTo>
                    <a:pt x="1409706" y="492038"/>
                  </a:lnTo>
                  <a:lnTo>
                    <a:pt x="1460323" y="508514"/>
                  </a:lnTo>
                  <a:lnTo>
                    <a:pt x="1503917" y="536023"/>
                  </a:lnTo>
                  <a:lnTo>
                    <a:pt x="1539827" y="573980"/>
                  </a:lnTo>
                  <a:lnTo>
                    <a:pt x="1567391" y="621804"/>
                  </a:lnTo>
                  <a:lnTo>
                    <a:pt x="1586514" y="673284"/>
                  </a:lnTo>
                  <a:lnTo>
                    <a:pt x="1599146" y="725313"/>
                  </a:lnTo>
                  <a:lnTo>
                    <a:pt x="1605881" y="777852"/>
                  </a:lnTo>
                  <a:lnTo>
                    <a:pt x="1607315" y="830862"/>
                  </a:lnTo>
                  <a:lnTo>
                    <a:pt x="1604044" y="884302"/>
                  </a:lnTo>
                  <a:lnTo>
                    <a:pt x="1596664" y="938132"/>
                  </a:lnTo>
                  <a:lnTo>
                    <a:pt x="1595493" y="945520"/>
                  </a:lnTo>
                  <a:lnTo>
                    <a:pt x="1594376" y="953465"/>
                  </a:lnTo>
                  <a:lnTo>
                    <a:pt x="1593161" y="962492"/>
                  </a:lnTo>
                  <a:lnTo>
                    <a:pt x="1591700" y="973126"/>
                  </a:lnTo>
                  <a:lnTo>
                    <a:pt x="2092551" y="1180168"/>
                  </a:lnTo>
                  <a:lnTo>
                    <a:pt x="2081413" y="1218633"/>
                  </a:lnTo>
                  <a:lnTo>
                    <a:pt x="2059411" y="1285434"/>
                  </a:lnTo>
                  <a:lnTo>
                    <a:pt x="2028147" y="1362066"/>
                  </a:lnTo>
                  <a:lnTo>
                    <a:pt x="2005867" y="1403513"/>
                  </a:lnTo>
                  <a:lnTo>
                    <a:pt x="1980685" y="1442929"/>
                  </a:lnTo>
                  <a:lnTo>
                    <a:pt x="1952910" y="1480521"/>
                  </a:lnTo>
                  <a:lnTo>
                    <a:pt x="1922848" y="1516495"/>
                  </a:lnTo>
                  <a:lnTo>
                    <a:pt x="1890807" y="1551058"/>
                  </a:lnTo>
                  <a:lnTo>
                    <a:pt x="1857093" y="1584418"/>
                  </a:lnTo>
                  <a:lnTo>
                    <a:pt x="1818108" y="1619202"/>
                  </a:lnTo>
                  <a:lnTo>
                    <a:pt x="1777387" y="1651445"/>
                  </a:lnTo>
                  <a:lnTo>
                    <a:pt x="1735258" y="1681630"/>
                  </a:lnTo>
                  <a:lnTo>
                    <a:pt x="1692051" y="1710241"/>
                  </a:lnTo>
                  <a:lnTo>
                    <a:pt x="1648096" y="1737762"/>
                  </a:lnTo>
                  <a:lnTo>
                    <a:pt x="1559258" y="1791470"/>
                  </a:lnTo>
                  <a:lnTo>
                    <a:pt x="1515034" y="1818625"/>
                  </a:lnTo>
                  <a:lnTo>
                    <a:pt x="1470182" y="1844430"/>
                  </a:lnTo>
                  <a:lnTo>
                    <a:pt x="1424036" y="1867221"/>
                  </a:lnTo>
                  <a:lnTo>
                    <a:pt x="1376923" y="1887756"/>
                  </a:lnTo>
                  <a:lnTo>
                    <a:pt x="1329168" y="1906793"/>
                  </a:lnTo>
                  <a:lnTo>
                    <a:pt x="1233028" y="1943404"/>
                  </a:lnTo>
                  <a:lnTo>
                    <a:pt x="1185294" y="1962493"/>
                  </a:lnTo>
                  <a:lnTo>
                    <a:pt x="1171212" y="1967900"/>
                  </a:lnTo>
                  <a:lnTo>
                    <a:pt x="1156911" y="1972777"/>
                  </a:lnTo>
                  <a:lnTo>
                    <a:pt x="1142534" y="1977479"/>
                  </a:lnTo>
                  <a:lnTo>
                    <a:pt x="1128226" y="1982361"/>
                  </a:lnTo>
                  <a:lnTo>
                    <a:pt x="1075394" y="1989853"/>
                  </a:lnTo>
                  <a:lnTo>
                    <a:pt x="1034291" y="1974182"/>
                  </a:lnTo>
                  <a:close/>
                </a:path>
                <a:path w="2103755" h="1990089">
                  <a:moveTo>
                    <a:pt x="2092551" y="1180168"/>
                  </a:moveTo>
                  <a:lnTo>
                    <a:pt x="1591700" y="973126"/>
                  </a:lnTo>
                  <a:lnTo>
                    <a:pt x="1618894" y="955105"/>
                  </a:lnTo>
                  <a:lnTo>
                    <a:pt x="1644656" y="937705"/>
                  </a:lnTo>
                  <a:lnTo>
                    <a:pt x="1695565" y="907519"/>
                  </a:lnTo>
                  <a:lnTo>
                    <a:pt x="1731130" y="889899"/>
                  </a:lnTo>
                  <a:lnTo>
                    <a:pt x="1767229" y="872990"/>
                  </a:lnTo>
                  <a:lnTo>
                    <a:pt x="1803993" y="858579"/>
                  </a:lnTo>
                  <a:lnTo>
                    <a:pt x="1841551" y="848451"/>
                  </a:lnTo>
                  <a:lnTo>
                    <a:pt x="1895287" y="845140"/>
                  </a:lnTo>
                  <a:lnTo>
                    <a:pt x="1943476" y="855929"/>
                  </a:lnTo>
                  <a:lnTo>
                    <a:pt x="1986310" y="878899"/>
                  </a:lnTo>
                  <a:lnTo>
                    <a:pt x="2023980" y="912131"/>
                  </a:lnTo>
                  <a:lnTo>
                    <a:pt x="2056676" y="953706"/>
                  </a:lnTo>
                  <a:lnTo>
                    <a:pt x="2080751" y="996886"/>
                  </a:lnTo>
                  <a:lnTo>
                    <a:pt x="2096309" y="1041853"/>
                  </a:lnTo>
                  <a:lnTo>
                    <a:pt x="2103316" y="1088357"/>
                  </a:lnTo>
                  <a:lnTo>
                    <a:pt x="2101740" y="1136146"/>
                  </a:lnTo>
                  <a:lnTo>
                    <a:pt x="2092551" y="1180168"/>
                  </a:lnTo>
                  <a:close/>
                </a:path>
                <a:path w="2103755" h="1990089">
                  <a:moveTo>
                    <a:pt x="818555" y="436690"/>
                  </a:moveTo>
                  <a:lnTo>
                    <a:pt x="392044" y="260379"/>
                  </a:lnTo>
                  <a:lnTo>
                    <a:pt x="406101" y="225670"/>
                  </a:lnTo>
                  <a:lnTo>
                    <a:pt x="413697" y="206701"/>
                  </a:lnTo>
                  <a:lnTo>
                    <a:pt x="433534" y="158399"/>
                  </a:lnTo>
                  <a:lnTo>
                    <a:pt x="468403" y="89330"/>
                  </a:lnTo>
                  <a:lnTo>
                    <a:pt x="493307" y="57063"/>
                  </a:lnTo>
                  <a:lnTo>
                    <a:pt x="524008" y="30225"/>
                  </a:lnTo>
                  <a:lnTo>
                    <a:pt x="561591" y="10001"/>
                  </a:lnTo>
                  <a:lnTo>
                    <a:pt x="603816" y="0"/>
                  </a:lnTo>
                  <a:lnTo>
                    <a:pt x="647849" y="1497"/>
                  </a:lnTo>
                  <a:lnTo>
                    <a:pt x="690870" y="13385"/>
                  </a:lnTo>
                  <a:lnTo>
                    <a:pt x="730059" y="34556"/>
                  </a:lnTo>
                  <a:lnTo>
                    <a:pt x="762599" y="63902"/>
                  </a:lnTo>
                  <a:lnTo>
                    <a:pt x="794183" y="109147"/>
                  </a:lnTo>
                  <a:lnTo>
                    <a:pt x="815135" y="156982"/>
                  </a:lnTo>
                  <a:lnTo>
                    <a:pt x="827186" y="207035"/>
                  </a:lnTo>
                  <a:lnTo>
                    <a:pt x="832067" y="258937"/>
                  </a:lnTo>
                  <a:lnTo>
                    <a:pt x="831508" y="312316"/>
                  </a:lnTo>
                  <a:lnTo>
                    <a:pt x="828143" y="360074"/>
                  </a:lnTo>
                  <a:lnTo>
                    <a:pt x="822903" y="407522"/>
                  </a:lnTo>
                  <a:lnTo>
                    <a:pt x="818555" y="436690"/>
                  </a:lnTo>
                  <a:close/>
                </a:path>
                <a:path w="2103755" h="1990089">
                  <a:moveTo>
                    <a:pt x="458220" y="1135156"/>
                  </a:moveTo>
                  <a:lnTo>
                    <a:pt x="387131" y="1082782"/>
                  </a:lnTo>
                  <a:lnTo>
                    <a:pt x="350800" y="1047350"/>
                  </a:lnTo>
                  <a:lnTo>
                    <a:pt x="316609" y="1010075"/>
                  </a:lnTo>
                  <a:lnTo>
                    <a:pt x="284131" y="971311"/>
                  </a:lnTo>
                  <a:lnTo>
                    <a:pt x="252938" y="931415"/>
                  </a:lnTo>
                  <a:lnTo>
                    <a:pt x="222605" y="890742"/>
                  </a:lnTo>
                  <a:lnTo>
                    <a:pt x="192705" y="849647"/>
                  </a:lnTo>
                  <a:lnTo>
                    <a:pt x="162834" y="805444"/>
                  </a:lnTo>
                  <a:lnTo>
                    <a:pt x="135869" y="759808"/>
                  </a:lnTo>
                  <a:lnTo>
                    <a:pt x="111450" y="712934"/>
                  </a:lnTo>
                  <a:lnTo>
                    <a:pt x="89217" y="665019"/>
                  </a:lnTo>
                  <a:lnTo>
                    <a:pt x="68812" y="616258"/>
                  </a:lnTo>
                  <a:lnTo>
                    <a:pt x="49876" y="566847"/>
                  </a:lnTo>
                  <a:lnTo>
                    <a:pt x="32525" y="515890"/>
                  </a:lnTo>
                  <a:lnTo>
                    <a:pt x="18242" y="464292"/>
                  </a:lnTo>
                  <a:lnTo>
                    <a:pt x="7648" y="412052"/>
                  </a:lnTo>
                  <a:lnTo>
                    <a:pt x="1361" y="359170"/>
                  </a:lnTo>
                  <a:lnTo>
                    <a:pt x="0" y="305647"/>
                  </a:lnTo>
                  <a:lnTo>
                    <a:pt x="4182" y="251484"/>
                  </a:lnTo>
                  <a:lnTo>
                    <a:pt x="14541" y="207217"/>
                  </a:lnTo>
                  <a:lnTo>
                    <a:pt x="33652" y="168183"/>
                  </a:lnTo>
                  <a:lnTo>
                    <a:pt x="61949" y="135220"/>
                  </a:lnTo>
                  <a:lnTo>
                    <a:pt x="99862" y="109162"/>
                  </a:lnTo>
                  <a:lnTo>
                    <a:pt x="149303" y="97406"/>
                  </a:lnTo>
                  <a:lnTo>
                    <a:pt x="174828" y="99291"/>
                  </a:lnTo>
                  <a:lnTo>
                    <a:pt x="247369" y="120781"/>
                  </a:lnTo>
                  <a:lnTo>
                    <a:pt x="287885" y="144709"/>
                  </a:lnTo>
                  <a:lnTo>
                    <a:pt x="323188" y="175031"/>
                  </a:lnTo>
                  <a:lnTo>
                    <a:pt x="354284" y="210568"/>
                  </a:lnTo>
                  <a:lnTo>
                    <a:pt x="382178" y="250141"/>
                  </a:lnTo>
                  <a:lnTo>
                    <a:pt x="384669" y="253996"/>
                  </a:lnTo>
                  <a:lnTo>
                    <a:pt x="388636" y="256901"/>
                  </a:lnTo>
                  <a:lnTo>
                    <a:pt x="392044" y="260379"/>
                  </a:lnTo>
                  <a:lnTo>
                    <a:pt x="818555" y="436690"/>
                  </a:lnTo>
                  <a:lnTo>
                    <a:pt x="815876" y="454661"/>
                  </a:lnTo>
                  <a:lnTo>
                    <a:pt x="807152" y="501496"/>
                  </a:lnTo>
                  <a:lnTo>
                    <a:pt x="796820" y="548028"/>
                  </a:lnTo>
                  <a:lnTo>
                    <a:pt x="784969" y="594260"/>
                  </a:lnTo>
                  <a:lnTo>
                    <a:pt x="771688" y="640196"/>
                  </a:lnTo>
                  <a:lnTo>
                    <a:pt x="755917" y="692593"/>
                  </a:lnTo>
                  <a:lnTo>
                    <a:pt x="739693" y="744908"/>
                  </a:lnTo>
                  <a:lnTo>
                    <a:pt x="721859" y="796549"/>
                  </a:lnTo>
                  <a:lnTo>
                    <a:pt x="701256" y="846924"/>
                  </a:lnTo>
                  <a:lnTo>
                    <a:pt x="679664" y="892669"/>
                  </a:lnTo>
                  <a:lnTo>
                    <a:pt x="656445" y="937608"/>
                  </a:lnTo>
                  <a:lnTo>
                    <a:pt x="631477" y="981606"/>
                  </a:lnTo>
                  <a:lnTo>
                    <a:pt x="604636" y="1024526"/>
                  </a:lnTo>
                  <a:lnTo>
                    <a:pt x="575802" y="1066231"/>
                  </a:lnTo>
                  <a:lnTo>
                    <a:pt x="544851" y="1106586"/>
                  </a:lnTo>
                  <a:lnTo>
                    <a:pt x="488975" y="1140230"/>
                  </a:lnTo>
                  <a:lnTo>
                    <a:pt x="458220" y="1135156"/>
                  </a:lnTo>
                  <a:close/>
                </a:path>
              </a:pathLst>
            </a:custGeom>
            <a:solidFill>
              <a:srgbClr val="EC9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442141" y="1408936"/>
              <a:ext cx="1877695" cy="1699260"/>
            </a:xfrm>
            <a:custGeom>
              <a:avLst/>
              <a:gdLst/>
              <a:ahLst/>
              <a:cxnLst/>
              <a:rect l="l" t="t" r="r" b="b"/>
              <a:pathLst>
                <a:path w="1877694" h="1699260">
                  <a:moveTo>
                    <a:pt x="1028780" y="1698946"/>
                  </a:moveTo>
                  <a:lnTo>
                    <a:pt x="996736" y="1672701"/>
                  </a:lnTo>
                  <a:lnTo>
                    <a:pt x="974984" y="1632044"/>
                  </a:lnTo>
                  <a:lnTo>
                    <a:pt x="959291" y="1587990"/>
                  </a:lnTo>
                  <a:lnTo>
                    <a:pt x="945267" y="1540018"/>
                  </a:lnTo>
                  <a:lnTo>
                    <a:pt x="933484" y="1491706"/>
                  </a:lnTo>
                  <a:lnTo>
                    <a:pt x="923728" y="1443091"/>
                  </a:lnTo>
                  <a:lnTo>
                    <a:pt x="915788" y="1394208"/>
                  </a:lnTo>
                  <a:lnTo>
                    <a:pt x="909450" y="1345094"/>
                  </a:lnTo>
                  <a:lnTo>
                    <a:pt x="904503" y="1295785"/>
                  </a:lnTo>
                  <a:lnTo>
                    <a:pt x="900734" y="1246316"/>
                  </a:lnTo>
                  <a:lnTo>
                    <a:pt x="897930" y="1196724"/>
                  </a:lnTo>
                  <a:lnTo>
                    <a:pt x="895879" y="1147045"/>
                  </a:lnTo>
                  <a:lnTo>
                    <a:pt x="894380" y="1095260"/>
                  </a:lnTo>
                  <a:lnTo>
                    <a:pt x="893679" y="1043487"/>
                  </a:lnTo>
                  <a:lnTo>
                    <a:pt x="894008" y="991742"/>
                  </a:lnTo>
                  <a:lnTo>
                    <a:pt x="895617" y="939803"/>
                  </a:lnTo>
                  <a:lnTo>
                    <a:pt x="898696" y="888398"/>
                  </a:lnTo>
                  <a:lnTo>
                    <a:pt x="903522" y="836832"/>
                  </a:lnTo>
                  <a:lnTo>
                    <a:pt x="910312" y="785357"/>
                  </a:lnTo>
                  <a:lnTo>
                    <a:pt x="919079" y="737419"/>
                  </a:lnTo>
                  <a:lnTo>
                    <a:pt x="931052" y="690873"/>
                  </a:lnTo>
                  <a:lnTo>
                    <a:pt x="946972" y="646076"/>
                  </a:lnTo>
                  <a:lnTo>
                    <a:pt x="967577" y="603388"/>
                  </a:lnTo>
                  <a:lnTo>
                    <a:pt x="993610" y="563167"/>
                  </a:lnTo>
                  <a:lnTo>
                    <a:pt x="1025811" y="525771"/>
                  </a:lnTo>
                  <a:lnTo>
                    <a:pt x="1082105" y="479320"/>
                  </a:lnTo>
                  <a:lnTo>
                    <a:pt x="1151991" y="458988"/>
                  </a:lnTo>
                  <a:lnTo>
                    <a:pt x="1198481" y="466083"/>
                  </a:lnTo>
                  <a:lnTo>
                    <a:pt x="1237980" y="485622"/>
                  </a:lnTo>
                  <a:lnTo>
                    <a:pt x="1272079" y="514275"/>
                  </a:lnTo>
                  <a:lnTo>
                    <a:pt x="1302373" y="548715"/>
                  </a:lnTo>
                  <a:lnTo>
                    <a:pt x="1326253" y="584849"/>
                  </a:lnTo>
                  <a:lnTo>
                    <a:pt x="1327168" y="586870"/>
                  </a:lnTo>
                  <a:lnTo>
                    <a:pt x="1180487" y="526235"/>
                  </a:lnTo>
                  <a:lnTo>
                    <a:pt x="1147941" y="522398"/>
                  </a:lnTo>
                  <a:lnTo>
                    <a:pt x="1112665" y="537041"/>
                  </a:lnTo>
                  <a:lnTo>
                    <a:pt x="1071835" y="570289"/>
                  </a:lnTo>
                  <a:lnTo>
                    <a:pt x="1036634" y="610012"/>
                  </a:lnTo>
                  <a:lnTo>
                    <a:pt x="1009285" y="654134"/>
                  </a:lnTo>
                  <a:lnTo>
                    <a:pt x="990024" y="702111"/>
                  </a:lnTo>
                  <a:lnTo>
                    <a:pt x="979087" y="753397"/>
                  </a:lnTo>
                  <a:lnTo>
                    <a:pt x="973245" y="801517"/>
                  </a:lnTo>
                  <a:lnTo>
                    <a:pt x="967997" y="849750"/>
                  </a:lnTo>
                  <a:lnTo>
                    <a:pt x="963460" y="898067"/>
                  </a:lnTo>
                  <a:lnTo>
                    <a:pt x="959748" y="946443"/>
                  </a:lnTo>
                  <a:lnTo>
                    <a:pt x="956979" y="994847"/>
                  </a:lnTo>
                  <a:lnTo>
                    <a:pt x="955267" y="1043253"/>
                  </a:lnTo>
                  <a:lnTo>
                    <a:pt x="954469" y="1094492"/>
                  </a:lnTo>
                  <a:lnTo>
                    <a:pt x="954550" y="1145678"/>
                  </a:lnTo>
                  <a:lnTo>
                    <a:pt x="955590" y="1196799"/>
                  </a:lnTo>
                  <a:lnTo>
                    <a:pt x="957666" y="1247843"/>
                  </a:lnTo>
                  <a:lnTo>
                    <a:pt x="960860" y="1298797"/>
                  </a:lnTo>
                  <a:lnTo>
                    <a:pt x="965248" y="1349651"/>
                  </a:lnTo>
                  <a:lnTo>
                    <a:pt x="970910" y="1400392"/>
                  </a:lnTo>
                  <a:lnTo>
                    <a:pt x="977925" y="1451007"/>
                  </a:lnTo>
                  <a:lnTo>
                    <a:pt x="986372" y="1501486"/>
                  </a:lnTo>
                  <a:lnTo>
                    <a:pt x="996330" y="1551816"/>
                  </a:lnTo>
                  <a:lnTo>
                    <a:pt x="1007878" y="1601985"/>
                  </a:lnTo>
                  <a:lnTo>
                    <a:pt x="1015309" y="1627512"/>
                  </a:lnTo>
                  <a:lnTo>
                    <a:pt x="1017990" y="1636322"/>
                  </a:lnTo>
                  <a:lnTo>
                    <a:pt x="1101871" y="1670997"/>
                  </a:lnTo>
                  <a:lnTo>
                    <a:pt x="1061121" y="1691353"/>
                  </a:lnTo>
                  <a:lnTo>
                    <a:pt x="1044374" y="1698185"/>
                  </a:lnTo>
                  <a:lnTo>
                    <a:pt x="1028780" y="1698946"/>
                  </a:lnTo>
                  <a:close/>
                </a:path>
                <a:path w="1877694" h="1699260">
                  <a:moveTo>
                    <a:pt x="1368356" y="1034049"/>
                  </a:moveTo>
                  <a:lnTo>
                    <a:pt x="1351555" y="1018392"/>
                  </a:lnTo>
                  <a:lnTo>
                    <a:pt x="1342317" y="990902"/>
                  </a:lnTo>
                  <a:lnTo>
                    <a:pt x="1328289" y="895977"/>
                  </a:lnTo>
                  <a:lnTo>
                    <a:pt x="1321001" y="848553"/>
                  </a:lnTo>
                  <a:lnTo>
                    <a:pt x="1313293" y="801208"/>
                  </a:lnTo>
                  <a:lnTo>
                    <a:pt x="1304986" y="753981"/>
                  </a:lnTo>
                  <a:lnTo>
                    <a:pt x="1295902" y="706914"/>
                  </a:lnTo>
                  <a:lnTo>
                    <a:pt x="1278517" y="644665"/>
                  </a:lnTo>
                  <a:lnTo>
                    <a:pt x="1248679" y="588855"/>
                  </a:lnTo>
                  <a:lnTo>
                    <a:pt x="1213126" y="548429"/>
                  </a:lnTo>
                  <a:lnTo>
                    <a:pt x="1180487" y="526235"/>
                  </a:lnTo>
                  <a:lnTo>
                    <a:pt x="1327168" y="586870"/>
                  </a:lnTo>
                  <a:lnTo>
                    <a:pt x="1343866" y="623765"/>
                  </a:lnTo>
                  <a:lnTo>
                    <a:pt x="1356724" y="664641"/>
                  </a:lnTo>
                  <a:lnTo>
                    <a:pt x="1366341" y="706654"/>
                  </a:lnTo>
                  <a:lnTo>
                    <a:pt x="1376777" y="760565"/>
                  </a:lnTo>
                  <a:lnTo>
                    <a:pt x="1386659" y="814587"/>
                  </a:lnTo>
                  <a:lnTo>
                    <a:pt x="1390865" y="838166"/>
                  </a:lnTo>
                  <a:lnTo>
                    <a:pt x="1406024" y="922709"/>
                  </a:lnTo>
                  <a:lnTo>
                    <a:pt x="1407318" y="929524"/>
                  </a:lnTo>
                  <a:lnTo>
                    <a:pt x="1412034" y="952870"/>
                  </a:lnTo>
                  <a:lnTo>
                    <a:pt x="1483409" y="982375"/>
                  </a:lnTo>
                  <a:lnTo>
                    <a:pt x="1417754" y="1025536"/>
                  </a:lnTo>
                  <a:lnTo>
                    <a:pt x="1390996" y="1036791"/>
                  </a:lnTo>
                  <a:lnTo>
                    <a:pt x="1368356" y="1034049"/>
                  </a:lnTo>
                  <a:close/>
                </a:path>
                <a:path w="1877694" h="1699260">
                  <a:moveTo>
                    <a:pt x="1483409" y="982375"/>
                  </a:moveTo>
                  <a:lnTo>
                    <a:pt x="1412034" y="952870"/>
                  </a:lnTo>
                  <a:lnTo>
                    <a:pt x="1436652" y="935092"/>
                  </a:lnTo>
                  <a:lnTo>
                    <a:pt x="1460315" y="917765"/>
                  </a:lnTo>
                  <a:lnTo>
                    <a:pt x="1507445" y="886209"/>
                  </a:lnTo>
                  <a:lnTo>
                    <a:pt x="1556295" y="860265"/>
                  </a:lnTo>
                  <a:lnTo>
                    <a:pt x="1606965" y="839712"/>
                  </a:lnTo>
                  <a:lnTo>
                    <a:pt x="1659958" y="825006"/>
                  </a:lnTo>
                  <a:lnTo>
                    <a:pt x="1715776" y="816607"/>
                  </a:lnTo>
                  <a:lnTo>
                    <a:pt x="1761967" y="819330"/>
                  </a:lnTo>
                  <a:lnTo>
                    <a:pt x="1801544" y="834548"/>
                  </a:lnTo>
                  <a:lnTo>
                    <a:pt x="1833702" y="859739"/>
                  </a:lnTo>
                  <a:lnTo>
                    <a:pt x="1857640" y="892378"/>
                  </a:lnTo>
                  <a:lnTo>
                    <a:pt x="1872553" y="929941"/>
                  </a:lnTo>
                  <a:lnTo>
                    <a:pt x="1874722" y="946989"/>
                  </a:lnTo>
                  <a:lnTo>
                    <a:pt x="1728101" y="886380"/>
                  </a:lnTo>
                  <a:lnTo>
                    <a:pt x="1688655" y="878009"/>
                  </a:lnTo>
                  <a:lnTo>
                    <a:pt x="1647170" y="882907"/>
                  </a:lnTo>
                  <a:lnTo>
                    <a:pt x="1606467" y="901645"/>
                  </a:lnTo>
                  <a:lnTo>
                    <a:pt x="1483409" y="982375"/>
                  </a:lnTo>
                  <a:close/>
                </a:path>
                <a:path w="1877694" h="1699260">
                  <a:moveTo>
                    <a:pt x="1101871" y="1670997"/>
                  </a:moveTo>
                  <a:lnTo>
                    <a:pt x="1017990" y="1636322"/>
                  </a:lnTo>
                  <a:lnTo>
                    <a:pt x="1023652" y="1635293"/>
                  </a:lnTo>
                  <a:lnTo>
                    <a:pt x="1028050" y="1635339"/>
                  </a:lnTo>
                  <a:lnTo>
                    <a:pt x="1031676" y="1633690"/>
                  </a:lnTo>
                  <a:lnTo>
                    <a:pt x="1088780" y="1606842"/>
                  </a:lnTo>
                  <a:lnTo>
                    <a:pt x="1133557" y="1585126"/>
                  </a:lnTo>
                  <a:lnTo>
                    <a:pt x="1177579" y="1562336"/>
                  </a:lnTo>
                  <a:lnTo>
                    <a:pt x="1220870" y="1538505"/>
                  </a:lnTo>
                  <a:lnTo>
                    <a:pt x="1263451" y="1513666"/>
                  </a:lnTo>
                  <a:lnTo>
                    <a:pt x="1305345" y="1487852"/>
                  </a:lnTo>
                  <a:lnTo>
                    <a:pt x="1346575" y="1461096"/>
                  </a:lnTo>
                  <a:lnTo>
                    <a:pt x="1387164" y="1433431"/>
                  </a:lnTo>
                  <a:lnTo>
                    <a:pt x="1427133" y="1404888"/>
                  </a:lnTo>
                  <a:lnTo>
                    <a:pt x="1466507" y="1375502"/>
                  </a:lnTo>
                  <a:lnTo>
                    <a:pt x="1505307" y="1345305"/>
                  </a:lnTo>
                  <a:lnTo>
                    <a:pt x="1543556" y="1314330"/>
                  </a:lnTo>
                  <a:lnTo>
                    <a:pt x="1581278" y="1282610"/>
                  </a:lnTo>
                  <a:lnTo>
                    <a:pt x="1618493" y="1250176"/>
                  </a:lnTo>
                  <a:lnTo>
                    <a:pt x="1655226" y="1217064"/>
                  </a:lnTo>
                  <a:lnTo>
                    <a:pt x="1691498" y="1183304"/>
                  </a:lnTo>
                  <a:lnTo>
                    <a:pt x="1724011" y="1149548"/>
                  </a:lnTo>
                  <a:lnTo>
                    <a:pt x="1752342" y="1112817"/>
                  </a:lnTo>
                  <a:lnTo>
                    <a:pt x="1775560" y="1072684"/>
                  </a:lnTo>
                  <a:lnTo>
                    <a:pt x="1792732" y="1028719"/>
                  </a:lnTo>
                  <a:lnTo>
                    <a:pt x="1800535" y="984362"/>
                  </a:lnTo>
                  <a:lnTo>
                    <a:pt x="1798137" y="962315"/>
                  </a:lnTo>
                  <a:lnTo>
                    <a:pt x="1789583" y="940642"/>
                  </a:lnTo>
                  <a:lnTo>
                    <a:pt x="1762685" y="907448"/>
                  </a:lnTo>
                  <a:lnTo>
                    <a:pt x="1728101" y="886380"/>
                  </a:lnTo>
                  <a:lnTo>
                    <a:pt x="1874722" y="946989"/>
                  </a:lnTo>
                  <a:lnTo>
                    <a:pt x="1872090" y="1009741"/>
                  </a:lnTo>
                  <a:lnTo>
                    <a:pt x="1855482" y="1059873"/>
                  </a:lnTo>
                  <a:lnTo>
                    <a:pt x="1834207" y="1109581"/>
                  </a:lnTo>
                  <a:lnTo>
                    <a:pt x="1809283" y="1155597"/>
                  </a:lnTo>
                  <a:lnTo>
                    <a:pt x="1780336" y="1198847"/>
                  </a:lnTo>
                  <a:lnTo>
                    <a:pt x="1747339" y="1239210"/>
                  </a:lnTo>
                  <a:lnTo>
                    <a:pt x="1710268" y="1276563"/>
                  </a:lnTo>
                  <a:lnTo>
                    <a:pt x="1669096" y="1310785"/>
                  </a:lnTo>
                  <a:lnTo>
                    <a:pt x="1630304" y="1339855"/>
                  </a:lnTo>
                  <a:lnTo>
                    <a:pt x="1591299" y="1368673"/>
                  </a:lnTo>
                  <a:lnTo>
                    <a:pt x="1552075" y="1397212"/>
                  </a:lnTo>
                  <a:lnTo>
                    <a:pt x="1512624" y="1425446"/>
                  </a:lnTo>
                  <a:lnTo>
                    <a:pt x="1472939" y="1453348"/>
                  </a:lnTo>
                  <a:lnTo>
                    <a:pt x="1433011" y="1480892"/>
                  </a:lnTo>
                  <a:lnTo>
                    <a:pt x="1392835" y="1508051"/>
                  </a:lnTo>
                  <a:lnTo>
                    <a:pt x="1352403" y="1534799"/>
                  </a:lnTo>
                  <a:lnTo>
                    <a:pt x="1311706" y="1561110"/>
                  </a:lnTo>
                  <a:lnTo>
                    <a:pt x="1271531" y="1585296"/>
                  </a:lnTo>
                  <a:lnTo>
                    <a:pt x="1230249" y="1607755"/>
                  </a:lnTo>
                  <a:lnTo>
                    <a:pt x="1188214" y="1629037"/>
                  </a:lnTo>
                  <a:lnTo>
                    <a:pt x="1103297" y="1670284"/>
                  </a:lnTo>
                  <a:lnTo>
                    <a:pt x="1101871" y="1670997"/>
                  </a:lnTo>
                  <a:close/>
                </a:path>
                <a:path w="1877694" h="1699260">
                  <a:moveTo>
                    <a:pt x="385278" y="265282"/>
                  </a:moveTo>
                  <a:lnTo>
                    <a:pt x="334024" y="244094"/>
                  </a:lnTo>
                  <a:lnTo>
                    <a:pt x="333648" y="240555"/>
                  </a:lnTo>
                  <a:lnTo>
                    <a:pt x="346281" y="205599"/>
                  </a:lnTo>
                  <a:lnTo>
                    <a:pt x="358838" y="170612"/>
                  </a:lnTo>
                  <a:lnTo>
                    <a:pt x="379743" y="115838"/>
                  </a:lnTo>
                  <a:lnTo>
                    <a:pt x="402594" y="67933"/>
                  </a:lnTo>
                  <a:lnTo>
                    <a:pt x="459735" y="10123"/>
                  </a:lnTo>
                  <a:lnTo>
                    <a:pt x="501756" y="0"/>
                  </a:lnTo>
                  <a:lnTo>
                    <a:pt x="544689" y="6124"/>
                  </a:lnTo>
                  <a:lnTo>
                    <a:pt x="582804" y="27580"/>
                  </a:lnTo>
                  <a:lnTo>
                    <a:pt x="610374" y="63449"/>
                  </a:lnTo>
                  <a:lnTo>
                    <a:pt x="622114" y="97376"/>
                  </a:lnTo>
                  <a:lnTo>
                    <a:pt x="532363" y="60275"/>
                  </a:lnTo>
                  <a:lnTo>
                    <a:pt x="511696" y="60504"/>
                  </a:lnTo>
                  <a:lnTo>
                    <a:pt x="462015" y="95000"/>
                  </a:lnTo>
                  <a:lnTo>
                    <a:pt x="426369" y="151225"/>
                  </a:lnTo>
                  <a:lnTo>
                    <a:pt x="401455" y="218459"/>
                  </a:lnTo>
                  <a:lnTo>
                    <a:pt x="385278" y="265282"/>
                  </a:lnTo>
                  <a:close/>
                </a:path>
                <a:path w="1877694" h="1699260">
                  <a:moveTo>
                    <a:pt x="438107" y="858036"/>
                  </a:moveTo>
                  <a:lnTo>
                    <a:pt x="376728" y="832663"/>
                  </a:lnTo>
                  <a:lnTo>
                    <a:pt x="382280" y="822395"/>
                  </a:lnTo>
                  <a:lnTo>
                    <a:pt x="384452" y="819025"/>
                  </a:lnTo>
                  <a:lnTo>
                    <a:pt x="387918" y="810877"/>
                  </a:lnTo>
                  <a:lnTo>
                    <a:pt x="407444" y="764330"/>
                  </a:lnTo>
                  <a:lnTo>
                    <a:pt x="425751" y="718480"/>
                  </a:lnTo>
                  <a:lnTo>
                    <a:pt x="444204" y="669537"/>
                  </a:lnTo>
                  <a:lnTo>
                    <a:pt x="461651" y="620253"/>
                  </a:lnTo>
                  <a:lnTo>
                    <a:pt x="478043" y="570619"/>
                  </a:lnTo>
                  <a:lnTo>
                    <a:pt x="493334" y="520623"/>
                  </a:lnTo>
                  <a:lnTo>
                    <a:pt x="507473" y="470255"/>
                  </a:lnTo>
                  <a:lnTo>
                    <a:pt x="520415" y="419504"/>
                  </a:lnTo>
                  <a:lnTo>
                    <a:pt x="530886" y="374420"/>
                  </a:lnTo>
                  <a:lnTo>
                    <a:pt x="540553" y="329127"/>
                  </a:lnTo>
                  <a:lnTo>
                    <a:pt x="549429" y="283661"/>
                  </a:lnTo>
                  <a:lnTo>
                    <a:pt x="557526" y="238059"/>
                  </a:lnTo>
                  <a:lnTo>
                    <a:pt x="564858" y="192361"/>
                  </a:lnTo>
                  <a:lnTo>
                    <a:pt x="567059" y="168289"/>
                  </a:lnTo>
                  <a:lnTo>
                    <a:pt x="566660" y="143691"/>
                  </a:lnTo>
                  <a:lnTo>
                    <a:pt x="563930" y="119165"/>
                  </a:lnTo>
                  <a:lnTo>
                    <a:pt x="559139" y="95308"/>
                  </a:lnTo>
                  <a:lnTo>
                    <a:pt x="548601" y="71806"/>
                  </a:lnTo>
                  <a:lnTo>
                    <a:pt x="532363" y="60275"/>
                  </a:lnTo>
                  <a:lnTo>
                    <a:pt x="622114" y="97376"/>
                  </a:lnTo>
                  <a:lnTo>
                    <a:pt x="625135" y="106107"/>
                  </a:lnTo>
                  <a:lnTo>
                    <a:pt x="630780" y="149518"/>
                  </a:lnTo>
                  <a:lnTo>
                    <a:pt x="629631" y="193294"/>
                  </a:lnTo>
                  <a:lnTo>
                    <a:pt x="624014" y="237050"/>
                  </a:lnTo>
                  <a:lnTo>
                    <a:pt x="614838" y="290629"/>
                  </a:lnTo>
                  <a:lnTo>
                    <a:pt x="604548" y="344367"/>
                  </a:lnTo>
                  <a:lnTo>
                    <a:pt x="593239" y="397062"/>
                  </a:lnTo>
                  <a:lnTo>
                    <a:pt x="580510" y="449821"/>
                  </a:lnTo>
                  <a:lnTo>
                    <a:pt x="566294" y="502213"/>
                  </a:lnTo>
                  <a:lnTo>
                    <a:pt x="550437" y="554192"/>
                  </a:lnTo>
                  <a:lnTo>
                    <a:pt x="532787" y="605711"/>
                  </a:lnTo>
                  <a:lnTo>
                    <a:pt x="514998" y="653995"/>
                  </a:lnTo>
                  <a:lnTo>
                    <a:pt x="496011" y="704721"/>
                  </a:lnTo>
                  <a:lnTo>
                    <a:pt x="479003" y="750414"/>
                  </a:lnTo>
                  <a:lnTo>
                    <a:pt x="461500" y="798786"/>
                  </a:lnTo>
                  <a:lnTo>
                    <a:pt x="444797" y="847425"/>
                  </a:lnTo>
                  <a:lnTo>
                    <a:pt x="438107" y="858036"/>
                  </a:lnTo>
                  <a:close/>
                </a:path>
                <a:path w="1877694" h="1699260">
                  <a:moveTo>
                    <a:pt x="386402" y="878621"/>
                  </a:moveTo>
                  <a:lnTo>
                    <a:pt x="326514" y="831324"/>
                  </a:lnTo>
                  <a:lnTo>
                    <a:pt x="290279" y="794586"/>
                  </a:lnTo>
                  <a:lnTo>
                    <a:pt x="255917" y="756311"/>
                  </a:lnTo>
                  <a:lnTo>
                    <a:pt x="223347" y="716580"/>
                  </a:lnTo>
                  <a:lnTo>
                    <a:pt x="192488" y="675472"/>
                  </a:lnTo>
                  <a:lnTo>
                    <a:pt x="163257" y="633067"/>
                  </a:lnTo>
                  <a:lnTo>
                    <a:pt x="135574" y="589445"/>
                  </a:lnTo>
                  <a:lnTo>
                    <a:pt x="108665" y="544600"/>
                  </a:lnTo>
                  <a:lnTo>
                    <a:pt x="82720" y="499112"/>
                  </a:lnTo>
                  <a:lnTo>
                    <a:pt x="58408" y="452824"/>
                  </a:lnTo>
                  <a:lnTo>
                    <a:pt x="36400" y="405576"/>
                  </a:lnTo>
                  <a:lnTo>
                    <a:pt x="19530" y="361759"/>
                  </a:lnTo>
                  <a:lnTo>
                    <a:pt x="7079" y="316932"/>
                  </a:lnTo>
                  <a:lnTo>
                    <a:pt x="188" y="271144"/>
                  </a:lnTo>
                  <a:lnTo>
                    <a:pt x="0" y="224446"/>
                  </a:lnTo>
                  <a:lnTo>
                    <a:pt x="7603" y="177213"/>
                  </a:lnTo>
                  <a:lnTo>
                    <a:pt x="24334" y="133483"/>
                  </a:lnTo>
                  <a:lnTo>
                    <a:pt x="48796" y="102072"/>
                  </a:lnTo>
                  <a:lnTo>
                    <a:pt x="114770" y="77910"/>
                  </a:lnTo>
                  <a:lnTo>
                    <a:pt x="153128" y="86498"/>
                  </a:lnTo>
                  <a:lnTo>
                    <a:pt x="192966" y="109758"/>
                  </a:lnTo>
                  <a:lnTo>
                    <a:pt x="216995" y="129936"/>
                  </a:lnTo>
                  <a:lnTo>
                    <a:pt x="239840" y="151650"/>
                  </a:lnTo>
                  <a:lnTo>
                    <a:pt x="284678" y="196183"/>
                  </a:lnTo>
                  <a:lnTo>
                    <a:pt x="311537" y="221848"/>
                  </a:lnTo>
                  <a:lnTo>
                    <a:pt x="121335" y="143223"/>
                  </a:lnTo>
                  <a:lnTo>
                    <a:pt x="106787" y="142886"/>
                  </a:lnTo>
                  <a:lnTo>
                    <a:pt x="93526" y="149417"/>
                  </a:lnTo>
                  <a:lnTo>
                    <a:pt x="70699" y="190073"/>
                  </a:lnTo>
                  <a:lnTo>
                    <a:pt x="63486" y="245437"/>
                  </a:lnTo>
                  <a:lnTo>
                    <a:pt x="66222" y="290276"/>
                  </a:lnTo>
                  <a:lnTo>
                    <a:pt x="75321" y="334347"/>
                  </a:lnTo>
                  <a:lnTo>
                    <a:pt x="89506" y="377684"/>
                  </a:lnTo>
                  <a:lnTo>
                    <a:pt x="108772" y="424924"/>
                  </a:lnTo>
                  <a:lnTo>
                    <a:pt x="130203" y="471041"/>
                  </a:lnTo>
                  <a:lnTo>
                    <a:pt x="153657" y="516082"/>
                  </a:lnTo>
                  <a:lnTo>
                    <a:pt x="178992" y="560094"/>
                  </a:lnTo>
                  <a:lnTo>
                    <a:pt x="206065" y="603126"/>
                  </a:lnTo>
                  <a:lnTo>
                    <a:pt x="234734" y="645223"/>
                  </a:lnTo>
                  <a:lnTo>
                    <a:pt x="261820" y="682641"/>
                  </a:lnTo>
                  <a:lnTo>
                    <a:pt x="289720" y="719735"/>
                  </a:lnTo>
                  <a:lnTo>
                    <a:pt x="376728" y="832663"/>
                  </a:lnTo>
                  <a:lnTo>
                    <a:pt x="438107" y="858036"/>
                  </a:lnTo>
                  <a:lnTo>
                    <a:pt x="430468" y="870149"/>
                  </a:lnTo>
                  <a:lnTo>
                    <a:pt x="409663" y="880202"/>
                  </a:lnTo>
                  <a:lnTo>
                    <a:pt x="386402" y="878621"/>
                  </a:lnTo>
                  <a:close/>
                </a:path>
                <a:path w="1877694" h="1699260">
                  <a:moveTo>
                    <a:pt x="327393" y="332477"/>
                  </a:moveTo>
                  <a:lnTo>
                    <a:pt x="234877" y="240714"/>
                  </a:lnTo>
                  <a:lnTo>
                    <a:pt x="212171" y="217021"/>
                  </a:lnTo>
                  <a:lnTo>
                    <a:pt x="175421" y="182606"/>
                  </a:lnTo>
                  <a:lnTo>
                    <a:pt x="136363" y="150829"/>
                  </a:lnTo>
                  <a:lnTo>
                    <a:pt x="121335" y="143223"/>
                  </a:lnTo>
                  <a:lnTo>
                    <a:pt x="311537" y="221848"/>
                  </a:lnTo>
                  <a:lnTo>
                    <a:pt x="331886" y="241292"/>
                  </a:lnTo>
                  <a:lnTo>
                    <a:pt x="334024" y="244094"/>
                  </a:lnTo>
                  <a:lnTo>
                    <a:pt x="385278" y="265282"/>
                  </a:lnTo>
                  <a:lnTo>
                    <a:pt x="367529" y="316029"/>
                  </a:lnTo>
                  <a:lnTo>
                    <a:pt x="340579" y="336569"/>
                  </a:lnTo>
                  <a:lnTo>
                    <a:pt x="327393" y="332477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876123" y="2550819"/>
              <a:ext cx="13096859" cy="63817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1290" y="1143923"/>
            <a:ext cx="11934809" cy="8115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342" y="2383536"/>
            <a:ext cx="4422775" cy="8464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350" spc="-850">
                <a:solidFill>
                  <a:srgbClr val="000000"/>
                </a:solidFill>
              </a:rPr>
              <a:t>4. </a:t>
            </a:r>
            <a:r>
              <a:rPr dirty="0" sz="5350" spc="-775">
                <a:solidFill>
                  <a:srgbClr val="000000"/>
                </a:solidFill>
              </a:rPr>
              <a:t>Processing</a:t>
            </a:r>
            <a:r>
              <a:rPr dirty="0" sz="5350" spc="-160">
                <a:solidFill>
                  <a:srgbClr val="000000"/>
                </a:solidFill>
              </a:rPr>
              <a:t> </a:t>
            </a:r>
            <a:r>
              <a:rPr dirty="0" sz="5350" spc="-840">
                <a:solidFill>
                  <a:srgbClr val="000000"/>
                </a:solidFill>
              </a:rPr>
              <a:t>Model</a:t>
            </a:r>
            <a:endParaRPr sz="5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DD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5"/>
              <a:t>5. </a:t>
            </a:r>
            <a:r>
              <a:rPr dirty="0" spc="-1450"/>
              <a:t>Checkout</a:t>
            </a:r>
            <a:r>
              <a:rPr dirty="0" spc="-330"/>
              <a:t> </a:t>
            </a:r>
            <a:r>
              <a:rPr dirty="0" spc="-810"/>
              <a:t>Integration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0353" y="7679274"/>
            <a:ext cx="2054225" cy="2018664"/>
            <a:chOff x="360353" y="7679274"/>
            <a:chExt cx="2054225" cy="2018664"/>
          </a:xfrm>
        </p:grpSpPr>
        <p:sp>
          <p:nvSpPr>
            <p:cNvPr id="5" name="object 5"/>
            <p:cNvSpPr/>
            <p:nvPr/>
          </p:nvSpPr>
          <p:spPr>
            <a:xfrm>
              <a:off x="360353" y="7679274"/>
              <a:ext cx="2054225" cy="2018664"/>
            </a:xfrm>
            <a:custGeom>
              <a:avLst/>
              <a:gdLst/>
              <a:ahLst/>
              <a:cxnLst/>
              <a:rect l="l" t="t" r="r" b="b"/>
              <a:pathLst>
                <a:path w="2054225" h="2018665">
                  <a:moveTo>
                    <a:pt x="1252518" y="1994696"/>
                  </a:moveTo>
                  <a:lnTo>
                    <a:pt x="1206441" y="2004098"/>
                  </a:lnTo>
                  <a:lnTo>
                    <a:pt x="1160141" y="2011266"/>
                  </a:lnTo>
                  <a:lnTo>
                    <a:pt x="1113639" y="2016130"/>
                  </a:lnTo>
                  <a:lnTo>
                    <a:pt x="1066952" y="2018621"/>
                  </a:lnTo>
                  <a:lnTo>
                    <a:pt x="1020101" y="2018669"/>
                  </a:lnTo>
                  <a:lnTo>
                    <a:pt x="973102" y="2016205"/>
                  </a:lnTo>
                  <a:lnTo>
                    <a:pt x="925976" y="2011159"/>
                  </a:lnTo>
                  <a:lnTo>
                    <a:pt x="878740" y="2003461"/>
                  </a:lnTo>
                  <a:lnTo>
                    <a:pt x="831414" y="1993043"/>
                  </a:lnTo>
                  <a:lnTo>
                    <a:pt x="784016" y="1979833"/>
                  </a:lnTo>
                  <a:lnTo>
                    <a:pt x="736564" y="1963764"/>
                  </a:lnTo>
                  <a:lnTo>
                    <a:pt x="689079" y="1944765"/>
                  </a:lnTo>
                  <a:lnTo>
                    <a:pt x="642470" y="1924506"/>
                  </a:lnTo>
                  <a:lnTo>
                    <a:pt x="596038" y="1903657"/>
                  </a:lnTo>
                  <a:lnTo>
                    <a:pt x="550099" y="1881815"/>
                  </a:lnTo>
                  <a:lnTo>
                    <a:pt x="504967" y="1858579"/>
                  </a:lnTo>
                  <a:lnTo>
                    <a:pt x="460956" y="1833546"/>
                  </a:lnTo>
                  <a:lnTo>
                    <a:pt x="416230" y="1804175"/>
                  </a:lnTo>
                  <a:lnTo>
                    <a:pt x="374225" y="1771760"/>
                  </a:lnTo>
                  <a:lnTo>
                    <a:pt x="334735" y="1736579"/>
                  </a:lnTo>
                  <a:lnTo>
                    <a:pt x="297553" y="1698910"/>
                  </a:lnTo>
                  <a:lnTo>
                    <a:pt x="262474" y="1659033"/>
                  </a:lnTo>
                  <a:lnTo>
                    <a:pt x="229290" y="1617226"/>
                  </a:lnTo>
                  <a:lnTo>
                    <a:pt x="197797" y="1573768"/>
                  </a:lnTo>
                  <a:lnTo>
                    <a:pt x="168143" y="1528609"/>
                  </a:lnTo>
                  <a:lnTo>
                    <a:pt x="140976" y="1482232"/>
                  </a:lnTo>
                  <a:lnTo>
                    <a:pt x="116137" y="1434717"/>
                  </a:lnTo>
                  <a:lnTo>
                    <a:pt x="93471" y="1386145"/>
                  </a:lnTo>
                  <a:lnTo>
                    <a:pt x="72822" y="1336595"/>
                  </a:lnTo>
                  <a:lnTo>
                    <a:pt x="54033" y="1286148"/>
                  </a:lnTo>
                  <a:lnTo>
                    <a:pt x="38579" y="1238771"/>
                  </a:lnTo>
                  <a:lnTo>
                    <a:pt x="25549" y="1191101"/>
                  </a:lnTo>
                  <a:lnTo>
                    <a:pt x="15061" y="1143150"/>
                  </a:lnTo>
                  <a:lnTo>
                    <a:pt x="7230" y="1094925"/>
                  </a:lnTo>
                  <a:lnTo>
                    <a:pt x="2171" y="1046438"/>
                  </a:lnTo>
                  <a:lnTo>
                    <a:pt x="0" y="997698"/>
                  </a:lnTo>
                  <a:lnTo>
                    <a:pt x="831" y="948714"/>
                  </a:lnTo>
                  <a:lnTo>
                    <a:pt x="4782" y="899496"/>
                  </a:lnTo>
                  <a:lnTo>
                    <a:pt x="11966" y="850054"/>
                  </a:lnTo>
                  <a:lnTo>
                    <a:pt x="22310" y="798664"/>
                  </a:lnTo>
                  <a:lnTo>
                    <a:pt x="34767" y="748538"/>
                  </a:lnTo>
                  <a:lnTo>
                    <a:pt x="49323" y="699680"/>
                  </a:lnTo>
                  <a:lnTo>
                    <a:pt x="65964" y="652091"/>
                  </a:lnTo>
                  <a:lnTo>
                    <a:pt x="84674" y="605777"/>
                  </a:lnTo>
                  <a:lnTo>
                    <a:pt x="105440" y="560739"/>
                  </a:lnTo>
                  <a:lnTo>
                    <a:pt x="128246" y="516981"/>
                  </a:lnTo>
                  <a:lnTo>
                    <a:pt x="153078" y="474506"/>
                  </a:lnTo>
                  <a:lnTo>
                    <a:pt x="179921" y="433317"/>
                  </a:lnTo>
                  <a:lnTo>
                    <a:pt x="208761" y="393418"/>
                  </a:lnTo>
                  <a:lnTo>
                    <a:pt x="239581" y="354811"/>
                  </a:lnTo>
                  <a:lnTo>
                    <a:pt x="272369" y="317501"/>
                  </a:lnTo>
                  <a:lnTo>
                    <a:pt x="307109" y="281489"/>
                  </a:lnTo>
                  <a:lnTo>
                    <a:pt x="343787" y="246780"/>
                  </a:lnTo>
                  <a:lnTo>
                    <a:pt x="382388" y="213376"/>
                  </a:lnTo>
                  <a:lnTo>
                    <a:pt x="422897" y="181281"/>
                  </a:lnTo>
                  <a:lnTo>
                    <a:pt x="465299" y="150498"/>
                  </a:lnTo>
                  <a:lnTo>
                    <a:pt x="509580" y="121030"/>
                  </a:lnTo>
                  <a:lnTo>
                    <a:pt x="554414" y="94825"/>
                  </a:lnTo>
                  <a:lnTo>
                    <a:pt x="600659" y="72252"/>
                  </a:lnTo>
                  <a:lnTo>
                    <a:pt x="648207" y="53092"/>
                  </a:lnTo>
                  <a:lnTo>
                    <a:pt x="696951" y="37127"/>
                  </a:lnTo>
                  <a:lnTo>
                    <a:pt x="746782" y="24139"/>
                  </a:lnTo>
                  <a:lnTo>
                    <a:pt x="797593" y="13909"/>
                  </a:lnTo>
                  <a:lnTo>
                    <a:pt x="846717" y="6686"/>
                  </a:lnTo>
                  <a:lnTo>
                    <a:pt x="895804" y="2073"/>
                  </a:lnTo>
                  <a:lnTo>
                    <a:pt x="944794" y="0"/>
                  </a:lnTo>
                  <a:lnTo>
                    <a:pt x="993629" y="397"/>
                  </a:lnTo>
                  <a:lnTo>
                    <a:pt x="1042252" y="3196"/>
                  </a:lnTo>
                  <a:lnTo>
                    <a:pt x="1090603" y="8326"/>
                  </a:lnTo>
                  <a:lnTo>
                    <a:pt x="1138624" y="15718"/>
                  </a:lnTo>
                  <a:lnTo>
                    <a:pt x="1186256" y="25302"/>
                  </a:lnTo>
                  <a:lnTo>
                    <a:pt x="1233442" y="37009"/>
                  </a:lnTo>
                  <a:lnTo>
                    <a:pt x="1280123" y="50770"/>
                  </a:lnTo>
                  <a:lnTo>
                    <a:pt x="1326239" y="66514"/>
                  </a:lnTo>
                  <a:lnTo>
                    <a:pt x="1371734" y="84173"/>
                  </a:lnTo>
                  <a:lnTo>
                    <a:pt x="1416549" y="103676"/>
                  </a:lnTo>
                  <a:lnTo>
                    <a:pt x="1460624" y="124954"/>
                  </a:lnTo>
                  <a:lnTo>
                    <a:pt x="1503902" y="147937"/>
                  </a:lnTo>
                  <a:lnTo>
                    <a:pt x="1546324" y="172556"/>
                  </a:lnTo>
                  <a:lnTo>
                    <a:pt x="1587833" y="198742"/>
                  </a:lnTo>
                  <a:lnTo>
                    <a:pt x="1628368" y="226425"/>
                  </a:lnTo>
                  <a:lnTo>
                    <a:pt x="1667873" y="255535"/>
                  </a:lnTo>
                  <a:lnTo>
                    <a:pt x="1706288" y="286002"/>
                  </a:lnTo>
                  <a:lnTo>
                    <a:pt x="1743556" y="317758"/>
                  </a:lnTo>
                  <a:lnTo>
                    <a:pt x="1779617" y="350732"/>
                  </a:lnTo>
                  <a:lnTo>
                    <a:pt x="1816604" y="387519"/>
                  </a:lnTo>
                  <a:lnTo>
                    <a:pt x="1851413" y="425887"/>
                  </a:lnTo>
                  <a:lnTo>
                    <a:pt x="1883895" y="465882"/>
                  </a:lnTo>
                  <a:lnTo>
                    <a:pt x="1913899" y="507545"/>
                  </a:lnTo>
                  <a:lnTo>
                    <a:pt x="1941273" y="550921"/>
                  </a:lnTo>
                  <a:lnTo>
                    <a:pt x="1965869" y="596054"/>
                  </a:lnTo>
                  <a:lnTo>
                    <a:pt x="1987534" y="642987"/>
                  </a:lnTo>
                  <a:lnTo>
                    <a:pt x="2006118" y="691764"/>
                  </a:lnTo>
                  <a:lnTo>
                    <a:pt x="2019550" y="734895"/>
                  </a:lnTo>
                  <a:lnTo>
                    <a:pt x="2030732" y="778994"/>
                  </a:lnTo>
                  <a:lnTo>
                    <a:pt x="2039689" y="823933"/>
                  </a:lnTo>
                  <a:lnTo>
                    <a:pt x="2046444" y="869585"/>
                  </a:lnTo>
                  <a:lnTo>
                    <a:pt x="2051020" y="915822"/>
                  </a:lnTo>
                  <a:lnTo>
                    <a:pt x="2053442" y="962518"/>
                  </a:lnTo>
                  <a:lnTo>
                    <a:pt x="2053731" y="1009545"/>
                  </a:lnTo>
                  <a:lnTo>
                    <a:pt x="2051913" y="1056777"/>
                  </a:lnTo>
                  <a:lnTo>
                    <a:pt x="2048010" y="1104085"/>
                  </a:lnTo>
                  <a:lnTo>
                    <a:pt x="2042045" y="1151344"/>
                  </a:lnTo>
                  <a:lnTo>
                    <a:pt x="2034044" y="1198425"/>
                  </a:lnTo>
                  <a:lnTo>
                    <a:pt x="2024028" y="1245202"/>
                  </a:lnTo>
                  <a:lnTo>
                    <a:pt x="2012022" y="1291548"/>
                  </a:lnTo>
                  <a:lnTo>
                    <a:pt x="1998048" y="1337335"/>
                  </a:lnTo>
                  <a:lnTo>
                    <a:pt x="1982131" y="1382436"/>
                  </a:lnTo>
                  <a:lnTo>
                    <a:pt x="1964294" y="1426724"/>
                  </a:lnTo>
                  <a:lnTo>
                    <a:pt x="1944561" y="1470073"/>
                  </a:lnTo>
                  <a:lnTo>
                    <a:pt x="1922955" y="1512354"/>
                  </a:lnTo>
                  <a:lnTo>
                    <a:pt x="1899499" y="1553440"/>
                  </a:lnTo>
                  <a:lnTo>
                    <a:pt x="1874217" y="1593205"/>
                  </a:lnTo>
                  <a:lnTo>
                    <a:pt x="1847132" y="1631522"/>
                  </a:lnTo>
                  <a:lnTo>
                    <a:pt x="1818269" y="1668262"/>
                  </a:lnTo>
                  <a:lnTo>
                    <a:pt x="1787650" y="1703300"/>
                  </a:lnTo>
                  <a:lnTo>
                    <a:pt x="1755299" y="1736508"/>
                  </a:lnTo>
                  <a:lnTo>
                    <a:pt x="1721240" y="1767758"/>
                  </a:lnTo>
                  <a:lnTo>
                    <a:pt x="1685496" y="1796924"/>
                  </a:lnTo>
                  <a:lnTo>
                    <a:pt x="1648090" y="1823878"/>
                  </a:lnTo>
                  <a:lnTo>
                    <a:pt x="1609046" y="1848494"/>
                  </a:lnTo>
                  <a:lnTo>
                    <a:pt x="1565634" y="1873068"/>
                  </a:lnTo>
                  <a:lnTo>
                    <a:pt x="1521856" y="1895978"/>
                  </a:lnTo>
                  <a:lnTo>
                    <a:pt x="1477729" y="1917158"/>
                  </a:lnTo>
                  <a:lnTo>
                    <a:pt x="1433273" y="1936539"/>
                  </a:lnTo>
                  <a:lnTo>
                    <a:pt x="1388506" y="1954051"/>
                  </a:lnTo>
                  <a:lnTo>
                    <a:pt x="1343445" y="1969627"/>
                  </a:lnTo>
                  <a:lnTo>
                    <a:pt x="1298110" y="1983198"/>
                  </a:lnTo>
                  <a:lnTo>
                    <a:pt x="1252518" y="1994696"/>
                  </a:lnTo>
                  <a:close/>
                </a:path>
              </a:pathLst>
            </a:custGeom>
            <a:solidFill>
              <a:srgbClr val="647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02149" y="8306469"/>
              <a:ext cx="1293495" cy="677545"/>
            </a:xfrm>
            <a:custGeom>
              <a:avLst/>
              <a:gdLst/>
              <a:ahLst/>
              <a:cxnLst/>
              <a:rect l="l" t="t" r="r" b="b"/>
              <a:pathLst>
                <a:path w="1293495" h="677545">
                  <a:moveTo>
                    <a:pt x="761560" y="662037"/>
                  </a:moveTo>
                  <a:lnTo>
                    <a:pt x="712505" y="670290"/>
                  </a:lnTo>
                  <a:lnTo>
                    <a:pt x="664158" y="675380"/>
                  </a:lnTo>
                  <a:lnTo>
                    <a:pt x="616522" y="677284"/>
                  </a:lnTo>
                  <a:lnTo>
                    <a:pt x="569597" y="675979"/>
                  </a:lnTo>
                  <a:lnTo>
                    <a:pt x="523384" y="671442"/>
                  </a:lnTo>
                  <a:lnTo>
                    <a:pt x="477883" y="663650"/>
                  </a:lnTo>
                  <a:lnTo>
                    <a:pt x="433095" y="652580"/>
                  </a:lnTo>
                  <a:lnTo>
                    <a:pt x="389021" y="638210"/>
                  </a:lnTo>
                  <a:lnTo>
                    <a:pt x="345662" y="620515"/>
                  </a:lnTo>
                  <a:lnTo>
                    <a:pt x="303017" y="599473"/>
                  </a:lnTo>
                  <a:lnTo>
                    <a:pt x="261089" y="575061"/>
                  </a:lnTo>
                  <a:lnTo>
                    <a:pt x="219877" y="547255"/>
                  </a:lnTo>
                  <a:lnTo>
                    <a:pt x="180839" y="517239"/>
                  </a:lnTo>
                  <a:lnTo>
                    <a:pt x="144067" y="485129"/>
                  </a:lnTo>
                  <a:lnTo>
                    <a:pt x="109640" y="450847"/>
                  </a:lnTo>
                  <a:lnTo>
                    <a:pt x="77638" y="414311"/>
                  </a:lnTo>
                  <a:lnTo>
                    <a:pt x="48140" y="375442"/>
                  </a:lnTo>
                  <a:lnTo>
                    <a:pt x="21227" y="334159"/>
                  </a:lnTo>
                  <a:lnTo>
                    <a:pt x="1084" y="293396"/>
                  </a:lnTo>
                  <a:lnTo>
                    <a:pt x="0" y="277237"/>
                  </a:lnTo>
                  <a:lnTo>
                    <a:pt x="4915" y="262018"/>
                  </a:lnTo>
                  <a:lnTo>
                    <a:pt x="16089" y="247991"/>
                  </a:lnTo>
                  <a:lnTo>
                    <a:pt x="29776" y="239815"/>
                  </a:lnTo>
                  <a:lnTo>
                    <a:pt x="45454" y="238152"/>
                  </a:lnTo>
                  <a:lnTo>
                    <a:pt x="61962" y="243068"/>
                  </a:lnTo>
                  <a:lnTo>
                    <a:pt x="78134" y="254625"/>
                  </a:lnTo>
                  <a:lnTo>
                    <a:pt x="96942" y="273565"/>
                  </a:lnTo>
                  <a:lnTo>
                    <a:pt x="115117" y="293167"/>
                  </a:lnTo>
                  <a:lnTo>
                    <a:pt x="133212" y="312859"/>
                  </a:lnTo>
                  <a:lnTo>
                    <a:pt x="151780" y="332072"/>
                  </a:lnTo>
                  <a:lnTo>
                    <a:pt x="190092" y="367934"/>
                  </a:lnTo>
                  <a:lnTo>
                    <a:pt x="229770" y="400923"/>
                  </a:lnTo>
                  <a:lnTo>
                    <a:pt x="270880" y="430839"/>
                  </a:lnTo>
                  <a:lnTo>
                    <a:pt x="313490" y="457485"/>
                  </a:lnTo>
                  <a:lnTo>
                    <a:pt x="357664" y="480662"/>
                  </a:lnTo>
                  <a:lnTo>
                    <a:pt x="403469" y="500174"/>
                  </a:lnTo>
                  <a:lnTo>
                    <a:pt x="450972" y="515822"/>
                  </a:lnTo>
                  <a:lnTo>
                    <a:pt x="500239" y="527408"/>
                  </a:lnTo>
                  <a:lnTo>
                    <a:pt x="551336" y="534734"/>
                  </a:lnTo>
                  <a:lnTo>
                    <a:pt x="604330" y="537603"/>
                  </a:lnTo>
                  <a:lnTo>
                    <a:pt x="655179" y="536088"/>
                  </a:lnTo>
                  <a:lnTo>
                    <a:pt x="704059" y="530480"/>
                  </a:lnTo>
                  <a:lnTo>
                    <a:pt x="750976" y="520837"/>
                  </a:lnTo>
                  <a:lnTo>
                    <a:pt x="795933" y="507215"/>
                  </a:lnTo>
                  <a:lnTo>
                    <a:pt x="838932" y="489673"/>
                  </a:lnTo>
                  <a:lnTo>
                    <a:pt x="879979" y="468269"/>
                  </a:lnTo>
                  <a:lnTo>
                    <a:pt x="919076" y="443059"/>
                  </a:lnTo>
                  <a:lnTo>
                    <a:pt x="956228" y="414102"/>
                  </a:lnTo>
                  <a:lnTo>
                    <a:pt x="991438" y="381456"/>
                  </a:lnTo>
                  <a:lnTo>
                    <a:pt x="1024710" y="345178"/>
                  </a:lnTo>
                  <a:lnTo>
                    <a:pt x="1056047" y="305325"/>
                  </a:lnTo>
                  <a:lnTo>
                    <a:pt x="1086314" y="259943"/>
                  </a:lnTo>
                  <a:lnTo>
                    <a:pt x="1112288" y="212536"/>
                  </a:lnTo>
                  <a:lnTo>
                    <a:pt x="1133854" y="163111"/>
                  </a:lnTo>
                  <a:lnTo>
                    <a:pt x="1150897" y="111676"/>
                  </a:lnTo>
                  <a:lnTo>
                    <a:pt x="1163302" y="58237"/>
                  </a:lnTo>
                  <a:lnTo>
                    <a:pt x="1173597" y="31227"/>
                  </a:lnTo>
                  <a:lnTo>
                    <a:pt x="1191586" y="11289"/>
                  </a:lnTo>
                  <a:lnTo>
                    <a:pt x="1214500" y="266"/>
                  </a:lnTo>
                  <a:lnTo>
                    <a:pt x="1239570" y="0"/>
                  </a:lnTo>
                  <a:lnTo>
                    <a:pt x="1265946" y="11396"/>
                  </a:lnTo>
                  <a:lnTo>
                    <a:pt x="1284292" y="30781"/>
                  </a:lnTo>
                  <a:lnTo>
                    <a:pt x="1293090" y="56300"/>
                  </a:lnTo>
                  <a:lnTo>
                    <a:pt x="1290821" y="86098"/>
                  </a:lnTo>
                  <a:lnTo>
                    <a:pt x="1276815" y="134739"/>
                  </a:lnTo>
                  <a:lnTo>
                    <a:pt x="1260849" y="182096"/>
                  </a:lnTo>
                  <a:lnTo>
                    <a:pt x="1242815" y="228096"/>
                  </a:lnTo>
                  <a:lnTo>
                    <a:pt x="1222609" y="272661"/>
                  </a:lnTo>
                  <a:lnTo>
                    <a:pt x="1200125" y="315719"/>
                  </a:lnTo>
                  <a:lnTo>
                    <a:pt x="1175255" y="357194"/>
                  </a:lnTo>
                  <a:lnTo>
                    <a:pt x="1147894" y="397011"/>
                  </a:lnTo>
                  <a:lnTo>
                    <a:pt x="1117936" y="435095"/>
                  </a:lnTo>
                  <a:lnTo>
                    <a:pt x="1085274" y="471372"/>
                  </a:lnTo>
                  <a:lnTo>
                    <a:pt x="1049803" y="505766"/>
                  </a:lnTo>
                  <a:lnTo>
                    <a:pt x="1011416" y="538203"/>
                  </a:lnTo>
                  <a:lnTo>
                    <a:pt x="970008" y="568608"/>
                  </a:lnTo>
                  <a:lnTo>
                    <a:pt x="930891" y="593194"/>
                  </a:lnTo>
                  <a:lnTo>
                    <a:pt x="890335" y="614651"/>
                  </a:lnTo>
                  <a:lnTo>
                    <a:pt x="848492" y="633157"/>
                  </a:lnTo>
                  <a:lnTo>
                    <a:pt x="805517" y="648892"/>
                  </a:lnTo>
                  <a:lnTo>
                    <a:pt x="761560" y="662037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87403" y="8216157"/>
              <a:ext cx="163450" cy="1613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5230" y="8275526"/>
              <a:ext cx="157262" cy="1605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504407" y="1840252"/>
            <a:ext cx="14928215" cy="5828030"/>
            <a:chOff x="2504407" y="1840252"/>
            <a:chExt cx="14928215" cy="5828030"/>
          </a:xfrm>
        </p:grpSpPr>
        <p:sp>
          <p:nvSpPr>
            <p:cNvPr id="10" name="object 10"/>
            <p:cNvSpPr/>
            <p:nvPr/>
          </p:nvSpPr>
          <p:spPr>
            <a:xfrm>
              <a:off x="15329139" y="1840252"/>
              <a:ext cx="2103755" cy="1990089"/>
            </a:xfrm>
            <a:custGeom>
              <a:avLst/>
              <a:gdLst/>
              <a:ahLst/>
              <a:cxnLst/>
              <a:rect l="l" t="t" r="r" b="b"/>
              <a:pathLst>
                <a:path w="2103755" h="1990089">
                  <a:moveTo>
                    <a:pt x="1034291" y="1974182"/>
                  </a:moveTo>
                  <a:lnTo>
                    <a:pt x="1003808" y="1941501"/>
                  </a:lnTo>
                  <a:lnTo>
                    <a:pt x="982837" y="1897963"/>
                  </a:lnTo>
                  <a:lnTo>
                    <a:pt x="959913" y="1827396"/>
                  </a:lnTo>
                  <a:lnTo>
                    <a:pt x="938833" y="1756206"/>
                  </a:lnTo>
                  <a:lnTo>
                    <a:pt x="911610" y="1665810"/>
                  </a:lnTo>
                  <a:lnTo>
                    <a:pt x="898713" y="1620435"/>
                  </a:lnTo>
                  <a:lnTo>
                    <a:pt x="887262" y="1574733"/>
                  </a:lnTo>
                  <a:lnTo>
                    <a:pt x="876993" y="1527517"/>
                  </a:lnTo>
                  <a:lnTo>
                    <a:pt x="867893" y="1480144"/>
                  </a:lnTo>
                  <a:lnTo>
                    <a:pt x="860230" y="1432612"/>
                  </a:lnTo>
                  <a:lnTo>
                    <a:pt x="854271" y="1384916"/>
                  </a:lnTo>
                  <a:lnTo>
                    <a:pt x="850284" y="1337053"/>
                  </a:lnTo>
                  <a:lnTo>
                    <a:pt x="848536" y="1289018"/>
                  </a:lnTo>
                  <a:lnTo>
                    <a:pt x="849295" y="1240808"/>
                  </a:lnTo>
                  <a:lnTo>
                    <a:pt x="852829" y="1192418"/>
                  </a:lnTo>
                  <a:lnTo>
                    <a:pt x="857883" y="1144567"/>
                  </a:lnTo>
                  <a:lnTo>
                    <a:pt x="863273" y="1096723"/>
                  </a:lnTo>
                  <a:lnTo>
                    <a:pt x="869185" y="1048943"/>
                  </a:lnTo>
                  <a:lnTo>
                    <a:pt x="875803" y="1001281"/>
                  </a:lnTo>
                  <a:lnTo>
                    <a:pt x="883312" y="953790"/>
                  </a:lnTo>
                  <a:lnTo>
                    <a:pt x="891896" y="906525"/>
                  </a:lnTo>
                  <a:lnTo>
                    <a:pt x="902058" y="868279"/>
                  </a:lnTo>
                  <a:lnTo>
                    <a:pt x="916114" y="830783"/>
                  </a:lnTo>
                  <a:lnTo>
                    <a:pt x="932055" y="793694"/>
                  </a:lnTo>
                  <a:lnTo>
                    <a:pt x="947869" y="756669"/>
                  </a:lnTo>
                  <a:lnTo>
                    <a:pt x="966293" y="717209"/>
                  </a:lnTo>
                  <a:lnTo>
                    <a:pt x="988338" y="679988"/>
                  </a:lnTo>
                  <a:lnTo>
                    <a:pt x="1013671" y="644909"/>
                  </a:lnTo>
                  <a:lnTo>
                    <a:pt x="1041965" y="611874"/>
                  </a:lnTo>
                  <a:lnTo>
                    <a:pt x="1080619" y="574530"/>
                  </a:lnTo>
                  <a:lnTo>
                    <a:pt x="1121512" y="543548"/>
                  </a:lnTo>
                  <a:lnTo>
                    <a:pt x="1164569" y="518942"/>
                  </a:lnTo>
                  <a:lnTo>
                    <a:pt x="1209716" y="500726"/>
                  </a:lnTo>
                  <a:lnTo>
                    <a:pt x="1256879" y="488913"/>
                  </a:lnTo>
                  <a:lnTo>
                    <a:pt x="1305981" y="483518"/>
                  </a:lnTo>
                  <a:lnTo>
                    <a:pt x="1356948" y="484555"/>
                  </a:lnTo>
                  <a:lnTo>
                    <a:pt x="1409706" y="492038"/>
                  </a:lnTo>
                  <a:lnTo>
                    <a:pt x="1460323" y="508514"/>
                  </a:lnTo>
                  <a:lnTo>
                    <a:pt x="1503917" y="536023"/>
                  </a:lnTo>
                  <a:lnTo>
                    <a:pt x="1539827" y="573980"/>
                  </a:lnTo>
                  <a:lnTo>
                    <a:pt x="1567391" y="621804"/>
                  </a:lnTo>
                  <a:lnTo>
                    <a:pt x="1586514" y="673284"/>
                  </a:lnTo>
                  <a:lnTo>
                    <a:pt x="1599146" y="725313"/>
                  </a:lnTo>
                  <a:lnTo>
                    <a:pt x="1605881" y="777852"/>
                  </a:lnTo>
                  <a:lnTo>
                    <a:pt x="1607315" y="830862"/>
                  </a:lnTo>
                  <a:lnTo>
                    <a:pt x="1604044" y="884302"/>
                  </a:lnTo>
                  <a:lnTo>
                    <a:pt x="1596664" y="938132"/>
                  </a:lnTo>
                  <a:lnTo>
                    <a:pt x="1595493" y="945520"/>
                  </a:lnTo>
                  <a:lnTo>
                    <a:pt x="1594376" y="953465"/>
                  </a:lnTo>
                  <a:lnTo>
                    <a:pt x="1593161" y="962492"/>
                  </a:lnTo>
                  <a:lnTo>
                    <a:pt x="1591700" y="973126"/>
                  </a:lnTo>
                  <a:lnTo>
                    <a:pt x="2092551" y="1180168"/>
                  </a:lnTo>
                  <a:lnTo>
                    <a:pt x="2081413" y="1218633"/>
                  </a:lnTo>
                  <a:lnTo>
                    <a:pt x="2059411" y="1285434"/>
                  </a:lnTo>
                  <a:lnTo>
                    <a:pt x="2028147" y="1362066"/>
                  </a:lnTo>
                  <a:lnTo>
                    <a:pt x="2005867" y="1403513"/>
                  </a:lnTo>
                  <a:lnTo>
                    <a:pt x="1980685" y="1442929"/>
                  </a:lnTo>
                  <a:lnTo>
                    <a:pt x="1952910" y="1480521"/>
                  </a:lnTo>
                  <a:lnTo>
                    <a:pt x="1922848" y="1516495"/>
                  </a:lnTo>
                  <a:lnTo>
                    <a:pt x="1890807" y="1551058"/>
                  </a:lnTo>
                  <a:lnTo>
                    <a:pt x="1857093" y="1584418"/>
                  </a:lnTo>
                  <a:lnTo>
                    <a:pt x="1818108" y="1619202"/>
                  </a:lnTo>
                  <a:lnTo>
                    <a:pt x="1777387" y="1651445"/>
                  </a:lnTo>
                  <a:lnTo>
                    <a:pt x="1735258" y="1681630"/>
                  </a:lnTo>
                  <a:lnTo>
                    <a:pt x="1692051" y="1710241"/>
                  </a:lnTo>
                  <a:lnTo>
                    <a:pt x="1648096" y="1737762"/>
                  </a:lnTo>
                  <a:lnTo>
                    <a:pt x="1559258" y="1791470"/>
                  </a:lnTo>
                  <a:lnTo>
                    <a:pt x="1515034" y="1818625"/>
                  </a:lnTo>
                  <a:lnTo>
                    <a:pt x="1470182" y="1844430"/>
                  </a:lnTo>
                  <a:lnTo>
                    <a:pt x="1424036" y="1867221"/>
                  </a:lnTo>
                  <a:lnTo>
                    <a:pt x="1376923" y="1887756"/>
                  </a:lnTo>
                  <a:lnTo>
                    <a:pt x="1329168" y="1906793"/>
                  </a:lnTo>
                  <a:lnTo>
                    <a:pt x="1233028" y="1943404"/>
                  </a:lnTo>
                  <a:lnTo>
                    <a:pt x="1185294" y="1962493"/>
                  </a:lnTo>
                  <a:lnTo>
                    <a:pt x="1171212" y="1967900"/>
                  </a:lnTo>
                  <a:lnTo>
                    <a:pt x="1156911" y="1972777"/>
                  </a:lnTo>
                  <a:lnTo>
                    <a:pt x="1142534" y="1977479"/>
                  </a:lnTo>
                  <a:lnTo>
                    <a:pt x="1128226" y="1982361"/>
                  </a:lnTo>
                  <a:lnTo>
                    <a:pt x="1075394" y="1989853"/>
                  </a:lnTo>
                  <a:lnTo>
                    <a:pt x="1034291" y="1974182"/>
                  </a:lnTo>
                  <a:close/>
                </a:path>
                <a:path w="2103755" h="1990089">
                  <a:moveTo>
                    <a:pt x="2092551" y="1180168"/>
                  </a:moveTo>
                  <a:lnTo>
                    <a:pt x="1591700" y="973126"/>
                  </a:lnTo>
                  <a:lnTo>
                    <a:pt x="1618894" y="955105"/>
                  </a:lnTo>
                  <a:lnTo>
                    <a:pt x="1644656" y="937705"/>
                  </a:lnTo>
                  <a:lnTo>
                    <a:pt x="1695565" y="907519"/>
                  </a:lnTo>
                  <a:lnTo>
                    <a:pt x="1731130" y="889899"/>
                  </a:lnTo>
                  <a:lnTo>
                    <a:pt x="1767229" y="872990"/>
                  </a:lnTo>
                  <a:lnTo>
                    <a:pt x="1803993" y="858579"/>
                  </a:lnTo>
                  <a:lnTo>
                    <a:pt x="1841551" y="848451"/>
                  </a:lnTo>
                  <a:lnTo>
                    <a:pt x="1895287" y="845140"/>
                  </a:lnTo>
                  <a:lnTo>
                    <a:pt x="1943476" y="855929"/>
                  </a:lnTo>
                  <a:lnTo>
                    <a:pt x="1986310" y="878899"/>
                  </a:lnTo>
                  <a:lnTo>
                    <a:pt x="2023980" y="912131"/>
                  </a:lnTo>
                  <a:lnTo>
                    <a:pt x="2056676" y="953706"/>
                  </a:lnTo>
                  <a:lnTo>
                    <a:pt x="2080751" y="996886"/>
                  </a:lnTo>
                  <a:lnTo>
                    <a:pt x="2096309" y="1041853"/>
                  </a:lnTo>
                  <a:lnTo>
                    <a:pt x="2103316" y="1088357"/>
                  </a:lnTo>
                  <a:lnTo>
                    <a:pt x="2101740" y="1136146"/>
                  </a:lnTo>
                  <a:lnTo>
                    <a:pt x="2092551" y="1180168"/>
                  </a:lnTo>
                  <a:close/>
                </a:path>
                <a:path w="2103755" h="1990089">
                  <a:moveTo>
                    <a:pt x="818555" y="436690"/>
                  </a:moveTo>
                  <a:lnTo>
                    <a:pt x="392044" y="260379"/>
                  </a:lnTo>
                  <a:lnTo>
                    <a:pt x="406101" y="225670"/>
                  </a:lnTo>
                  <a:lnTo>
                    <a:pt x="413697" y="206701"/>
                  </a:lnTo>
                  <a:lnTo>
                    <a:pt x="433534" y="158399"/>
                  </a:lnTo>
                  <a:lnTo>
                    <a:pt x="468403" y="89330"/>
                  </a:lnTo>
                  <a:lnTo>
                    <a:pt x="493307" y="57063"/>
                  </a:lnTo>
                  <a:lnTo>
                    <a:pt x="524008" y="30225"/>
                  </a:lnTo>
                  <a:lnTo>
                    <a:pt x="561591" y="10001"/>
                  </a:lnTo>
                  <a:lnTo>
                    <a:pt x="603816" y="0"/>
                  </a:lnTo>
                  <a:lnTo>
                    <a:pt x="647849" y="1497"/>
                  </a:lnTo>
                  <a:lnTo>
                    <a:pt x="690870" y="13385"/>
                  </a:lnTo>
                  <a:lnTo>
                    <a:pt x="730059" y="34556"/>
                  </a:lnTo>
                  <a:lnTo>
                    <a:pt x="762599" y="63902"/>
                  </a:lnTo>
                  <a:lnTo>
                    <a:pt x="794183" y="109147"/>
                  </a:lnTo>
                  <a:lnTo>
                    <a:pt x="815135" y="156982"/>
                  </a:lnTo>
                  <a:lnTo>
                    <a:pt x="827186" y="207035"/>
                  </a:lnTo>
                  <a:lnTo>
                    <a:pt x="832067" y="258937"/>
                  </a:lnTo>
                  <a:lnTo>
                    <a:pt x="831508" y="312316"/>
                  </a:lnTo>
                  <a:lnTo>
                    <a:pt x="828143" y="360074"/>
                  </a:lnTo>
                  <a:lnTo>
                    <a:pt x="822903" y="407522"/>
                  </a:lnTo>
                  <a:lnTo>
                    <a:pt x="818555" y="436690"/>
                  </a:lnTo>
                  <a:close/>
                </a:path>
                <a:path w="2103755" h="1990089">
                  <a:moveTo>
                    <a:pt x="458220" y="1135156"/>
                  </a:moveTo>
                  <a:lnTo>
                    <a:pt x="387131" y="1082782"/>
                  </a:lnTo>
                  <a:lnTo>
                    <a:pt x="350800" y="1047350"/>
                  </a:lnTo>
                  <a:lnTo>
                    <a:pt x="316609" y="1010075"/>
                  </a:lnTo>
                  <a:lnTo>
                    <a:pt x="284131" y="971311"/>
                  </a:lnTo>
                  <a:lnTo>
                    <a:pt x="252938" y="931415"/>
                  </a:lnTo>
                  <a:lnTo>
                    <a:pt x="222605" y="890742"/>
                  </a:lnTo>
                  <a:lnTo>
                    <a:pt x="192705" y="849647"/>
                  </a:lnTo>
                  <a:lnTo>
                    <a:pt x="162834" y="805444"/>
                  </a:lnTo>
                  <a:lnTo>
                    <a:pt x="135869" y="759808"/>
                  </a:lnTo>
                  <a:lnTo>
                    <a:pt x="111450" y="712934"/>
                  </a:lnTo>
                  <a:lnTo>
                    <a:pt x="89217" y="665019"/>
                  </a:lnTo>
                  <a:lnTo>
                    <a:pt x="68812" y="616258"/>
                  </a:lnTo>
                  <a:lnTo>
                    <a:pt x="49876" y="566847"/>
                  </a:lnTo>
                  <a:lnTo>
                    <a:pt x="32525" y="515890"/>
                  </a:lnTo>
                  <a:lnTo>
                    <a:pt x="18242" y="464292"/>
                  </a:lnTo>
                  <a:lnTo>
                    <a:pt x="7648" y="412052"/>
                  </a:lnTo>
                  <a:lnTo>
                    <a:pt x="1361" y="359170"/>
                  </a:lnTo>
                  <a:lnTo>
                    <a:pt x="0" y="305647"/>
                  </a:lnTo>
                  <a:lnTo>
                    <a:pt x="4182" y="251484"/>
                  </a:lnTo>
                  <a:lnTo>
                    <a:pt x="14541" y="207217"/>
                  </a:lnTo>
                  <a:lnTo>
                    <a:pt x="33652" y="168183"/>
                  </a:lnTo>
                  <a:lnTo>
                    <a:pt x="61949" y="135220"/>
                  </a:lnTo>
                  <a:lnTo>
                    <a:pt x="99862" y="109162"/>
                  </a:lnTo>
                  <a:lnTo>
                    <a:pt x="149303" y="97406"/>
                  </a:lnTo>
                  <a:lnTo>
                    <a:pt x="174828" y="99291"/>
                  </a:lnTo>
                  <a:lnTo>
                    <a:pt x="247369" y="120781"/>
                  </a:lnTo>
                  <a:lnTo>
                    <a:pt x="287885" y="144709"/>
                  </a:lnTo>
                  <a:lnTo>
                    <a:pt x="323188" y="175031"/>
                  </a:lnTo>
                  <a:lnTo>
                    <a:pt x="354284" y="210568"/>
                  </a:lnTo>
                  <a:lnTo>
                    <a:pt x="382178" y="250141"/>
                  </a:lnTo>
                  <a:lnTo>
                    <a:pt x="384669" y="253996"/>
                  </a:lnTo>
                  <a:lnTo>
                    <a:pt x="388636" y="256901"/>
                  </a:lnTo>
                  <a:lnTo>
                    <a:pt x="392044" y="260379"/>
                  </a:lnTo>
                  <a:lnTo>
                    <a:pt x="818555" y="436690"/>
                  </a:lnTo>
                  <a:lnTo>
                    <a:pt x="815876" y="454661"/>
                  </a:lnTo>
                  <a:lnTo>
                    <a:pt x="807152" y="501496"/>
                  </a:lnTo>
                  <a:lnTo>
                    <a:pt x="796820" y="548028"/>
                  </a:lnTo>
                  <a:lnTo>
                    <a:pt x="784969" y="594260"/>
                  </a:lnTo>
                  <a:lnTo>
                    <a:pt x="771688" y="640196"/>
                  </a:lnTo>
                  <a:lnTo>
                    <a:pt x="755917" y="692593"/>
                  </a:lnTo>
                  <a:lnTo>
                    <a:pt x="739693" y="744908"/>
                  </a:lnTo>
                  <a:lnTo>
                    <a:pt x="721859" y="796549"/>
                  </a:lnTo>
                  <a:lnTo>
                    <a:pt x="701256" y="846924"/>
                  </a:lnTo>
                  <a:lnTo>
                    <a:pt x="679664" y="892669"/>
                  </a:lnTo>
                  <a:lnTo>
                    <a:pt x="656445" y="937608"/>
                  </a:lnTo>
                  <a:lnTo>
                    <a:pt x="631477" y="981606"/>
                  </a:lnTo>
                  <a:lnTo>
                    <a:pt x="604636" y="1024526"/>
                  </a:lnTo>
                  <a:lnTo>
                    <a:pt x="575802" y="1066231"/>
                  </a:lnTo>
                  <a:lnTo>
                    <a:pt x="544851" y="1106586"/>
                  </a:lnTo>
                  <a:lnTo>
                    <a:pt x="488975" y="1140230"/>
                  </a:lnTo>
                  <a:lnTo>
                    <a:pt x="458220" y="1135156"/>
                  </a:lnTo>
                  <a:close/>
                </a:path>
              </a:pathLst>
            </a:custGeom>
            <a:solidFill>
              <a:srgbClr val="EC9C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426414" y="2006648"/>
              <a:ext cx="1877695" cy="1699260"/>
            </a:xfrm>
            <a:custGeom>
              <a:avLst/>
              <a:gdLst/>
              <a:ahLst/>
              <a:cxnLst/>
              <a:rect l="l" t="t" r="r" b="b"/>
              <a:pathLst>
                <a:path w="1877694" h="1699260">
                  <a:moveTo>
                    <a:pt x="1028780" y="1698946"/>
                  </a:moveTo>
                  <a:lnTo>
                    <a:pt x="996736" y="1672701"/>
                  </a:lnTo>
                  <a:lnTo>
                    <a:pt x="974984" y="1632044"/>
                  </a:lnTo>
                  <a:lnTo>
                    <a:pt x="959291" y="1587990"/>
                  </a:lnTo>
                  <a:lnTo>
                    <a:pt x="945267" y="1540018"/>
                  </a:lnTo>
                  <a:lnTo>
                    <a:pt x="933484" y="1491706"/>
                  </a:lnTo>
                  <a:lnTo>
                    <a:pt x="923728" y="1443091"/>
                  </a:lnTo>
                  <a:lnTo>
                    <a:pt x="915788" y="1394208"/>
                  </a:lnTo>
                  <a:lnTo>
                    <a:pt x="909450" y="1345094"/>
                  </a:lnTo>
                  <a:lnTo>
                    <a:pt x="904503" y="1295785"/>
                  </a:lnTo>
                  <a:lnTo>
                    <a:pt x="900734" y="1246316"/>
                  </a:lnTo>
                  <a:lnTo>
                    <a:pt x="897930" y="1196724"/>
                  </a:lnTo>
                  <a:lnTo>
                    <a:pt x="895879" y="1147045"/>
                  </a:lnTo>
                  <a:lnTo>
                    <a:pt x="894380" y="1095260"/>
                  </a:lnTo>
                  <a:lnTo>
                    <a:pt x="893679" y="1043487"/>
                  </a:lnTo>
                  <a:lnTo>
                    <a:pt x="894008" y="991742"/>
                  </a:lnTo>
                  <a:lnTo>
                    <a:pt x="895617" y="939803"/>
                  </a:lnTo>
                  <a:lnTo>
                    <a:pt x="898696" y="888398"/>
                  </a:lnTo>
                  <a:lnTo>
                    <a:pt x="903522" y="836832"/>
                  </a:lnTo>
                  <a:lnTo>
                    <a:pt x="910312" y="785357"/>
                  </a:lnTo>
                  <a:lnTo>
                    <a:pt x="919079" y="737419"/>
                  </a:lnTo>
                  <a:lnTo>
                    <a:pt x="931052" y="690873"/>
                  </a:lnTo>
                  <a:lnTo>
                    <a:pt x="946972" y="646076"/>
                  </a:lnTo>
                  <a:lnTo>
                    <a:pt x="967577" y="603388"/>
                  </a:lnTo>
                  <a:lnTo>
                    <a:pt x="993610" y="563167"/>
                  </a:lnTo>
                  <a:lnTo>
                    <a:pt x="1025811" y="525771"/>
                  </a:lnTo>
                  <a:lnTo>
                    <a:pt x="1082105" y="479320"/>
                  </a:lnTo>
                  <a:lnTo>
                    <a:pt x="1151991" y="458988"/>
                  </a:lnTo>
                  <a:lnTo>
                    <a:pt x="1198481" y="466083"/>
                  </a:lnTo>
                  <a:lnTo>
                    <a:pt x="1237980" y="485622"/>
                  </a:lnTo>
                  <a:lnTo>
                    <a:pt x="1272079" y="514275"/>
                  </a:lnTo>
                  <a:lnTo>
                    <a:pt x="1302373" y="548715"/>
                  </a:lnTo>
                  <a:lnTo>
                    <a:pt x="1326253" y="584849"/>
                  </a:lnTo>
                  <a:lnTo>
                    <a:pt x="1327168" y="586870"/>
                  </a:lnTo>
                  <a:lnTo>
                    <a:pt x="1180487" y="526235"/>
                  </a:lnTo>
                  <a:lnTo>
                    <a:pt x="1147941" y="522398"/>
                  </a:lnTo>
                  <a:lnTo>
                    <a:pt x="1112665" y="537041"/>
                  </a:lnTo>
                  <a:lnTo>
                    <a:pt x="1071835" y="570289"/>
                  </a:lnTo>
                  <a:lnTo>
                    <a:pt x="1036634" y="610012"/>
                  </a:lnTo>
                  <a:lnTo>
                    <a:pt x="1009285" y="654134"/>
                  </a:lnTo>
                  <a:lnTo>
                    <a:pt x="990024" y="702111"/>
                  </a:lnTo>
                  <a:lnTo>
                    <a:pt x="979087" y="753397"/>
                  </a:lnTo>
                  <a:lnTo>
                    <a:pt x="973245" y="801517"/>
                  </a:lnTo>
                  <a:lnTo>
                    <a:pt x="967997" y="849750"/>
                  </a:lnTo>
                  <a:lnTo>
                    <a:pt x="963460" y="898067"/>
                  </a:lnTo>
                  <a:lnTo>
                    <a:pt x="959748" y="946443"/>
                  </a:lnTo>
                  <a:lnTo>
                    <a:pt x="956979" y="994847"/>
                  </a:lnTo>
                  <a:lnTo>
                    <a:pt x="955267" y="1043253"/>
                  </a:lnTo>
                  <a:lnTo>
                    <a:pt x="954469" y="1094492"/>
                  </a:lnTo>
                  <a:lnTo>
                    <a:pt x="954550" y="1145678"/>
                  </a:lnTo>
                  <a:lnTo>
                    <a:pt x="955590" y="1196799"/>
                  </a:lnTo>
                  <a:lnTo>
                    <a:pt x="957666" y="1247843"/>
                  </a:lnTo>
                  <a:lnTo>
                    <a:pt x="960860" y="1298797"/>
                  </a:lnTo>
                  <a:lnTo>
                    <a:pt x="965248" y="1349651"/>
                  </a:lnTo>
                  <a:lnTo>
                    <a:pt x="970910" y="1400392"/>
                  </a:lnTo>
                  <a:lnTo>
                    <a:pt x="977925" y="1451007"/>
                  </a:lnTo>
                  <a:lnTo>
                    <a:pt x="986372" y="1501486"/>
                  </a:lnTo>
                  <a:lnTo>
                    <a:pt x="996330" y="1551816"/>
                  </a:lnTo>
                  <a:lnTo>
                    <a:pt x="1007878" y="1601985"/>
                  </a:lnTo>
                  <a:lnTo>
                    <a:pt x="1015309" y="1627512"/>
                  </a:lnTo>
                  <a:lnTo>
                    <a:pt x="1017990" y="1636322"/>
                  </a:lnTo>
                  <a:lnTo>
                    <a:pt x="1101871" y="1670997"/>
                  </a:lnTo>
                  <a:lnTo>
                    <a:pt x="1061121" y="1691353"/>
                  </a:lnTo>
                  <a:lnTo>
                    <a:pt x="1044374" y="1698185"/>
                  </a:lnTo>
                  <a:lnTo>
                    <a:pt x="1028780" y="1698946"/>
                  </a:lnTo>
                  <a:close/>
                </a:path>
                <a:path w="1877694" h="1699260">
                  <a:moveTo>
                    <a:pt x="1368356" y="1034049"/>
                  </a:moveTo>
                  <a:lnTo>
                    <a:pt x="1351555" y="1018392"/>
                  </a:lnTo>
                  <a:lnTo>
                    <a:pt x="1342317" y="990902"/>
                  </a:lnTo>
                  <a:lnTo>
                    <a:pt x="1328289" y="895977"/>
                  </a:lnTo>
                  <a:lnTo>
                    <a:pt x="1321001" y="848553"/>
                  </a:lnTo>
                  <a:lnTo>
                    <a:pt x="1313293" y="801208"/>
                  </a:lnTo>
                  <a:lnTo>
                    <a:pt x="1304986" y="753981"/>
                  </a:lnTo>
                  <a:lnTo>
                    <a:pt x="1295902" y="706914"/>
                  </a:lnTo>
                  <a:lnTo>
                    <a:pt x="1278517" y="644665"/>
                  </a:lnTo>
                  <a:lnTo>
                    <a:pt x="1248679" y="588855"/>
                  </a:lnTo>
                  <a:lnTo>
                    <a:pt x="1213126" y="548429"/>
                  </a:lnTo>
                  <a:lnTo>
                    <a:pt x="1180487" y="526235"/>
                  </a:lnTo>
                  <a:lnTo>
                    <a:pt x="1327168" y="586870"/>
                  </a:lnTo>
                  <a:lnTo>
                    <a:pt x="1343866" y="623765"/>
                  </a:lnTo>
                  <a:lnTo>
                    <a:pt x="1356724" y="664641"/>
                  </a:lnTo>
                  <a:lnTo>
                    <a:pt x="1366341" y="706654"/>
                  </a:lnTo>
                  <a:lnTo>
                    <a:pt x="1376777" y="760565"/>
                  </a:lnTo>
                  <a:lnTo>
                    <a:pt x="1386659" y="814587"/>
                  </a:lnTo>
                  <a:lnTo>
                    <a:pt x="1390865" y="838166"/>
                  </a:lnTo>
                  <a:lnTo>
                    <a:pt x="1406024" y="922709"/>
                  </a:lnTo>
                  <a:lnTo>
                    <a:pt x="1407318" y="929524"/>
                  </a:lnTo>
                  <a:lnTo>
                    <a:pt x="1412034" y="952870"/>
                  </a:lnTo>
                  <a:lnTo>
                    <a:pt x="1483409" y="982375"/>
                  </a:lnTo>
                  <a:lnTo>
                    <a:pt x="1417754" y="1025536"/>
                  </a:lnTo>
                  <a:lnTo>
                    <a:pt x="1390996" y="1036791"/>
                  </a:lnTo>
                  <a:lnTo>
                    <a:pt x="1368356" y="1034049"/>
                  </a:lnTo>
                  <a:close/>
                </a:path>
                <a:path w="1877694" h="1699260">
                  <a:moveTo>
                    <a:pt x="1483409" y="982375"/>
                  </a:moveTo>
                  <a:lnTo>
                    <a:pt x="1412034" y="952870"/>
                  </a:lnTo>
                  <a:lnTo>
                    <a:pt x="1436652" y="935092"/>
                  </a:lnTo>
                  <a:lnTo>
                    <a:pt x="1460315" y="917765"/>
                  </a:lnTo>
                  <a:lnTo>
                    <a:pt x="1507445" y="886209"/>
                  </a:lnTo>
                  <a:lnTo>
                    <a:pt x="1556295" y="860265"/>
                  </a:lnTo>
                  <a:lnTo>
                    <a:pt x="1606965" y="839712"/>
                  </a:lnTo>
                  <a:lnTo>
                    <a:pt x="1659958" y="825006"/>
                  </a:lnTo>
                  <a:lnTo>
                    <a:pt x="1715776" y="816607"/>
                  </a:lnTo>
                  <a:lnTo>
                    <a:pt x="1761967" y="819330"/>
                  </a:lnTo>
                  <a:lnTo>
                    <a:pt x="1801544" y="834548"/>
                  </a:lnTo>
                  <a:lnTo>
                    <a:pt x="1833702" y="859739"/>
                  </a:lnTo>
                  <a:lnTo>
                    <a:pt x="1857640" y="892378"/>
                  </a:lnTo>
                  <a:lnTo>
                    <a:pt x="1872553" y="929941"/>
                  </a:lnTo>
                  <a:lnTo>
                    <a:pt x="1874722" y="946989"/>
                  </a:lnTo>
                  <a:lnTo>
                    <a:pt x="1728101" y="886380"/>
                  </a:lnTo>
                  <a:lnTo>
                    <a:pt x="1688655" y="878009"/>
                  </a:lnTo>
                  <a:lnTo>
                    <a:pt x="1647170" y="882907"/>
                  </a:lnTo>
                  <a:lnTo>
                    <a:pt x="1606467" y="901645"/>
                  </a:lnTo>
                  <a:lnTo>
                    <a:pt x="1483409" y="982375"/>
                  </a:lnTo>
                  <a:close/>
                </a:path>
                <a:path w="1877694" h="1699260">
                  <a:moveTo>
                    <a:pt x="1101871" y="1670997"/>
                  </a:moveTo>
                  <a:lnTo>
                    <a:pt x="1017990" y="1636322"/>
                  </a:lnTo>
                  <a:lnTo>
                    <a:pt x="1023652" y="1635293"/>
                  </a:lnTo>
                  <a:lnTo>
                    <a:pt x="1028050" y="1635339"/>
                  </a:lnTo>
                  <a:lnTo>
                    <a:pt x="1031676" y="1633690"/>
                  </a:lnTo>
                  <a:lnTo>
                    <a:pt x="1088780" y="1606842"/>
                  </a:lnTo>
                  <a:lnTo>
                    <a:pt x="1133557" y="1585126"/>
                  </a:lnTo>
                  <a:lnTo>
                    <a:pt x="1177579" y="1562336"/>
                  </a:lnTo>
                  <a:lnTo>
                    <a:pt x="1220870" y="1538505"/>
                  </a:lnTo>
                  <a:lnTo>
                    <a:pt x="1263451" y="1513666"/>
                  </a:lnTo>
                  <a:lnTo>
                    <a:pt x="1305345" y="1487852"/>
                  </a:lnTo>
                  <a:lnTo>
                    <a:pt x="1346575" y="1461096"/>
                  </a:lnTo>
                  <a:lnTo>
                    <a:pt x="1387164" y="1433431"/>
                  </a:lnTo>
                  <a:lnTo>
                    <a:pt x="1427133" y="1404888"/>
                  </a:lnTo>
                  <a:lnTo>
                    <a:pt x="1466507" y="1375502"/>
                  </a:lnTo>
                  <a:lnTo>
                    <a:pt x="1505307" y="1345305"/>
                  </a:lnTo>
                  <a:lnTo>
                    <a:pt x="1543556" y="1314330"/>
                  </a:lnTo>
                  <a:lnTo>
                    <a:pt x="1581278" y="1282610"/>
                  </a:lnTo>
                  <a:lnTo>
                    <a:pt x="1618493" y="1250176"/>
                  </a:lnTo>
                  <a:lnTo>
                    <a:pt x="1655226" y="1217064"/>
                  </a:lnTo>
                  <a:lnTo>
                    <a:pt x="1691498" y="1183304"/>
                  </a:lnTo>
                  <a:lnTo>
                    <a:pt x="1724011" y="1149548"/>
                  </a:lnTo>
                  <a:lnTo>
                    <a:pt x="1752342" y="1112817"/>
                  </a:lnTo>
                  <a:lnTo>
                    <a:pt x="1775560" y="1072684"/>
                  </a:lnTo>
                  <a:lnTo>
                    <a:pt x="1792732" y="1028719"/>
                  </a:lnTo>
                  <a:lnTo>
                    <a:pt x="1800535" y="984362"/>
                  </a:lnTo>
                  <a:lnTo>
                    <a:pt x="1798137" y="962315"/>
                  </a:lnTo>
                  <a:lnTo>
                    <a:pt x="1789583" y="940642"/>
                  </a:lnTo>
                  <a:lnTo>
                    <a:pt x="1762685" y="907448"/>
                  </a:lnTo>
                  <a:lnTo>
                    <a:pt x="1728101" y="886380"/>
                  </a:lnTo>
                  <a:lnTo>
                    <a:pt x="1874722" y="946989"/>
                  </a:lnTo>
                  <a:lnTo>
                    <a:pt x="1872090" y="1009741"/>
                  </a:lnTo>
                  <a:lnTo>
                    <a:pt x="1855482" y="1059873"/>
                  </a:lnTo>
                  <a:lnTo>
                    <a:pt x="1834207" y="1109581"/>
                  </a:lnTo>
                  <a:lnTo>
                    <a:pt x="1809283" y="1155597"/>
                  </a:lnTo>
                  <a:lnTo>
                    <a:pt x="1780336" y="1198847"/>
                  </a:lnTo>
                  <a:lnTo>
                    <a:pt x="1747339" y="1239210"/>
                  </a:lnTo>
                  <a:lnTo>
                    <a:pt x="1710268" y="1276563"/>
                  </a:lnTo>
                  <a:lnTo>
                    <a:pt x="1669096" y="1310785"/>
                  </a:lnTo>
                  <a:lnTo>
                    <a:pt x="1630304" y="1339855"/>
                  </a:lnTo>
                  <a:lnTo>
                    <a:pt x="1591299" y="1368673"/>
                  </a:lnTo>
                  <a:lnTo>
                    <a:pt x="1552075" y="1397212"/>
                  </a:lnTo>
                  <a:lnTo>
                    <a:pt x="1512624" y="1425446"/>
                  </a:lnTo>
                  <a:lnTo>
                    <a:pt x="1472939" y="1453348"/>
                  </a:lnTo>
                  <a:lnTo>
                    <a:pt x="1433011" y="1480892"/>
                  </a:lnTo>
                  <a:lnTo>
                    <a:pt x="1392835" y="1508051"/>
                  </a:lnTo>
                  <a:lnTo>
                    <a:pt x="1352403" y="1534799"/>
                  </a:lnTo>
                  <a:lnTo>
                    <a:pt x="1311706" y="1561110"/>
                  </a:lnTo>
                  <a:lnTo>
                    <a:pt x="1271531" y="1585296"/>
                  </a:lnTo>
                  <a:lnTo>
                    <a:pt x="1230249" y="1607755"/>
                  </a:lnTo>
                  <a:lnTo>
                    <a:pt x="1188214" y="1629037"/>
                  </a:lnTo>
                  <a:lnTo>
                    <a:pt x="1103297" y="1670284"/>
                  </a:lnTo>
                  <a:lnTo>
                    <a:pt x="1101871" y="1670997"/>
                  </a:lnTo>
                  <a:close/>
                </a:path>
                <a:path w="1877694" h="1699260">
                  <a:moveTo>
                    <a:pt x="385278" y="265282"/>
                  </a:moveTo>
                  <a:lnTo>
                    <a:pt x="334024" y="244094"/>
                  </a:lnTo>
                  <a:lnTo>
                    <a:pt x="333648" y="240555"/>
                  </a:lnTo>
                  <a:lnTo>
                    <a:pt x="346281" y="205599"/>
                  </a:lnTo>
                  <a:lnTo>
                    <a:pt x="358838" y="170612"/>
                  </a:lnTo>
                  <a:lnTo>
                    <a:pt x="379743" y="115838"/>
                  </a:lnTo>
                  <a:lnTo>
                    <a:pt x="402594" y="67933"/>
                  </a:lnTo>
                  <a:lnTo>
                    <a:pt x="459735" y="10123"/>
                  </a:lnTo>
                  <a:lnTo>
                    <a:pt x="501756" y="0"/>
                  </a:lnTo>
                  <a:lnTo>
                    <a:pt x="544689" y="6124"/>
                  </a:lnTo>
                  <a:lnTo>
                    <a:pt x="582804" y="27580"/>
                  </a:lnTo>
                  <a:lnTo>
                    <a:pt x="610374" y="63449"/>
                  </a:lnTo>
                  <a:lnTo>
                    <a:pt x="622114" y="97376"/>
                  </a:lnTo>
                  <a:lnTo>
                    <a:pt x="532363" y="60275"/>
                  </a:lnTo>
                  <a:lnTo>
                    <a:pt x="511696" y="60504"/>
                  </a:lnTo>
                  <a:lnTo>
                    <a:pt x="462015" y="95000"/>
                  </a:lnTo>
                  <a:lnTo>
                    <a:pt x="426369" y="151225"/>
                  </a:lnTo>
                  <a:lnTo>
                    <a:pt x="401455" y="218459"/>
                  </a:lnTo>
                  <a:lnTo>
                    <a:pt x="385278" y="265282"/>
                  </a:lnTo>
                  <a:close/>
                </a:path>
                <a:path w="1877694" h="1699260">
                  <a:moveTo>
                    <a:pt x="438107" y="858036"/>
                  </a:moveTo>
                  <a:lnTo>
                    <a:pt x="376728" y="832663"/>
                  </a:lnTo>
                  <a:lnTo>
                    <a:pt x="382280" y="822395"/>
                  </a:lnTo>
                  <a:lnTo>
                    <a:pt x="384452" y="819025"/>
                  </a:lnTo>
                  <a:lnTo>
                    <a:pt x="387918" y="810877"/>
                  </a:lnTo>
                  <a:lnTo>
                    <a:pt x="407444" y="764330"/>
                  </a:lnTo>
                  <a:lnTo>
                    <a:pt x="425751" y="718480"/>
                  </a:lnTo>
                  <a:lnTo>
                    <a:pt x="444204" y="669537"/>
                  </a:lnTo>
                  <a:lnTo>
                    <a:pt x="461651" y="620253"/>
                  </a:lnTo>
                  <a:lnTo>
                    <a:pt x="478043" y="570619"/>
                  </a:lnTo>
                  <a:lnTo>
                    <a:pt x="493334" y="520623"/>
                  </a:lnTo>
                  <a:lnTo>
                    <a:pt x="507473" y="470255"/>
                  </a:lnTo>
                  <a:lnTo>
                    <a:pt x="520415" y="419504"/>
                  </a:lnTo>
                  <a:lnTo>
                    <a:pt x="530886" y="374420"/>
                  </a:lnTo>
                  <a:lnTo>
                    <a:pt x="540553" y="329127"/>
                  </a:lnTo>
                  <a:lnTo>
                    <a:pt x="549429" y="283661"/>
                  </a:lnTo>
                  <a:lnTo>
                    <a:pt x="557526" y="238059"/>
                  </a:lnTo>
                  <a:lnTo>
                    <a:pt x="564858" y="192361"/>
                  </a:lnTo>
                  <a:lnTo>
                    <a:pt x="567059" y="168289"/>
                  </a:lnTo>
                  <a:lnTo>
                    <a:pt x="566660" y="143691"/>
                  </a:lnTo>
                  <a:lnTo>
                    <a:pt x="563930" y="119165"/>
                  </a:lnTo>
                  <a:lnTo>
                    <a:pt x="559139" y="95308"/>
                  </a:lnTo>
                  <a:lnTo>
                    <a:pt x="548601" y="71806"/>
                  </a:lnTo>
                  <a:lnTo>
                    <a:pt x="532363" y="60275"/>
                  </a:lnTo>
                  <a:lnTo>
                    <a:pt x="622114" y="97376"/>
                  </a:lnTo>
                  <a:lnTo>
                    <a:pt x="625135" y="106107"/>
                  </a:lnTo>
                  <a:lnTo>
                    <a:pt x="630780" y="149518"/>
                  </a:lnTo>
                  <a:lnTo>
                    <a:pt x="629631" y="193294"/>
                  </a:lnTo>
                  <a:lnTo>
                    <a:pt x="624014" y="237050"/>
                  </a:lnTo>
                  <a:lnTo>
                    <a:pt x="614838" y="290629"/>
                  </a:lnTo>
                  <a:lnTo>
                    <a:pt x="604548" y="344367"/>
                  </a:lnTo>
                  <a:lnTo>
                    <a:pt x="593239" y="397062"/>
                  </a:lnTo>
                  <a:lnTo>
                    <a:pt x="580510" y="449821"/>
                  </a:lnTo>
                  <a:lnTo>
                    <a:pt x="566294" y="502213"/>
                  </a:lnTo>
                  <a:lnTo>
                    <a:pt x="550437" y="554192"/>
                  </a:lnTo>
                  <a:lnTo>
                    <a:pt x="532787" y="605711"/>
                  </a:lnTo>
                  <a:lnTo>
                    <a:pt x="514998" y="653995"/>
                  </a:lnTo>
                  <a:lnTo>
                    <a:pt x="496011" y="704721"/>
                  </a:lnTo>
                  <a:lnTo>
                    <a:pt x="479003" y="750414"/>
                  </a:lnTo>
                  <a:lnTo>
                    <a:pt x="461500" y="798786"/>
                  </a:lnTo>
                  <a:lnTo>
                    <a:pt x="444797" y="847425"/>
                  </a:lnTo>
                  <a:lnTo>
                    <a:pt x="438107" y="858036"/>
                  </a:lnTo>
                  <a:close/>
                </a:path>
                <a:path w="1877694" h="1699260">
                  <a:moveTo>
                    <a:pt x="386402" y="878621"/>
                  </a:moveTo>
                  <a:lnTo>
                    <a:pt x="326514" y="831324"/>
                  </a:lnTo>
                  <a:lnTo>
                    <a:pt x="290279" y="794586"/>
                  </a:lnTo>
                  <a:lnTo>
                    <a:pt x="255917" y="756311"/>
                  </a:lnTo>
                  <a:lnTo>
                    <a:pt x="223347" y="716580"/>
                  </a:lnTo>
                  <a:lnTo>
                    <a:pt x="192488" y="675472"/>
                  </a:lnTo>
                  <a:lnTo>
                    <a:pt x="163257" y="633067"/>
                  </a:lnTo>
                  <a:lnTo>
                    <a:pt x="135574" y="589445"/>
                  </a:lnTo>
                  <a:lnTo>
                    <a:pt x="108665" y="544600"/>
                  </a:lnTo>
                  <a:lnTo>
                    <a:pt x="82720" y="499112"/>
                  </a:lnTo>
                  <a:lnTo>
                    <a:pt x="58408" y="452824"/>
                  </a:lnTo>
                  <a:lnTo>
                    <a:pt x="36400" y="405576"/>
                  </a:lnTo>
                  <a:lnTo>
                    <a:pt x="19530" y="361759"/>
                  </a:lnTo>
                  <a:lnTo>
                    <a:pt x="7079" y="316932"/>
                  </a:lnTo>
                  <a:lnTo>
                    <a:pt x="188" y="271144"/>
                  </a:lnTo>
                  <a:lnTo>
                    <a:pt x="0" y="224446"/>
                  </a:lnTo>
                  <a:lnTo>
                    <a:pt x="7603" y="177213"/>
                  </a:lnTo>
                  <a:lnTo>
                    <a:pt x="24334" y="133483"/>
                  </a:lnTo>
                  <a:lnTo>
                    <a:pt x="48796" y="102072"/>
                  </a:lnTo>
                  <a:lnTo>
                    <a:pt x="114770" y="77910"/>
                  </a:lnTo>
                  <a:lnTo>
                    <a:pt x="153128" y="86498"/>
                  </a:lnTo>
                  <a:lnTo>
                    <a:pt x="192966" y="109758"/>
                  </a:lnTo>
                  <a:lnTo>
                    <a:pt x="216995" y="129936"/>
                  </a:lnTo>
                  <a:lnTo>
                    <a:pt x="239840" y="151650"/>
                  </a:lnTo>
                  <a:lnTo>
                    <a:pt x="284678" y="196183"/>
                  </a:lnTo>
                  <a:lnTo>
                    <a:pt x="311537" y="221848"/>
                  </a:lnTo>
                  <a:lnTo>
                    <a:pt x="121335" y="143223"/>
                  </a:lnTo>
                  <a:lnTo>
                    <a:pt x="106787" y="142886"/>
                  </a:lnTo>
                  <a:lnTo>
                    <a:pt x="93526" y="149417"/>
                  </a:lnTo>
                  <a:lnTo>
                    <a:pt x="70699" y="190073"/>
                  </a:lnTo>
                  <a:lnTo>
                    <a:pt x="63486" y="245437"/>
                  </a:lnTo>
                  <a:lnTo>
                    <a:pt x="66222" y="290276"/>
                  </a:lnTo>
                  <a:lnTo>
                    <a:pt x="75321" y="334347"/>
                  </a:lnTo>
                  <a:lnTo>
                    <a:pt x="89506" y="377684"/>
                  </a:lnTo>
                  <a:lnTo>
                    <a:pt x="108772" y="424924"/>
                  </a:lnTo>
                  <a:lnTo>
                    <a:pt x="130203" y="471041"/>
                  </a:lnTo>
                  <a:lnTo>
                    <a:pt x="153657" y="516082"/>
                  </a:lnTo>
                  <a:lnTo>
                    <a:pt x="178992" y="560094"/>
                  </a:lnTo>
                  <a:lnTo>
                    <a:pt x="206065" y="603126"/>
                  </a:lnTo>
                  <a:lnTo>
                    <a:pt x="234734" y="645223"/>
                  </a:lnTo>
                  <a:lnTo>
                    <a:pt x="261820" y="682641"/>
                  </a:lnTo>
                  <a:lnTo>
                    <a:pt x="289720" y="719735"/>
                  </a:lnTo>
                  <a:lnTo>
                    <a:pt x="376728" y="832663"/>
                  </a:lnTo>
                  <a:lnTo>
                    <a:pt x="438107" y="858036"/>
                  </a:lnTo>
                  <a:lnTo>
                    <a:pt x="430468" y="870149"/>
                  </a:lnTo>
                  <a:lnTo>
                    <a:pt x="409663" y="880202"/>
                  </a:lnTo>
                  <a:lnTo>
                    <a:pt x="386402" y="878621"/>
                  </a:lnTo>
                  <a:close/>
                </a:path>
                <a:path w="1877694" h="1699260">
                  <a:moveTo>
                    <a:pt x="327393" y="332477"/>
                  </a:moveTo>
                  <a:lnTo>
                    <a:pt x="234877" y="240714"/>
                  </a:lnTo>
                  <a:lnTo>
                    <a:pt x="212171" y="217021"/>
                  </a:lnTo>
                  <a:lnTo>
                    <a:pt x="175421" y="182606"/>
                  </a:lnTo>
                  <a:lnTo>
                    <a:pt x="136363" y="150829"/>
                  </a:lnTo>
                  <a:lnTo>
                    <a:pt x="121335" y="143223"/>
                  </a:lnTo>
                  <a:lnTo>
                    <a:pt x="311537" y="221848"/>
                  </a:lnTo>
                  <a:lnTo>
                    <a:pt x="331886" y="241292"/>
                  </a:lnTo>
                  <a:lnTo>
                    <a:pt x="334024" y="244094"/>
                  </a:lnTo>
                  <a:lnTo>
                    <a:pt x="385278" y="265282"/>
                  </a:lnTo>
                  <a:lnTo>
                    <a:pt x="367529" y="316029"/>
                  </a:lnTo>
                  <a:lnTo>
                    <a:pt x="340579" y="336569"/>
                  </a:lnTo>
                  <a:lnTo>
                    <a:pt x="327393" y="332477"/>
                  </a:lnTo>
                  <a:close/>
                </a:path>
              </a:pathLst>
            </a:custGeom>
            <a:solidFill>
              <a:srgbClr val="FDFB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04407" y="3267181"/>
              <a:ext cx="13277849" cy="44005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7350" y="2512170"/>
            <a:ext cx="15334573" cy="4524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2006" y="419173"/>
            <a:ext cx="3161030" cy="1526540"/>
          </a:xfrm>
          <a:prstGeom prst="rect"/>
        </p:spPr>
        <p:txBody>
          <a:bodyPr wrap="square" lIns="0" tIns="153035" rIns="0" bIns="0" rtlCol="0" vert="horz">
            <a:spAutoFit/>
          </a:bodyPr>
          <a:lstStyle/>
          <a:p>
            <a:pPr marL="266700" marR="5080" indent="-254635">
              <a:lnSpc>
                <a:spcPts val="5350"/>
              </a:lnSpc>
              <a:spcBef>
                <a:spcPts val="1205"/>
              </a:spcBef>
            </a:pPr>
            <a:r>
              <a:rPr dirty="0" sz="5350" spc="-730">
                <a:solidFill>
                  <a:srgbClr val="000000"/>
                </a:solidFill>
              </a:rPr>
              <a:t>6. </a:t>
            </a:r>
            <a:r>
              <a:rPr dirty="0" sz="5350" spc="-785">
                <a:solidFill>
                  <a:srgbClr val="000000"/>
                </a:solidFill>
              </a:rPr>
              <a:t>Warehouse  </a:t>
            </a:r>
            <a:r>
              <a:rPr dirty="0" sz="5350" spc="-425">
                <a:solidFill>
                  <a:srgbClr val="000000"/>
                </a:solidFill>
              </a:rPr>
              <a:t>Integration</a:t>
            </a:r>
            <a:endParaRPr sz="5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0383" y="5719376"/>
            <a:ext cx="676783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1035">
                <a:solidFill>
                  <a:srgbClr val="FDFBF6"/>
                </a:solidFill>
                <a:latin typeface="Arial"/>
                <a:cs typeface="Arial"/>
              </a:rPr>
              <a:t>DO </a:t>
            </a:r>
            <a:r>
              <a:rPr dirty="0" sz="3800" spc="-1030">
                <a:solidFill>
                  <a:srgbClr val="FDFBF6"/>
                </a:solidFill>
                <a:latin typeface="Arial"/>
                <a:cs typeface="Arial"/>
              </a:rPr>
              <a:t>YOU </a:t>
            </a:r>
            <a:r>
              <a:rPr dirty="0" sz="3800" spc="-760">
                <a:solidFill>
                  <a:srgbClr val="FDFBF6"/>
                </a:solidFill>
                <a:latin typeface="Arial"/>
                <a:cs typeface="Arial"/>
              </a:rPr>
              <a:t>HAVE </a:t>
            </a:r>
            <a:r>
              <a:rPr dirty="0" sz="3800" spc="-869">
                <a:solidFill>
                  <a:srgbClr val="FDFBF6"/>
                </a:solidFill>
                <a:latin typeface="Arial"/>
                <a:cs typeface="Arial"/>
              </a:rPr>
              <a:t>ANY </a:t>
            </a:r>
            <a:r>
              <a:rPr dirty="0" sz="3800" spc="-790">
                <a:solidFill>
                  <a:srgbClr val="FDFBF6"/>
                </a:solidFill>
                <a:latin typeface="Arial"/>
                <a:cs typeface="Arial"/>
              </a:rPr>
              <a:t>QUESTIONS </a:t>
            </a:r>
            <a:r>
              <a:rPr dirty="0" sz="3800" spc="-935">
                <a:solidFill>
                  <a:srgbClr val="FDFBF6"/>
                </a:solidFill>
                <a:latin typeface="Arial"/>
                <a:cs typeface="Arial"/>
              </a:rPr>
              <a:t>FOR</a:t>
            </a:r>
            <a:r>
              <a:rPr dirty="0" sz="3800" spc="-925">
                <a:solidFill>
                  <a:srgbClr val="FDFBF6"/>
                </a:solidFill>
                <a:latin typeface="Arial"/>
                <a:cs typeface="Arial"/>
              </a:rPr>
              <a:t> </a:t>
            </a:r>
            <a:r>
              <a:rPr dirty="0" sz="3800" spc="-775">
                <a:solidFill>
                  <a:srgbClr val="FDFBF6"/>
                </a:solidFill>
                <a:latin typeface="Arial"/>
                <a:cs typeface="Arial"/>
              </a:rPr>
              <a:t>ME?</a:t>
            </a:r>
            <a:endParaRPr sz="3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10"/>
              <a:t>Thank</a:t>
            </a:r>
            <a:r>
              <a:rPr dirty="0" spc="-2285"/>
              <a:t> </a:t>
            </a:r>
            <a:r>
              <a:rPr dirty="0" spc="-2155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loc cao</dc:creator>
  <cp:keywords>DAE6gEXM7RQ,BAEd9Sle06s</cp:keywords>
  <dc:title>Inventory Processing System</dc:title>
  <dcterms:created xsi:type="dcterms:W3CDTF">2022-03-09T16:52:50Z</dcterms:created>
  <dcterms:modified xsi:type="dcterms:W3CDTF">2022-03-09T16:52:50Z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2022-03-09T00:00:00Z</vt:filetime>
  </property>
  <property fmtid="{D5CDD505-2E9C-101B-9397-08002B2CF9AE}" pid="3" name="Creator">
    <vt:lpwstr>Canva</vt:lpwstr>
  </property>
  <property fmtid="{D5CDD505-2E9C-101B-9397-08002B2CF9AE}" pid="4" name="LastSaved">
    <vt:filetime>2022-03-09T00:00:00Z</vt:filetime>
  </property>
</Properties>
</file>