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03EB-D993-4640-BA50-A1ABA34965A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4D4E-3318-4DA5-B5CC-A6E9AE19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6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9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1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4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3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25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8852" y="1"/>
            <a:ext cx="541589" cy="4339884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9413861" y="2"/>
            <a:ext cx="685449" cy="2552409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43521" y="-10"/>
            <a:ext cx="541587" cy="2445815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67681" y="-5"/>
            <a:ext cx="622016" cy="3535913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563098" y="2"/>
            <a:ext cx="635407" cy="2359124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353252" y="1"/>
            <a:ext cx="227296" cy="2978705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060363" y="0"/>
            <a:ext cx="384500" cy="3846288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520862" y="390987"/>
            <a:ext cx="210397" cy="240948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5363215" y="2552385"/>
            <a:ext cx="240539" cy="253407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859819" y="688093"/>
            <a:ext cx="285951" cy="327472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958193" y="3365517"/>
            <a:ext cx="326916" cy="344405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7623596" y="1645449"/>
            <a:ext cx="285931" cy="327424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50997" y="4037451"/>
            <a:ext cx="240539" cy="253407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140400" y="4509633"/>
            <a:ext cx="9911200" cy="10804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11407640" y="3788830"/>
            <a:ext cx="240536" cy="253404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312633" y="4"/>
            <a:ext cx="1395600" cy="4131763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5282491" y="-6"/>
            <a:ext cx="1207055" cy="2551619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6925625" y="6"/>
            <a:ext cx="697103" cy="1887935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10433063" y="6"/>
            <a:ext cx="1147463" cy="4032469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90135" y="-6"/>
            <a:ext cx="1395600" cy="3233244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962309" y="-1"/>
            <a:ext cx="697103" cy="367623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25195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 - Top drawing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668156" y="20"/>
            <a:ext cx="296141" cy="1284833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5405938" y="147"/>
            <a:ext cx="374804" cy="851608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688305" y="158"/>
            <a:ext cx="296140" cy="793313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3849762" y="109"/>
            <a:ext cx="340119" cy="1389391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1113403" y="146"/>
            <a:ext cx="347440" cy="745916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6466438" y="115"/>
            <a:ext cx="124285" cy="994037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932106" y="93"/>
            <a:ext cx="210244" cy="1559112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1090196" y="123230"/>
            <a:ext cx="115045" cy="131751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3191109" y="851685"/>
            <a:ext cx="131527" cy="138563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5931000" y="35139"/>
            <a:ext cx="156347" cy="179048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4609741" y="1205465"/>
            <a:ext cx="178744" cy="188307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4426940" y="355891"/>
            <a:ext cx="156347" cy="179024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653339" y="948552"/>
            <a:ext cx="131527" cy="138563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6495714" y="1437003"/>
            <a:ext cx="131511" cy="138547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2069859" y="46"/>
            <a:ext cx="763115" cy="1715221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3146978" y="40"/>
            <a:ext cx="660017" cy="941864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4045443" y="33"/>
            <a:ext cx="381176" cy="578975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5963309" y="57"/>
            <a:ext cx="627432" cy="1570252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1127997" y="57"/>
            <a:ext cx="763115" cy="1223895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4640883" y="61"/>
            <a:ext cx="763115" cy="1401848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784701" y="49"/>
            <a:ext cx="381176" cy="1466135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6802815" y="20"/>
            <a:ext cx="296141" cy="1284833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8822963" y="158"/>
            <a:ext cx="296140" cy="793313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9984421" y="109"/>
            <a:ext cx="340119" cy="1389391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7248061" y="146"/>
            <a:ext cx="347440" cy="745916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066765" y="93"/>
            <a:ext cx="210244" cy="1559112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7224855" y="123230"/>
            <a:ext cx="115045" cy="131751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9325767" y="851685"/>
            <a:ext cx="131527" cy="138563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10744400" y="1205465"/>
            <a:ext cx="178744" cy="188307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10561599" y="355891"/>
            <a:ext cx="156347" cy="179024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6787998" y="948552"/>
            <a:ext cx="131527" cy="138563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8204517" y="46"/>
            <a:ext cx="763115" cy="1715221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9281637" y="40"/>
            <a:ext cx="660017" cy="941864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10180101" y="33"/>
            <a:ext cx="381176" cy="578975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7262656" y="57"/>
            <a:ext cx="763115" cy="1223895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10775541" y="61"/>
            <a:ext cx="763115" cy="1401848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6919360" y="49"/>
            <a:ext cx="381176" cy="1466135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36089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9833196" y="6028580"/>
            <a:ext cx="307745" cy="324208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11663324" y="3232669"/>
            <a:ext cx="307745" cy="324208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11540504" y="4886962"/>
            <a:ext cx="269161" cy="308221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10717507" y="1504119"/>
            <a:ext cx="226453" cy="238568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9066846" y="32"/>
            <a:ext cx="1313817" cy="2220913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11106926" y="2"/>
            <a:ext cx="1136321" cy="2986065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10415698" y="25"/>
            <a:ext cx="656252" cy="1529691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10691839" y="1"/>
            <a:ext cx="1080221" cy="4962791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9681330" y="1"/>
            <a:ext cx="1313817" cy="6147905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9746753" y="2409622"/>
            <a:ext cx="198068" cy="226828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8567374" y="0"/>
            <a:ext cx="1313817" cy="4014256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90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10196946" y="-1"/>
            <a:ext cx="635407" cy="6529927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11470421" y="-4"/>
            <a:ext cx="541587" cy="2053741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10618481" y="1"/>
            <a:ext cx="622016" cy="3800207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8249785" y="1"/>
            <a:ext cx="227296" cy="1759505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9151931" y="-1"/>
            <a:ext cx="384500" cy="4684989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8412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2114433" y="3606800"/>
            <a:ext cx="6194800" cy="5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305525" y="2312800"/>
            <a:ext cx="2232400" cy="22324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3"/>
          <p:cNvSpPr/>
          <p:nvPr/>
        </p:nvSpPr>
        <p:spPr>
          <a:xfrm>
            <a:off x="-38801" y="2579524"/>
            <a:ext cx="1699200" cy="16992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3"/>
          <p:cNvGrpSpPr/>
          <p:nvPr/>
        </p:nvGrpSpPr>
        <p:grpSpPr>
          <a:xfrm>
            <a:off x="8995215" y="992318"/>
            <a:ext cx="240539" cy="253407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374453" y="4166627"/>
            <a:ext cx="285951" cy="327472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11649893" y="3741984"/>
            <a:ext cx="326916" cy="344405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11496663" y="6087416"/>
            <a:ext cx="285931" cy="327424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217664" y="2246018"/>
            <a:ext cx="240539" cy="253407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10286273" y="992330"/>
            <a:ext cx="240536" cy="253404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8869016" y="-9"/>
            <a:ext cx="1395600" cy="235916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11036091" y="-2"/>
            <a:ext cx="1207055" cy="3740915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10301791" y="2"/>
            <a:ext cx="697103" cy="2603023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10595063" y="-8"/>
            <a:ext cx="1147463" cy="6331381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9413868" y="9"/>
            <a:ext cx="1395600" cy="5532144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9526662" y="5080221"/>
            <a:ext cx="210397" cy="240948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0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76933" y="709864"/>
            <a:ext cx="1490000" cy="14900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4"/>
          <p:cNvSpPr/>
          <p:nvPr/>
        </p:nvSpPr>
        <p:spPr>
          <a:xfrm>
            <a:off x="1093" y="887891"/>
            <a:ext cx="1134000" cy="11340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1038800" y="1261767"/>
            <a:ext cx="6846400" cy="46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4800"/>
            </a:lvl1pPr>
            <a:lvl2pPr marL="1219170" lvl="1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4800"/>
            </a:lvl2pPr>
            <a:lvl3pPr marL="1828754" lvl="2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4800"/>
            </a:lvl3pPr>
            <a:lvl4pPr marL="2438339" lvl="3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4pPr>
            <a:lvl5pPr marL="3047924" lvl="4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5pPr>
            <a:lvl6pPr marL="3657509" lvl="5" indent="-609585" rtl="0">
              <a:spcBef>
                <a:spcPts val="1067"/>
              </a:spcBef>
              <a:spcAft>
                <a:spcPts val="0"/>
              </a:spcAft>
              <a:buSzPts val="3600"/>
              <a:buChar char="■"/>
              <a:defRPr sz="4800"/>
            </a:lvl6pPr>
            <a:lvl7pPr marL="4267093" lvl="6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7pPr>
            <a:lvl8pPr marL="4876678" lvl="7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8pPr>
            <a:lvl9pPr marL="5486263" lvl="8" indent="-609585" rtl="0">
              <a:spcBef>
                <a:spcPts val="1067"/>
              </a:spcBef>
              <a:spcAft>
                <a:spcPts val="1067"/>
              </a:spcAft>
              <a:buSzPts val="3600"/>
              <a:buChar char="■"/>
              <a:defRPr sz="48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222937" y="1138737"/>
            <a:ext cx="66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8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306" name="Google Shape;306;p4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0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432" name="Google Shape;432;p5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60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4957931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66" name="Google Shape;566;p6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12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3831268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6725337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701" name="Google Shape;701;p7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14" name="Google Shape;814;p8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1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1140400" y="6121567"/>
            <a:ext cx="9911200" cy="4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831863" y="-4"/>
            <a:ext cx="331845" cy="1439768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8140825" y="-7"/>
            <a:ext cx="419975" cy="954244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5095439" y="-7"/>
            <a:ext cx="331831" cy="888923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6396926" y="-1"/>
            <a:ext cx="381109" cy="155683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3330558" y="-1"/>
            <a:ext cx="389313" cy="835813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9329073" y="2"/>
            <a:ext cx="139264" cy="111383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4247934" y="-5"/>
            <a:ext cx="235583" cy="1747016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3304724" y="137928"/>
            <a:ext cx="128911" cy="147629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5658969" y="954239"/>
            <a:ext cx="147377" cy="155263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8729408" y="39303"/>
            <a:ext cx="175197" cy="200637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7248815" y="1350774"/>
            <a:ext cx="200296" cy="211012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7044013" y="398712"/>
            <a:ext cx="175197" cy="200613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815172" y="1062789"/>
            <a:ext cx="147377" cy="155263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9362097" y="1610346"/>
            <a:ext cx="147363" cy="155247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4402574" y="-3"/>
            <a:ext cx="855084" cy="1921939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5609505" y="-1"/>
            <a:ext cx="739563" cy="1055377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6616253" y="-9"/>
            <a:ext cx="427115" cy="648753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8765260" y="4"/>
            <a:ext cx="703051" cy="1759497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3347199" y="10"/>
            <a:ext cx="855084" cy="137139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7283455" y="8"/>
            <a:ext cx="855084" cy="1570797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962528" y="1"/>
            <a:ext cx="427115" cy="1642832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045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15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39613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1140400" y="4509633"/>
            <a:ext cx="9911200" cy="10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atroloZ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967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i="0" dirty="0">
                <a:solidFill>
                  <a:srgbClr val="00B0F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Compatibility of friendship </a:t>
            </a:r>
            <a:endParaRPr lang="en-US" dirty="0">
              <a:solidFill>
                <a:srgbClr val="00B0F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6303D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26303D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992B-E61A-4F5A-AC79-02ED9C854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0" y="2129843"/>
            <a:ext cx="6324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7135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i="0" dirty="0">
                <a:solidFill>
                  <a:srgbClr val="00B0F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Compatibility of love </a:t>
            </a:r>
            <a:endParaRPr lang="en-US" dirty="0">
              <a:solidFill>
                <a:srgbClr val="00B0F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6303D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26303D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7D2E1-81B4-4AE8-93C9-51B4669B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0" y="2095587"/>
            <a:ext cx="6711682" cy="36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12216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buFont typeface="Encode Sans Semi Condensed Light"/>
              <a:buNone/>
            </a:pPr>
            <a:r>
              <a:rPr lang="en-US" b="1" kern="0" dirty="0"/>
              <a:t>Actor’s functions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2566867"/>
            <a:ext cx="1662000" cy="1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9600" b="1" kern="0" dirty="0">
                <a:solidFill>
                  <a:srgbClr val="EBDE4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EBDE4F"/>
              </a:solidFill>
              <a:effectLst/>
              <a:uLnTx/>
              <a:uFillTx/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55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6303D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26303D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01247-57E8-4DC0-9B6C-23E0F2C9D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6" y="2338169"/>
            <a:ext cx="8357315" cy="24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vi-VN" dirty="0"/>
              <a:t>Team members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vi-VN" dirty="0"/>
              <a:t>Cao Hoàng Phát Lộc</a:t>
            </a:r>
          </a:p>
          <a:p>
            <a:r>
              <a:rPr lang="vi-VN" dirty="0"/>
              <a:t>Huỳnh Anh Vũ</a:t>
            </a:r>
          </a:p>
          <a:p>
            <a:r>
              <a:rPr lang="vi-VN" dirty="0"/>
              <a:t>Cao Hoàng Quy</a:t>
            </a:r>
          </a:p>
          <a:p>
            <a:r>
              <a:rPr lang="vi-VN" dirty="0"/>
              <a:t>Nguyễn Văn Hiếu</a:t>
            </a:r>
          </a:p>
          <a:p>
            <a:r>
              <a:rPr lang="vi-VN" dirty="0"/>
              <a:t>Nguyễn Thanh Hoàng </a:t>
            </a:r>
          </a:p>
          <a:p>
            <a:r>
              <a:rPr lang="vi-VN" dirty="0"/>
              <a:t>Phạm Thanh Tùng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26303D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2630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vi-VN" dirty="0"/>
              <a:t>Table of content</a:t>
            </a:r>
            <a:endParaRPr dirty="0"/>
          </a:p>
        </p:txBody>
      </p:sp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152796" y="1906867"/>
            <a:ext cx="1953796" cy="20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Context</a:t>
            </a:r>
            <a:endParaRPr b="1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dirty="0"/>
              <a:t>Who will use this app?</a:t>
            </a:r>
            <a:endParaRPr dirty="0"/>
          </a:p>
        </p:txBody>
      </p:sp>
      <p:sp>
        <p:nvSpPr>
          <p:cNvPr id="1634" name="Google Shape;1634;p21"/>
          <p:cNvSpPr txBox="1">
            <a:spLocks noGrp="1"/>
          </p:cNvSpPr>
          <p:nvPr>
            <p:ph type="body" idx="2"/>
          </p:nvPr>
        </p:nvSpPr>
        <p:spPr>
          <a:xfrm>
            <a:off x="2847463" y="1906867"/>
            <a:ext cx="2430593" cy="20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Problems</a:t>
            </a:r>
            <a:endParaRPr b="1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dirty="0"/>
              <a:t>Why do you need to use this app?</a:t>
            </a:r>
            <a:endParaRPr lang="vi-VN" dirty="0"/>
          </a:p>
        </p:txBody>
      </p:sp>
      <p:sp>
        <p:nvSpPr>
          <p:cNvPr id="1635" name="Google Shape;1635;p21"/>
          <p:cNvSpPr txBox="1">
            <a:spLocks noGrp="1"/>
          </p:cNvSpPr>
          <p:nvPr>
            <p:ph type="body" idx="3"/>
          </p:nvPr>
        </p:nvSpPr>
        <p:spPr>
          <a:xfrm>
            <a:off x="6018927" y="1906867"/>
            <a:ext cx="2430593" cy="20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Solution</a:t>
            </a:r>
            <a:endParaRPr b="1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What benefits does this app bring to you?</a:t>
            </a:r>
            <a:endParaRPr lang="en-US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dirty="0"/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26303D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26303D"/>
              </a:solidFill>
            </a:endParaRPr>
          </a:p>
        </p:txBody>
      </p:sp>
      <p:sp>
        <p:nvSpPr>
          <p:cNvPr id="8" name="Google Shape;1633;p21">
            <a:extLst>
              <a:ext uri="{FF2B5EF4-FFF2-40B4-BE49-F238E27FC236}">
                <a16:creationId xmlns:a16="http://schemas.microsoft.com/office/drawing/2014/main" id="{00F7A4B5-3255-4BD9-A5F0-A7B14752F70F}"/>
              </a:ext>
            </a:extLst>
          </p:cNvPr>
          <p:cNvSpPr txBox="1">
            <a:spLocks/>
          </p:cNvSpPr>
          <p:nvPr/>
        </p:nvSpPr>
        <p:spPr>
          <a:xfrm>
            <a:off x="152796" y="4499291"/>
            <a:ext cx="3076541" cy="2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8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en-US" b="1" kern="0" dirty="0"/>
              <a:t>Actor’s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12048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Context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2566867"/>
            <a:ext cx="1662000" cy="1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600" b="1" kern="0">
                <a:solidFill>
                  <a:srgbClr val="EBDE4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9600" b="1" kern="0">
              <a:solidFill>
                <a:srgbClr val="EBDE4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dirty="0"/>
              <a:t>Who will use this app?</a:t>
            </a:r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937200" y="3028426"/>
            <a:ext cx="7546800" cy="2923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oriented users of this app is gen</a:t>
            </a:r>
            <a:r>
              <a:rPr lang="vi-VN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 in </a:t>
            </a:r>
            <a:r>
              <a:rPr lang="vi-VN" sz="3200" dirty="0">
                <a:solidFill>
                  <a:srgbClr val="202124"/>
                </a:solidFill>
                <a:latin typeface="Roboto" panose="02000000000000000000" pitchFamily="2" charset="0"/>
              </a:rPr>
              <a:t>V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iet</a:t>
            </a:r>
            <a:r>
              <a:rPr lang="vi-VN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3200" dirty="0">
                <a:solidFill>
                  <a:srgbClr val="202124"/>
                </a:solidFill>
                <a:latin typeface="Roboto" panose="02000000000000000000" pitchFamily="2" charset="0"/>
              </a:rPr>
              <a:t>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am</a:t>
            </a:r>
            <a:endParaRPr sz="3200"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26303D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2630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12216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Problems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2566867"/>
            <a:ext cx="1662000" cy="1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vi-VN" sz="9600" b="1" kern="0" dirty="0">
                <a:solidFill>
                  <a:srgbClr val="EBDE4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EBDE4F"/>
              </a:solidFill>
              <a:effectLst/>
              <a:uLnTx/>
              <a:uFillTx/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7133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dirty="0"/>
              <a:t>Why do you need to use this app?</a:t>
            </a:r>
            <a:endParaRPr lang="vi-VN"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937200" y="1996580"/>
            <a:ext cx="7546800" cy="39554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vi-VN" sz="3200" dirty="0"/>
              <a:t>L</a:t>
            </a:r>
            <a:r>
              <a:rPr lang="en-US" sz="3200" dirty="0" err="1"/>
              <a:t>anguage</a:t>
            </a:r>
            <a:r>
              <a:rPr lang="en-US" sz="3200" dirty="0"/>
              <a:t> barriers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Encode Sans Semi Condensed Light" panose="020B0604020202020204" charset="0"/>
              </a:rPr>
              <a:t>Changing your negative to positive life</a:t>
            </a:r>
          </a:p>
          <a:p>
            <a:r>
              <a:rPr lang="vi-VN" sz="3200" dirty="0"/>
              <a:t>Understand more </a:t>
            </a:r>
            <a:r>
              <a:rPr lang="en-US" sz="3200" dirty="0"/>
              <a:t>about themselves(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personalities </a:t>
            </a:r>
            <a:r>
              <a:rPr lang="en-US" sz="3200" dirty="0"/>
              <a:t>)</a:t>
            </a:r>
          </a:p>
          <a:p>
            <a:r>
              <a:rPr lang="en-US" sz="3200" dirty="0"/>
              <a:t>Having a positive life</a:t>
            </a:r>
          </a:p>
          <a:p>
            <a:r>
              <a:rPr lang="en-US" sz="3200" dirty="0"/>
              <a:t>Opportunity to make friend</a:t>
            </a: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6303D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26303D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73545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9279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buNone/>
            </a:pPr>
            <a:r>
              <a:rPr lang="vi-VN" b="1" dirty="0"/>
              <a:t>Solution</a:t>
            </a: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2566867"/>
            <a:ext cx="1662000" cy="1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9600" b="1" kern="0" dirty="0">
                <a:solidFill>
                  <a:srgbClr val="EBDE4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kumimoji="0" sz="9600" b="1" i="0" u="none" strike="noStrike" kern="0" cap="none" spc="0" normalizeH="0" baseline="0" noProof="0" dirty="0">
              <a:ln>
                <a:noFill/>
              </a:ln>
              <a:solidFill>
                <a:srgbClr val="EBDE4F"/>
              </a:solidFill>
              <a:effectLst/>
              <a:uLnTx/>
              <a:uFillTx/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" name="Google Shape;1593;p16">
            <a:extLst>
              <a:ext uri="{FF2B5EF4-FFF2-40B4-BE49-F238E27FC236}">
                <a16:creationId xmlns:a16="http://schemas.microsoft.com/office/drawing/2014/main" id="{C5A9F044-ED2D-447A-851F-2D1B7958DD7D}"/>
              </a:ext>
            </a:extLst>
          </p:cNvPr>
          <p:cNvSpPr txBox="1">
            <a:spLocks/>
          </p:cNvSpPr>
          <p:nvPr/>
        </p:nvSpPr>
        <p:spPr>
          <a:xfrm>
            <a:off x="2114433" y="3665989"/>
            <a:ext cx="6194800" cy="411061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i="0" dirty="0">
                <a:solidFill>
                  <a:schemeClr val="bg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What benefits does this app bring to you?</a:t>
            </a:r>
            <a:endParaRPr lang="vi-VN" sz="2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3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937200" y="1014566"/>
            <a:ext cx="7546800" cy="9820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i="0" dirty="0">
                <a:solidFill>
                  <a:srgbClr val="00B0F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Discover your horoscope, planet, zodiac, houses and others' Zodiac's characteristic and personalities </a:t>
            </a:r>
            <a:endParaRPr lang="en-US" dirty="0">
              <a:solidFill>
                <a:srgbClr val="00B0F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6303D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26303D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6AAFD-232F-48FD-9B72-6FC59C1EA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2" y="2182239"/>
            <a:ext cx="4664279" cy="43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3880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155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Amatic SC</vt:lpstr>
      <vt:lpstr>Arial</vt:lpstr>
      <vt:lpstr>Calibri</vt:lpstr>
      <vt:lpstr>Encode Sans Semi Condensed</vt:lpstr>
      <vt:lpstr>Encode Sans Semi Condensed Light</vt:lpstr>
      <vt:lpstr>Roboto</vt:lpstr>
      <vt:lpstr>Ephesus template</vt:lpstr>
      <vt:lpstr>atroloZ</vt:lpstr>
      <vt:lpstr>Team members</vt:lpstr>
      <vt:lpstr>Table of content</vt:lpstr>
      <vt:lpstr>Context</vt:lpstr>
      <vt:lpstr>Who will use this app?</vt:lpstr>
      <vt:lpstr>Problems</vt:lpstr>
      <vt:lpstr>Why do you need to use this app?</vt:lpstr>
      <vt:lpstr>Solution</vt:lpstr>
      <vt:lpstr>Discover your horoscope, planet, zodiac, houses and others' Zodiac's characteristic and personalities </vt:lpstr>
      <vt:lpstr>Compatibility of friendship </vt:lpstr>
      <vt:lpstr>Compatibility of love </vt:lpstr>
      <vt:lpstr>Actor’s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atroloZ</dc:title>
  <dc:creator>loc cao</dc:creator>
  <cp:lastModifiedBy>loc cao</cp:lastModifiedBy>
  <cp:revision>5</cp:revision>
  <dcterms:created xsi:type="dcterms:W3CDTF">2022-01-21T14:20:01Z</dcterms:created>
  <dcterms:modified xsi:type="dcterms:W3CDTF">2022-01-22T01:35:06Z</dcterms:modified>
</cp:coreProperties>
</file>