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Telegraf" panose="020B0604020202020204" charset="0"/>
      <p:regular r:id="rId16"/>
    </p:embeddedFont>
    <p:embeddedFont>
      <p:font typeface="Telegraf Bold" panose="020B0604020202020204" charset="0"/>
      <p:regular r:id="rId17"/>
    </p:embeddedFont>
    <p:embeddedFont>
      <p:font typeface="Telegraf Bold Bold" panose="020B0604020202020204" charset="0"/>
      <p:regular r:id="rId18"/>
    </p:embeddedFont>
    <p:embeddedFont>
      <p:font typeface="Telegraf Medium" panose="020B0604020202020204" charset="0"/>
      <p:regular r:id="rId19"/>
    </p:embeddedFont>
    <p:embeddedFont>
      <p:font typeface="Titillium Web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202B8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664927" y="6801629"/>
            <a:ext cx="5061133" cy="1006462"/>
            <a:chOff x="0" y="0"/>
            <a:chExt cx="1276528" cy="253852"/>
          </a:xfrm>
        </p:grpSpPr>
        <p:sp>
          <p:nvSpPr>
            <p:cNvPr id="3" name="Freeform 3"/>
            <p:cNvSpPr/>
            <p:nvPr/>
          </p:nvSpPr>
          <p:spPr>
            <a:xfrm>
              <a:off x="0" y="0"/>
              <a:ext cx="1276528" cy="253852"/>
            </a:xfrm>
            <a:custGeom>
              <a:avLst/>
              <a:gdLst/>
              <a:ahLst/>
              <a:cxnLst/>
              <a:rect l="l" t="t" r="r" b="b"/>
              <a:pathLst>
                <a:path w="1276528" h="253852">
                  <a:moveTo>
                    <a:pt x="48950" y="0"/>
                  </a:moveTo>
                  <a:lnTo>
                    <a:pt x="1227578" y="0"/>
                  </a:lnTo>
                  <a:cubicBezTo>
                    <a:pt x="1240560" y="0"/>
                    <a:pt x="1253011" y="5157"/>
                    <a:pt x="1262191" y="14337"/>
                  </a:cubicBezTo>
                  <a:cubicBezTo>
                    <a:pt x="1271371" y="23517"/>
                    <a:pt x="1276528" y="35968"/>
                    <a:pt x="1276528" y="48950"/>
                  </a:cubicBezTo>
                  <a:lnTo>
                    <a:pt x="1276528" y="204902"/>
                  </a:lnTo>
                  <a:cubicBezTo>
                    <a:pt x="1276528" y="217884"/>
                    <a:pt x="1271371" y="230335"/>
                    <a:pt x="1262191" y="239515"/>
                  </a:cubicBezTo>
                  <a:cubicBezTo>
                    <a:pt x="1253011" y="248694"/>
                    <a:pt x="1240560" y="253852"/>
                    <a:pt x="1227578" y="253852"/>
                  </a:cubicBezTo>
                  <a:lnTo>
                    <a:pt x="48950" y="253852"/>
                  </a:lnTo>
                  <a:cubicBezTo>
                    <a:pt x="35968" y="253852"/>
                    <a:pt x="23517" y="248694"/>
                    <a:pt x="14337" y="239515"/>
                  </a:cubicBezTo>
                  <a:cubicBezTo>
                    <a:pt x="5157" y="230335"/>
                    <a:pt x="0" y="217884"/>
                    <a:pt x="0" y="204902"/>
                  </a:cubicBezTo>
                  <a:lnTo>
                    <a:pt x="0" y="48950"/>
                  </a:lnTo>
                  <a:cubicBezTo>
                    <a:pt x="0" y="35968"/>
                    <a:pt x="5157" y="23517"/>
                    <a:pt x="14337" y="14337"/>
                  </a:cubicBezTo>
                  <a:cubicBezTo>
                    <a:pt x="23517" y="5157"/>
                    <a:pt x="35968" y="0"/>
                    <a:pt x="48950" y="0"/>
                  </a:cubicBezTo>
                  <a:close/>
                </a:path>
              </a:pathLst>
            </a:custGeom>
            <a:solidFill>
              <a:srgbClr val="000000">
                <a:alpha val="0"/>
              </a:srgbClr>
            </a:solidFill>
            <a:ln w="47625" cap="rnd">
              <a:solidFill>
                <a:srgbClr val="FFFFFF"/>
              </a:solidFill>
              <a:prstDash val="solid"/>
              <a:round/>
            </a:ln>
          </p:spPr>
          <p:txBody>
            <a:bodyPr/>
            <a:lstStyle/>
            <a:p>
              <a:endParaRPr lang="pt-BR"/>
            </a:p>
          </p:txBody>
        </p:sp>
        <p:sp>
          <p:nvSpPr>
            <p:cNvPr id="4" name="TextBox 4"/>
            <p:cNvSpPr txBox="1"/>
            <p:nvPr/>
          </p:nvSpPr>
          <p:spPr>
            <a:xfrm>
              <a:off x="0" y="-28575"/>
              <a:ext cx="1276528" cy="282427"/>
            </a:xfrm>
            <a:prstGeom prst="rect">
              <a:avLst/>
            </a:prstGeom>
          </p:spPr>
          <p:txBody>
            <a:bodyPr lIns="44390" tIns="44390" rIns="44390" bIns="44390" rtlCol="0" anchor="ctr"/>
            <a:lstStyle/>
            <a:p>
              <a:pPr algn="ctr">
                <a:lnSpc>
                  <a:spcPts val="2267"/>
                </a:lnSpc>
              </a:pPr>
              <a:endParaRPr/>
            </a:p>
          </p:txBody>
        </p:sp>
      </p:grpSp>
      <p:sp>
        <p:nvSpPr>
          <p:cNvPr id="5" name="Freeform 5"/>
          <p:cNvSpPr/>
          <p:nvPr/>
        </p:nvSpPr>
        <p:spPr>
          <a:xfrm rot="-2700000">
            <a:off x="16213252" y="7043585"/>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
        <p:nvSpPr>
          <p:cNvPr id="6" name="TextBox 6"/>
          <p:cNvSpPr txBox="1"/>
          <p:nvPr/>
        </p:nvSpPr>
        <p:spPr>
          <a:xfrm>
            <a:off x="1664927" y="4686426"/>
            <a:ext cx="9221523" cy="1888491"/>
          </a:xfrm>
          <a:prstGeom prst="rect">
            <a:avLst/>
          </a:prstGeom>
        </p:spPr>
        <p:txBody>
          <a:bodyPr lIns="0" tIns="0" rIns="0" bIns="0" rtlCol="0" anchor="t">
            <a:spAutoFit/>
          </a:bodyPr>
          <a:lstStyle/>
          <a:p>
            <a:pPr>
              <a:lnSpc>
                <a:spcPts val="14559"/>
              </a:lnSpc>
            </a:pPr>
            <a:r>
              <a:rPr lang="en-US" sz="10399" spc="-499">
                <a:solidFill>
                  <a:srgbClr val="FFFFFF"/>
                </a:solidFill>
                <a:latin typeface="Telegraf Bold Bold"/>
              </a:rPr>
              <a:t>SPACE</a:t>
            </a:r>
          </a:p>
        </p:txBody>
      </p:sp>
      <p:sp>
        <p:nvSpPr>
          <p:cNvPr id="7" name="TextBox 7"/>
          <p:cNvSpPr txBox="1"/>
          <p:nvPr/>
        </p:nvSpPr>
        <p:spPr>
          <a:xfrm>
            <a:off x="1664927" y="3575371"/>
            <a:ext cx="9221523" cy="1888489"/>
          </a:xfrm>
          <a:prstGeom prst="rect">
            <a:avLst/>
          </a:prstGeom>
        </p:spPr>
        <p:txBody>
          <a:bodyPr lIns="0" tIns="0" rIns="0" bIns="0" rtlCol="0" anchor="t">
            <a:spAutoFit/>
          </a:bodyPr>
          <a:lstStyle/>
          <a:p>
            <a:pPr marL="0" lvl="0" indent="0">
              <a:lnSpc>
                <a:spcPts val="14560"/>
              </a:lnSpc>
              <a:spcBef>
                <a:spcPct val="0"/>
              </a:spcBef>
            </a:pPr>
            <a:r>
              <a:rPr lang="en-US" sz="10400" spc="-499">
                <a:solidFill>
                  <a:srgbClr val="FFFFFF"/>
                </a:solidFill>
                <a:latin typeface="Telegraf"/>
              </a:rPr>
              <a:t>ANDRÔMEDA</a:t>
            </a:r>
          </a:p>
        </p:txBody>
      </p:sp>
      <p:sp>
        <p:nvSpPr>
          <p:cNvPr id="8" name="TextBox 8"/>
          <p:cNvSpPr txBox="1"/>
          <p:nvPr/>
        </p:nvSpPr>
        <p:spPr>
          <a:xfrm>
            <a:off x="2067166" y="7027366"/>
            <a:ext cx="4256655" cy="526412"/>
          </a:xfrm>
          <a:prstGeom prst="rect">
            <a:avLst/>
          </a:prstGeom>
        </p:spPr>
        <p:txBody>
          <a:bodyPr lIns="0" tIns="0" rIns="0" bIns="0" rtlCol="0" anchor="t">
            <a:spAutoFit/>
          </a:bodyPr>
          <a:lstStyle/>
          <a:p>
            <a:pPr algn="ctr">
              <a:lnSpc>
                <a:spcPts val="3898"/>
              </a:lnSpc>
            </a:pPr>
            <a:r>
              <a:rPr lang="en-US" sz="3304" spc="-168">
                <a:solidFill>
                  <a:srgbClr val="FFFFFF"/>
                </a:solidFill>
                <a:latin typeface="Telegraf Medium"/>
              </a:rPr>
              <a:t>ASTRO WORLD</a:t>
            </a:r>
          </a:p>
        </p:txBody>
      </p:sp>
      <p:sp>
        <p:nvSpPr>
          <p:cNvPr id="9" name="Freeform 9"/>
          <p:cNvSpPr/>
          <p:nvPr/>
        </p:nvSpPr>
        <p:spPr>
          <a:xfrm rot="-2700000">
            <a:off x="-1763322" y="-681241"/>
            <a:ext cx="3526643" cy="3436874"/>
          </a:xfrm>
          <a:custGeom>
            <a:avLst/>
            <a:gdLst/>
            <a:ahLst/>
            <a:cxnLst/>
            <a:rect l="l" t="t" r="r" b="b"/>
            <a:pathLst>
              <a:path w="3526643" h="3436874">
                <a:moveTo>
                  <a:pt x="0" y="0"/>
                </a:moveTo>
                <a:lnTo>
                  <a:pt x="3526644" y="0"/>
                </a:lnTo>
                <a:lnTo>
                  <a:pt x="3526644"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202B8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664927" y="6801629"/>
            <a:ext cx="5061133" cy="1006462"/>
            <a:chOff x="0" y="0"/>
            <a:chExt cx="1276528" cy="253852"/>
          </a:xfrm>
        </p:grpSpPr>
        <p:sp>
          <p:nvSpPr>
            <p:cNvPr id="3" name="Freeform 3"/>
            <p:cNvSpPr/>
            <p:nvPr/>
          </p:nvSpPr>
          <p:spPr>
            <a:xfrm>
              <a:off x="0" y="0"/>
              <a:ext cx="1276528" cy="253852"/>
            </a:xfrm>
            <a:custGeom>
              <a:avLst/>
              <a:gdLst/>
              <a:ahLst/>
              <a:cxnLst/>
              <a:rect l="l" t="t" r="r" b="b"/>
              <a:pathLst>
                <a:path w="1276528" h="253852">
                  <a:moveTo>
                    <a:pt x="48950" y="0"/>
                  </a:moveTo>
                  <a:lnTo>
                    <a:pt x="1227578" y="0"/>
                  </a:lnTo>
                  <a:cubicBezTo>
                    <a:pt x="1240560" y="0"/>
                    <a:pt x="1253011" y="5157"/>
                    <a:pt x="1262191" y="14337"/>
                  </a:cubicBezTo>
                  <a:cubicBezTo>
                    <a:pt x="1271371" y="23517"/>
                    <a:pt x="1276528" y="35968"/>
                    <a:pt x="1276528" y="48950"/>
                  </a:cubicBezTo>
                  <a:lnTo>
                    <a:pt x="1276528" y="204902"/>
                  </a:lnTo>
                  <a:cubicBezTo>
                    <a:pt x="1276528" y="217884"/>
                    <a:pt x="1271371" y="230335"/>
                    <a:pt x="1262191" y="239515"/>
                  </a:cubicBezTo>
                  <a:cubicBezTo>
                    <a:pt x="1253011" y="248694"/>
                    <a:pt x="1240560" y="253852"/>
                    <a:pt x="1227578" y="253852"/>
                  </a:cubicBezTo>
                  <a:lnTo>
                    <a:pt x="48950" y="253852"/>
                  </a:lnTo>
                  <a:cubicBezTo>
                    <a:pt x="35968" y="253852"/>
                    <a:pt x="23517" y="248694"/>
                    <a:pt x="14337" y="239515"/>
                  </a:cubicBezTo>
                  <a:cubicBezTo>
                    <a:pt x="5157" y="230335"/>
                    <a:pt x="0" y="217884"/>
                    <a:pt x="0" y="204902"/>
                  </a:cubicBezTo>
                  <a:lnTo>
                    <a:pt x="0" y="48950"/>
                  </a:lnTo>
                  <a:cubicBezTo>
                    <a:pt x="0" y="35968"/>
                    <a:pt x="5157" y="23517"/>
                    <a:pt x="14337" y="14337"/>
                  </a:cubicBezTo>
                  <a:cubicBezTo>
                    <a:pt x="23517" y="5157"/>
                    <a:pt x="35968" y="0"/>
                    <a:pt x="48950" y="0"/>
                  </a:cubicBezTo>
                  <a:close/>
                </a:path>
              </a:pathLst>
            </a:custGeom>
            <a:solidFill>
              <a:srgbClr val="000000">
                <a:alpha val="0"/>
              </a:srgbClr>
            </a:solidFill>
            <a:ln w="47625" cap="rnd">
              <a:solidFill>
                <a:srgbClr val="FFFFFF"/>
              </a:solidFill>
              <a:prstDash val="solid"/>
              <a:round/>
            </a:ln>
          </p:spPr>
          <p:txBody>
            <a:bodyPr/>
            <a:lstStyle/>
            <a:p>
              <a:endParaRPr lang="pt-BR"/>
            </a:p>
          </p:txBody>
        </p:sp>
        <p:sp>
          <p:nvSpPr>
            <p:cNvPr id="4" name="TextBox 4"/>
            <p:cNvSpPr txBox="1"/>
            <p:nvPr/>
          </p:nvSpPr>
          <p:spPr>
            <a:xfrm>
              <a:off x="0" y="-28575"/>
              <a:ext cx="1276528" cy="282427"/>
            </a:xfrm>
            <a:prstGeom prst="rect">
              <a:avLst/>
            </a:prstGeom>
          </p:spPr>
          <p:txBody>
            <a:bodyPr lIns="44390" tIns="44390" rIns="44390" bIns="44390" rtlCol="0" anchor="ctr"/>
            <a:lstStyle/>
            <a:p>
              <a:pPr algn="ctr">
                <a:lnSpc>
                  <a:spcPts val="2267"/>
                </a:lnSpc>
              </a:pPr>
              <a:endParaRPr/>
            </a:p>
          </p:txBody>
        </p:sp>
      </p:grpSp>
      <p:sp>
        <p:nvSpPr>
          <p:cNvPr id="5" name="Freeform 5"/>
          <p:cNvSpPr/>
          <p:nvPr/>
        </p:nvSpPr>
        <p:spPr>
          <a:xfrm rot="-2700000">
            <a:off x="16213252" y="7043585"/>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
        <p:nvSpPr>
          <p:cNvPr id="6" name="TextBox 6"/>
          <p:cNvSpPr txBox="1"/>
          <p:nvPr/>
        </p:nvSpPr>
        <p:spPr>
          <a:xfrm>
            <a:off x="1664927" y="4638801"/>
            <a:ext cx="12143438" cy="1888489"/>
          </a:xfrm>
          <a:prstGeom prst="rect">
            <a:avLst/>
          </a:prstGeom>
        </p:spPr>
        <p:txBody>
          <a:bodyPr lIns="0" tIns="0" rIns="0" bIns="0" rtlCol="0" anchor="t">
            <a:spAutoFit/>
          </a:bodyPr>
          <a:lstStyle/>
          <a:p>
            <a:pPr>
              <a:lnSpc>
                <a:spcPts val="14560"/>
              </a:lnSpc>
            </a:pPr>
            <a:r>
              <a:rPr lang="en-US" sz="10400" spc="-499">
                <a:solidFill>
                  <a:srgbClr val="FFFFFF"/>
                </a:solidFill>
                <a:latin typeface="Telegraf"/>
              </a:rPr>
              <a:t>PELA ATENÇÃO</a:t>
            </a:r>
          </a:p>
        </p:txBody>
      </p:sp>
      <p:sp>
        <p:nvSpPr>
          <p:cNvPr id="7" name="TextBox 7"/>
          <p:cNvSpPr txBox="1"/>
          <p:nvPr/>
        </p:nvSpPr>
        <p:spPr>
          <a:xfrm>
            <a:off x="1664927" y="3575371"/>
            <a:ext cx="9221523" cy="1888489"/>
          </a:xfrm>
          <a:prstGeom prst="rect">
            <a:avLst/>
          </a:prstGeom>
        </p:spPr>
        <p:txBody>
          <a:bodyPr lIns="0" tIns="0" rIns="0" bIns="0" rtlCol="0" anchor="t">
            <a:spAutoFit/>
          </a:bodyPr>
          <a:lstStyle/>
          <a:p>
            <a:pPr marL="0" lvl="0" indent="0">
              <a:lnSpc>
                <a:spcPts val="14560"/>
              </a:lnSpc>
              <a:spcBef>
                <a:spcPct val="0"/>
              </a:spcBef>
            </a:pPr>
            <a:r>
              <a:rPr lang="en-US" sz="10400" spc="-499">
                <a:solidFill>
                  <a:srgbClr val="FFFFFF"/>
                </a:solidFill>
                <a:latin typeface="Telegraf Bold"/>
              </a:rPr>
              <a:t>OBRIGADO</a:t>
            </a:r>
          </a:p>
        </p:txBody>
      </p:sp>
      <p:sp>
        <p:nvSpPr>
          <p:cNvPr id="8" name="TextBox 8"/>
          <p:cNvSpPr txBox="1"/>
          <p:nvPr/>
        </p:nvSpPr>
        <p:spPr>
          <a:xfrm>
            <a:off x="2067166" y="7027366"/>
            <a:ext cx="4256655" cy="526412"/>
          </a:xfrm>
          <a:prstGeom prst="rect">
            <a:avLst/>
          </a:prstGeom>
        </p:spPr>
        <p:txBody>
          <a:bodyPr lIns="0" tIns="0" rIns="0" bIns="0" rtlCol="0" anchor="t">
            <a:spAutoFit/>
          </a:bodyPr>
          <a:lstStyle/>
          <a:p>
            <a:pPr algn="ctr">
              <a:lnSpc>
                <a:spcPts val="3898"/>
              </a:lnSpc>
            </a:pPr>
            <a:r>
              <a:rPr lang="en-US" sz="3304" spc="-168">
                <a:solidFill>
                  <a:srgbClr val="FFFFFF"/>
                </a:solidFill>
                <a:latin typeface="Telegraf Medium"/>
              </a:rPr>
              <a:t>ASTRO WOLRD</a:t>
            </a:r>
          </a:p>
        </p:txBody>
      </p:sp>
      <p:sp>
        <p:nvSpPr>
          <p:cNvPr id="9" name="Freeform 9"/>
          <p:cNvSpPr/>
          <p:nvPr/>
        </p:nvSpPr>
        <p:spPr>
          <a:xfrm rot="-2700000">
            <a:off x="-1763322" y="-681241"/>
            <a:ext cx="3526643" cy="3436874"/>
          </a:xfrm>
          <a:custGeom>
            <a:avLst/>
            <a:gdLst/>
            <a:ahLst/>
            <a:cxnLst/>
            <a:rect l="l" t="t" r="r" b="b"/>
            <a:pathLst>
              <a:path w="3526643" h="3436874">
                <a:moveTo>
                  <a:pt x="0" y="0"/>
                </a:moveTo>
                <a:lnTo>
                  <a:pt x="3526644" y="0"/>
                </a:lnTo>
                <a:lnTo>
                  <a:pt x="3526644"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202B8B">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2700000">
            <a:off x="-1280360" y="7539863"/>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grpSp>
        <p:nvGrpSpPr>
          <p:cNvPr id="3" name="Group 3"/>
          <p:cNvGrpSpPr/>
          <p:nvPr/>
        </p:nvGrpSpPr>
        <p:grpSpPr>
          <a:xfrm>
            <a:off x="6033281" y="0"/>
            <a:ext cx="12254719" cy="10287000"/>
            <a:chOff x="0" y="0"/>
            <a:chExt cx="3227580" cy="2709333"/>
          </a:xfrm>
        </p:grpSpPr>
        <p:sp>
          <p:nvSpPr>
            <p:cNvPr id="4" name="Freeform 4"/>
            <p:cNvSpPr/>
            <p:nvPr/>
          </p:nvSpPr>
          <p:spPr>
            <a:xfrm>
              <a:off x="0" y="0"/>
              <a:ext cx="3227580" cy="2709333"/>
            </a:xfrm>
            <a:custGeom>
              <a:avLst/>
              <a:gdLst/>
              <a:ahLst/>
              <a:cxnLst/>
              <a:rect l="l" t="t" r="r" b="b"/>
              <a:pathLst>
                <a:path w="3227580" h="2709333">
                  <a:moveTo>
                    <a:pt x="0" y="0"/>
                  </a:moveTo>
                  <a:lnTo>
                    <a:pt x="3227580" y="0"/>
                  </a:lnTo>
                  <a:lnTo>
                    <a:pt x="3227580" y="2709333"/>
                  </a:lnTo>
                  <a:lnTo>
                    <a:pt x="0" y="2709333"/>
                  </a:lnTo>
                  <a:close/>
                </a:path>
              </a:pathLst>
            </a:custGeom>
            <a:solidFill>
              <a:srgbClr val="FFFFFF"/>
            </a:solidFill>
          </p:spPr>
          <p:txBody>
            <a:bodyPr/>
            <a:lstStyle/>
            <a:p>
              <a:endParaRPr lang="pt-BR"/>
            </a:p>
          </p:txBody>
        </p:sp>
        <p:sp>
          <p:nvSpPr>
            <p:cNvPr id="5" name="TextBox 5"/>
            <p:cNvSpPr txBox="1"/>
            <p:nvPr/>
          </p:nvSpPr>
          <p:spPr>
            <a:xfrm>
              <a:off x="0" y="-19050"/>
              <a:ext cx="3227580" cy="2728383"/>
            </a:xfrm>
            <a:prstGeom prst="rect">
              <a:avLst/>
            </a:prstGeom>
          </p:spPr>
          <p:txBody>
            <a:bodyPr lIns="50800" tIns="50800" rIns="50800" bIns="50800" rtlCol="0" anchor="ctr"/>
            <a:lstStyle/>
            <a:p>
              <a:pPr algn="ctr">
                <a:lnSpc>
                  <a:spcPts val="2378"/>
                </a:lnSpc>
              </a:pPr>
              <a:endParaRPr/>
            </a:p>
          </p:txBody>
        </p:sp>
      </p:grpSp>
      <p:sp>
        <p:nvSpPr>
          <p:cNvPr id="6" name="TextBox 6"/>
          <p:cNvSpPr txBox="1"/>
          <p:nvPr/>
        </p:nvSpPr>
        <p:spPr>
          <a:xfrm>
            <a:off x="14691526" y="9147732"/>
            <a:ext cx="2814071" cy="408951"/>
          </a:xfrm>
          <a:prstGeom prst="rect">
            <a:avLst/>
          </a:prstGeom>
        </p:spPr>
        <p:txBody>
          <a:bodyPr lIns="0" tIns="0" rIns="0" bIns="0" rtlCol="0" anchor="t">
            <a:spAutoFit/>
          </a:bodyPr>
          <a:lstStyle/>
          <a:p>
            <a:pPr algn="r">
              <a:lnSpc>
                <a:spcPts val="3184"/>
              </a:lnSpc>
            </a:pPr>
            <a:r>
              <a:rPr lang="en-US" sz="2274" spc="-109">
                <a:solidFill>
                  <a:srgbClr val="000000"/>
                </a:solidFill>
                <a:latin typeface="Telegraf Bold"/>
              </a:rPr>
              <a:t>@astroworld</a:t>
            </a:r>
          </a:p>
        </p:txBody>
      </p:sp>
      <p:sp>
        <p:nvSpPr>
          <p:cNvPr id="7" name="AutoShape 7"/>
          <p:cNvSpPr/>
          <p:nvPr/>
        </p:nvSpPr>
        <p:spPr>
          <a:xfrm rot="13733">
            <a:off x="6033243" y="9390308"/>
            <a:ext cx="9537224" cy="0"/>
          </a:xfrm>
          <a:prstGeom prst="line">
            <a:avLst/>
          </a:prstGeom>
          <a:ln w="28575" cap="flat">
            <a:solidFill>
              <a:srgbClr val="000000"/>
            </a:solidFill>
            <a:prstDash val="solid"/>
            <a:headEnd type="none" w="sm" len="sm"/>
            <a:tailEnd type="none" w="sm" len="sm"/>
          </a:ln>
        </p:spPr>
        <p:txBody>
          <a:bodyPr/>
          <a:lstStyle/>
          <a:p>
            <a:endParaRPr lang="pt-BR"/>
          </a:p>
        </p:txBody>
      </p:sp>
      <p:sp>
        <p:nvSpPr>
          <p:cNvPr id="8" name="TextBox 8"/>
          <p:cNvSpPr txBox="1"/>
          <p:nvPr/>
        </p:nvSpPr>
        <p:spPr>
          <a:xfrm>
            <a:off x="1028700" y="1566697"/>
            <a:ext cx="5430279" cy="1638300"/>
          </a:xfrm>
          <a:prstGeom prst="rect">
            <a:avLst/>
          </a:prstGeom>
        </p:spPr>
        <p:txBody>
          <a:bodyPr lIns="0" tIns="0" rIns="0" bIns="0" rtlCol="0" anchor="t">
            <a:spAutoFit/>
          </a:bodyPr>
          <a:lstStyle/>
          <a:p>
            <a:pPr>
              <a:lnSpc>
                <a:spcPts val="12599"/>
              </a:lnSpc>
            </a:pPr>
            <a:r>
              <a:rPr lang="en-US" sz="9000" spc="-432">
                <a:solidFill>
                  <a:srgbClr val="FFFFFF"/>
                </a:solidFill>
                <a:latin typeface="Telegraf Bold Bold"/>
              </a:rPr>
              <a:t>SOBRE</a:t>
            </a:r>
          </a:p>
        </p:txBody>
      </p:sp>
      <p:sp>
        <p:nvSpPr>
          <p:cNvPr id="9" name="TextBox 9"/>
          <p:cNvSpPr txBox="1"/>
          <p:nvPr/>
        </p:nvSpPr>
        <p:spPr>
          <a:xfrm>
            <a:off x="7059014" y="3139988"/>
            <a:ext cx="10203253" cy="3911774"/>
          </a:xfrm>
          <a:prstGeom prst="rect">
            <a:avLst/>
          </a:prstGeom>
        </p:spPr>
        <p:txBody>
          <a:bodyPr lIns="0" tIns="0" rIns="0" bIns="0" rtlCol="0" anchor="t">
            <a:spAutoFit/>
          </a:bodyPr>
          <a:lstStyle/>
          <a:p>
            <a:pPr algn="just">
              <a:lnSpc>
                <a:spcPts val="3840"/>
              </a:lnSpc>
            </a:pPr>
            <a:r>
              <a:rPr lang="en-US" sz="2743">
                <a:solidFill>
                  <a:srgbClr val="000000"/>
                </a:solidFill>
                <a:latin typeface="Telegraf"/>
              </a:rPr>
              <a:t>Apresentamos a </a:t>
            </a:r>
            <a:r>
              <a:rPr lang="en-US" sz="2743">
                <a:solidFill>
                  <a:srgbClr val="321D5E"/>
                </a:solidFill>
                <a:latin typeface="Telegraf Bold"/>
              </a:rPr>
              <a:t>Andrômeda Space</a:t>
            </a:r>
            <a:r>
              <a:rPr lang="en-US" sz="2743">
                <a:solidFill>
                  <a:srgbClr val="000000"/>
                </a:solidFill>
                <a:latin typeface="Telegraf"/>
              </a:rPr>
              <a:t>, uma empresa dedicada a explorar as maravilhas do espaço. Com orgulho, estamos desenvolvendo o projeto </a:t>
            </a:r>
            <a:r>
              <a:rPr lang="en-US" sz="2743">
                <a:solidFill>
                  <a:srgbClr val="321D5E"/>
                </a:solidFill>
                <a:latin typeface="Telegraf Bold"/>
              </a:rPr>
              <a:t>Astro World</a:t>
            </a:r>
            <a:r>
              <a:rPr lang="en-US" sz="2743">
                <a:solidFill>
                  <a:srgbClr val="3533CD"/>
                </a:solidFill>
                <a:latin typeface="Telegraf"/>
              </a:rPr>
              <a:t>,</a:t>
            </a:r>
            <a:r>
              <a:rPr lang="en-US" sz="2743">
                <a:solidFill>
                  <a:srgbClr val="000000"/>
                </a:solidFill>
                <a:latin typeface="Telegraf"/>
              </a:rPr>
              <a:t> um site de astronomia inovador que permitirá aos entusiastas do espaço embarcar em uma jornada fascinante pelo universo. Nossa equipe, formada em 23 de fevereiro de 2023, está comprometida em criar uma plataforma que ofereça conteúdo educativo e inspirador.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202B8B">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2700000">
            <a:off x="15742276" y="-404847"/>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
        <p:nvSpPr>
          <p:cNvPr id="3" name="TextBox 3"/>
          <p:cNvSpPr txBox="1"/>
          <p:nvPr/>
        </p:nvSpPr>
        <p:spPr>
          <a:xfrm>
            <a:off x="14691526" y="9147732"/>
            <a:ext cx="2814071" cy="408951"/>
          </a:xfrm>
          <a:prstGeom prst="rect">
            <a:avLst/>
          </a:prstGeom>
        </p:spPr>
        <p:txBody>
          <a:bodyPr lIns="0" tIns="0" rIns="0" bIns="0" rtlCol="0" anchor="t">
            <a:spAutoFit/>
          </a:bodyPr>
          <a:lstStyle/>
          <a:p>
            <a:pPr algn="r">
              <a:lnSpc>
                <a:spcPts val="3184"/>
              </a:lnSpc>
            </a:pPr>
            <a:r>
              <a:rPr lang="en-US" sz="2274" spc="-109">
                <a:solidFill>
                  <a:srgbClr val="FFFFFF"/>
                </a:solidFill>
                <a:latin typeface="Telegraf Bold"/>
              </a:rPr>
              <a:t>@astroworld</a:t>
            </a:r>
          </a:p>
        </p:txBody>
      </p:sp>
      <p:sp>
        <p:nvSpPr>
          <p:cNvPr id="4" name="AutoShape 4"/>
          <p:cNvSpPr/>
          <p:nvPr/>
        </p:nvSpPr>
        <p:spPr>
          <a:xfrm rot="8246">
            <a:off x="-313056" y="9390308"/>
            <a:ext cx="15883509" cy="0"/>
          </a:xfrm>
          <a:prstGeom prst="line">
            <a:avLst/>
          </a:prstGeom>
          <a:ln w="28575" cap="flat">
            <a:solidFill>
              <a:srgbClr val="FFFFFF"/>
            </a:solidFill>
            <a:prstDash val="solid"/>
            <a:headEnd type="none" w="sm" len="sm"/>
            <a:tailEnd type="none" w="sm" len="sm"/>
          </a:ln>
        </p:spPr>
        <p:txBody>
          <a:bodyPr/>
          <a:lstStyle/>
          <a:p>
            <a:endParaRPr lang="pt-BR"/>
          </a:p>
        </p:txBody>
      </p:sp>
      <p:sp>
        <p:nvSpPr>
          <p:cNvPr id="5" name="TextBox 5"/>
          <p:cNvSpPr txBox="1"/>
          <p:nvPr/>
        </p:nvSpPr>
        <p:spPr>
          <a:xfrm>
            <a:off x="1028700" y="1841320"/>
            <a:ext cx="6332382" cy="1363396"/>
          </a:xfrm>
          <a:prstGeom prst="rect">
            <a:avLst/>
          </a:prstGeom>
        </p:spPr>
        <p:txBody>
          <a:bodyPr lIns="0" tIns="0" rIns="0" bIns="0" rtlCol="0" anchor="t">
            <a:spAutoFit/>
          </a:bodyPr>
          <a:lstStyle/>
          <a:p>
            <a:pPr>
              <a:lnSpc>
                <a:spcPts val="10427"/>
              </a:lnSpc>
            </a:pPr>
            <a:r>
              <a:rPr lang="en-US" sz="7448" spc="-357">
                <a:solidFill>
                  <a:srgbClr val="FFFFFF"/>
                </a:solidFill>
                <a:latin typeface="Telegraf Bold Bold"/>
              </a:rPr>
              <a:t>DA EQUIPE</a:t>
            </a:r>
          </a:p>
        </p:txBody>
      </p:sp>
      <p:sp>
        <p:nvSpPr>
          <p:cNvPr id="6" name="TextBox 6"/>
          <p:cNvSpPr txBox="1"/>
          <p:nvPr/>
        </p:nvSpPr>
        <p:spPr>
          <a:xfrm>
            <a:off x="1028700" y="1084990"/>
            <a:ext cx="7327890" cy="1363396"/>
          </a:xfrm>
          <a:prstGeom prst="rect">
            <a:avLst/>
          </a:prstGeom>
        </p:spPr>
        <p:txBody>
          <a:bodyPr lIns="0" tIns="0" rIns="0" bIns="0" rtlCol="0" anchor="t">
            <a:spAutoFit/>
          </a:bodyPr>
          <a:lstStyle/>
          <a:p>
            <a:pPr>
              <a:lnSpc>
                <a:spcPts val="10427"/>
              </a:lnSpc>
            </a:pPr>
            <a:r>
              <a:rPr lang="en-US" sz="7448" spc="-357">
                <a:solidFill>
                  <a:srgbClr val="FFFFFF"/>
                </a:solidFill>
                <a:latin typeface="Telegraf Bold"/>
              </a:rPr>
              <a:t>INTEGRANTES</a:t>
            </a:r>
          </a:p>
        </p:txBody>
      </p:sp>
      <p:grpSp>
        <p:nvGrpSpPr>
          <p:cNvPr id="7" name="Group 7"/>
          <p:cNvGrpSpPr/>
          <p:nvPr/>
        </p:nvGrpSpPr>
        <p:grpSpPr>
          <a:xfrm>
            <a:off x="5832243" y="7049369"/>
            <a:ext cx="6623514" cy="668481"/>
            <a:chOff x="0" y="0"/>
            <a:chExt cx="1903734" cy="192135"/>
          </a:xfrm>
        </p:grpSpPr>
        <p:sp>
          <p:nvSpPr>
            <p:cNvPr id="8" name="Freeform 8"/>
            <p:cNvSpPr/>
            <p:nvPr/>
          </p:nvSpPr>
          <p:spPr>
            <a:xfrm>
              <a:off x="0" y="0"/>
              <a:ext cx="1903734" cy="192135"/>
            </a:xfrm>
            <a:custGeom>
              <a:avLst/>
              <a:gdLst/>
              <a:ahLst/>
              <a:cxnLst/>
              <a:rect l="l" t="t" r="r" b="b"/>
              <a:pathLst>
                <a:path w="1903734" h="192135">
                  <a:moveTo>
                    <a:pt x="59612" y="0"/>
                  </a:moveTo>
                  <a:lnTo>
                    <a:pt x="1844123" y="0"/>
                  </a:lnTo>
                  <a:cubicBezTo>
                    <a:pt x="1859933" y="0"/>
                    <a:pt x="1875095" y="6280"/>
                    <a:pt x="1886274" y="17460"/>
                  </a:cubicBezTo>
                  <a:cubicBezTo>
                    <a:pt x="1897454" y="28639"/>
                    <a:pt x="1903734" y="43802"/>
                    <a:pt x="1903734" y="59612"/>
                  </a:cubicBezTo>
                  <a:lnTo>
                    <a:pt x="1903734" y="132524"/>
                  </a:lnTo>
                  <a:cubicBezTo>
                    <a:pt x="1903734" y="165446"/>
                    <a:pt x="1877045" y="192135"/>
                    <a:pt x="1844123" y="192135"/>
                  </a:cubicBezTo>
                  <a:lnTo>
                    <a:pt x="59612" y="192135"/>
                  </a:lnTo>
                  <a:cubicBezTo>
                    <a:pt x="43802" y="192135"/>
                    <a:pt x="28639" y="185855"/>
                    <a:pt x="17460" y="174675"/>
                  </a:cubicBezTo>
                  <a:cubicBezTo>
                    <a:pt x="6280" y="163496"/>
                    <a:pt x="0" y="148334"/>
                    <a:pt x="0" y="132524"/>
                  </a:cubicBezTo>
                  <a:lnTo>
                    <a:pt x="0" y="59612"/>
                  </a:lnTo>
                  <a:cubicBezTo>
                    <a:pt x="0" y="43802"/>
                    <a:pt x="6280" y="28639"/>
                    <a:pt x="17460" y="17460"/>
                  </a:cubicBezTo>
                  <a:cubicBezTo>
                    <a:pt x="28639" y="6280"/>
                    <a:pt x="43802" y="0"/>
                    <a:pt x="59612" y="0"/>
                  </a:cubicBezTo>
                  <a:close/>
                </a:path>
              </a:pathLst>
            </a:custGeom>
            <a:solidFill>
              <a:srgbClr val="FFFFFF"/>
            </a:solidFill>
          </p:spPr>
          <p:txBody>
            <a:bodyPr/>
            <a:lstStyle/>
            <a:p>
              <a:endParaRPr lang="pt-BR"/>
            </a:p>
          </p:txBody>
        </p:sp>
        <p:sp>
          <p:nvSpPr>
            <p:cNvPr id="9" name="TextBox 9"/>
            <p:cNvSpPr txBox="1"/>
            <p:nvPr/>
          </p:nvSpPr>
          <p:spPr>
            <a:xfrm>
              <a:off x="0" y="-19050"/>
              <a:ext cx="1903734" cy="211185"/>
            </a:xfrm>
            <a:prstGeom prst="rect">
              <a:avLst/>
            </a:prstGeom>
          </p:spPr>
          <p:txBody>
            <a:bodyPr lIns="53353" tIns="53353" rIns="53353" bIns="53353" rtlCol="0" anchor="ctr"/>
            <a:lstStyle/>
            <a:p>
              <a:pPr algn="ctr">
                <a:lnSpc>
                  <a:spcPts val="2378"/>
                </a:lnSpc>
              </a:pPr>
              <a:endParaRPr/>
            </a:p>
          </p:txBody>
        </p:sp>
      </p:grpSp>
      <p:grpSp>
        <p:nvGrpSpPr>
          <p:cNvPr id="10" name="Group 10"/>
          <p:cNvGrpSpPr/>
          <p:nvPr/>
        </p:nvGrpSpPr>
        <p:grpSpPr>
          <a:xfrm>
            <a:off x="6291708" y="7049369"/>
            <a:ext cx="5704583" cy="668481"/>
            <a:chOff x="0" y="0"/>
            <a:chExt cx="1639615" cy="192135"/>
          </a:xfrm>
        </p:grpSpPr>
        <p:sp>
          <p:nvSpPr>
            <p:cNvPr id="11" name="Freeform 11"/>
            <p:cNvSpPr/>
            <p:nvPr/>
          </p:nvSpPr>
          <p:spPr>
            <a:xfrm>
              <a:off x="0" y="0"/>
              <a:ext cx="1639615" cy="192135"/>
            </a:xfrm>
            <a:custGeom>
              <a:avLst/>
              <a:gdLst/>
              <a:ahLst/>
              <a:cxnLst/>
              <a:rect l="l" t="t" r="r" b="b"/>
              <a:pathLst>
                <a:path w="1639615" h="192135">
                  <a:moveTo>
                    <a:pt x="69214" y="0"/>
                  </a:moveTo>
                  <a:lnTo>
                    <a:pt x="1570400" y="0"/>
                  </a:lnTo>
                  <a:cubicBezTo>
                    <a:pt x="1588757" y="0"/>
                    <a:pt x="1606362" y="7292"/>
                    <a:pt x="1619342" y="20272"/>
                  </a:cubicBezTo>
                  <a:cubicBezTo>
                    <a:pt x="1632322" y="33253"/>
                    <a:pt x="1639615" y="50857"/>
                    <a:pt x="1639615" y="69214"/>
                  </a:cubicBezTo>
                  <a:lnTo>
                    <a:pt x="1639615" y="122921"/>
                  </a:lnTo>
                  <a:cubicBezTo>
                    <a:pt x="1639615" y="141278"/>
                    <a:pt x="1632322" y="158883"/>
                    <a:pt x="1619342" y="171863"/>
                  </a:cubicBezTo>
                  <a:cubicBezTo>
                    <a:pt x="1606362" y="184843"/>
                    <a:pt x="1588757" y="192135"/>
                    <a:pt x="1570400" y="192135"/>
                  </a:cubicBezTo>
                  <a:lnTo>
                    <a:pt x="69214" y="192135"/>
                  </a:lnTo>
                  <a:cubicBezTo>
                    <a:pt x="50857" y="192135"/>
                    <a:pt x="33253" y="184843"/>
                    <a:pt x="20272" y="171863"/>
                  </a:cubicBezTo>
                  <a:cubicBezTo>
                    <a:pt x="7292" y="158883"/>
                    <a:pt x="0" y="141278"/>
                    <a:pt x="0" y="122921"/>
                  </a:cubicBezTo>
                  <a:lnTo>
                    <a:pt x="0" y="69214"/>
                  </a:lnTo>
                  <a:cubicBezTo>
                    <a:pt x="0" y="50857"/>
                    <a:pt x="7292" y="33253"/>
                    <a:pt x="20272" y="20272"/>
                  </a:cubicBezTo>
                  <a:cubicBezTo>
                    <a:pt x="33253" y="7292"/>
                    <a:pt x="50857" y="0"/>
                    <a:pt x="69214" y="0"/>
                  </a:cubicBezTo>
                  <a:close/>
                </a:path>
              </a:pathLst>
            </a:custGeom>
            <a:solidFill>
              <a:srgbClr val="FFFFFF"/>
            </a:solidFill>
          </p:spPr>
          <p:txBody>
            <a:bodyPr/>
            <a:lstStyle/>
            <a:p>
              <a:endParaRPr lang="pt-BR"/>
            </a:p>
          </p:txBody>
        </p:sp>
        <p:sp>
          <p:nvSpPr>
            <p:cNvPr id="12" name="TextBox 12"/>
            <p:cNvSpPr txBox="1"/>
            <p:nvPr/>
          </p:nvSpPr>
          <p:spPr>
            <a:xfrm>
              <a:off x="0" y="-19050"/>
              <a:ext cx="1639615" cy="211185"/>
            </a:xfrm>
            <a:prstGeom prst="rect">
              <a:avLst/>
            </a:prstGeom>
          </p:spPr>
          <p:txBody>
            <a:bodyPr lIns="53353" tIns="53353" rIns="53353" bIns="53353" rtlCol="0" anchor="ctr"/>
            <a:lstStyle/>
            <a:p>
              <a:pPr algn="ctr">
                <a:lnSpc>
                  <a:spcPts val="2378"/>
                </a:lnSpc>
              </a:pPr>
              <a:endParaRPr/>
            </a:p>
          </p:txBody>
        </p:sp>
      </p:grpSp>
      <p:sp>
        <p:nvSpPr>
          <p:cNvPr id="13" name="TextBox 13"/>
          <p:cNvSpPr txBox="1"/>
          <p:nvPr/>
        </p:nvSpPr>
        <p:spPr>
          <a:xfrm>
            <a:off x="6884584" y="7191600"/>
            <a:ext cx="4518832" cy="399082"/>
          </a:xfrm>
          <a:prstGeom prst="rect">
            <a:avLst/>
          </a:prstGeom>
        </p:spPr>
        <p:txBody>
          <a:bodyPr lIns="0" tIns="0" rIns="0" bIns="0" rtlCol="0" anchor="t">
            <a:spAutoFit/>
          </a:bodyPr>
          <a:lstStyle/>
          <a:p>
            <a:pPr algn="ctr">
              <a:lnSpc>
                <a:spcPts val="3023"/>
              </a:lnSpc>
            </a:pPr>
            <a:r>
              <a:rPr lang="en-US" sz="2825">
                <a:solidFill>
                  <a:srgbClr val="000000"/>
                </a:solidFill>
                <a:latin typeface="Titillium Web Regular Bold"/>
              </a:rPr>
              <a:t>WENDER SANTOS</a:t>
            </a:r>
          </a:p>
        </p:txBody>
      </p:sp>
      <p:grpSp>
        <p:nvGrpSpPr>
          <p:cNvPr id="14" name="Group 14"/>
          <p:cNvGrpSpPr/>
          <p:nvPr/>
        </p:nvGrpSpPr>
        <p:grpSpPr>
          <a:xfrm>
            <a:off x="1901425" y="3944944"/>
            <a:ext cx="6623514" cy="668481"/>
            <a:chOff x="0" y="0"/>
            <a:chExt cx="1903734" cy="192135"/>
          </a:xfrm>
        </p:grpSpPr>
        <p:sp>
          <p:nvSpPr>
            <p:cNvPr id="15" name="Freeform 15"/>
            <p:cNvSpPr/>
            <p:nvPr/>
          </p:nvSpPr>
          <p:spPr>
            <a:xfrm>
              <a:off x="0" y="0"/>
              <a:ext cx="1903734" cy="192135"/>
            </a:xfrm>
            <a:custGeom>
              <a:avLst/>
              <a:gdLst/>
              <a:ahLst/>
              <a:cxnLst/>
              <a:rect l="l" t="t" r="r" b="b"/>
              <a:pathLst>
                <a:path w="1903734" h="192135">
                  <a:moveTo>
                    <a:pt x="59612" y="0"/>
                  </a:moveTo>
                  <a:lnTo>
                    <a:pt x="1844123" y="0"/>
                  </a:lnTo>
                  <a:cubicBezTo>
                    <a:pt x="1859933" y="0"/>
                    <a:pt x="1875095" y="6280"/>
                    <a:pt x="1886274" y="17460"/>
                  </a:cubicBezTo>
                  <a:cubicBezTo>
                    <a:pt x="1897454" y="28639"/>
                    <a:pt x="1903734" y="43802"/>
                    <a:pt x="1903734" y="59612"/>
                  </a:cubicBezTo>
                  <a:lnTo>
                    <a:pt x="1903734" y="132524"/>
                  </a:lnTo>
                  <a:cubicBezTo>
                    <a:pt x="1903734" y="165446"/>
                    <a:pt x="1877045" y="192135"/>
                    <a:pt x="1844123" y="192135"/>
                  </a:cubicBezTo>
                  <a:lnTo>
                    <a:pt x="59612" y="192135"/>
                  </a:lnTo>
                  <a:cubicBezTo>
                    <a:pt x="43802" y="192135"/>
                    <a:pt x="28639" y="185855"/>
                    <a:pt x="17460" y="174675"/>
                  </a:cubicBezTo>
                  <a:cubicBezTo>
                    <a:pt x="6280" y="163496"/>
                    <a:pt x="0" y="148334"/>
                    <a:pt x="0" y="132524"/>
                  </a:cubicBezTo>
                  <a:lnTo>
                    <a:pt x="0" y="59612"/>
                  </a:lnTo>
                  <a:cubicBezTo>
                    <a:pt x="0" y="43802"/>
                    <a:pt x="6280" y="28639"/>
                    <a:pt x="17460" y="17460"/>
                  </a:cubicBezTo>
                  <a:cubicBezTo>
                    <a:pt x="28639" y="6280"/>
                    <a:pt x="43802" y="0"/>
                    <a:pt x="59612" y="0"/>
                  </a:cubicBezTo>
                  <a:close/>
                </a:path>
              </a:pathLst>
            </a:custGeom>
            <a:solidFill>
              <a:srgbClr val="FFFFFF"/>
            </a:solidFill>
          </p:spPr>
          <p:txBody>
            <a:bodyPr/>
            <a:lstStyle/>
            <a:p>
              <a:endParaRPr lang="pt-BR"/>
            </a:p>
          </p:txBody>
        </p:sp>
        <p:sp>
          <p:nvSpPr>
            <p:cNvPr id="16" name="TextBox 16"/>
            <p:cNvSpPr txBox="1"/>
            <p:nvPr/>
          </p:nvSpPr>
          <p:spPr>
            <a:xfrm>
              <a:off x="0" y="-19050"/>
              <a:ext cx="1903734" cy="211185"/>
            </a:xfrm>
            <a:prstGeom prst="rect">
              <a:avLst/>
            </a:prstGeom>
          </p:spPr>
          <p:txBody>
            <a:bodyPr lIns="53353" tIns="53353" rIns="53353" bIns="53353" rtlCol="0" anchor="ctr"/>
            <a:lstStyle/>
            <a:p>
              <a:pPr algn="ctr">
                <a:lnSpc>
                  <a:spcPts val="2378"/>
                </a:lnSpc>
              </a:pPr>
              <a:endParaRPr/>
            </a:p>
          </p:txBody>
        </p:sp>
      </p:grpSp>
      <p:grpSp>
        <p:nvGrpSpPr>
          <p:cNvPr id="17" name="Group 17"/>
          <p:cNvGrpSpPr/>
          <p:nvPr/>
        </p:nvGrpSpPr>
        <p:grpSpPr>
          <a:xfrm>
            <a:off x="1901425" y="4935071"/>
            <a:ext cx="6623514" cy="668481"/>
            <a:chOff x="0" y="0"/>
            <a:chExt cx="1903734" cy="192135"/>
          </a:xfrm>
        </p:grpSpPr>
        <p:sp>
          <p:nvSpPr>
            <p:cNvPr id="18" name="Freeform 18"/>
            <p:cNvSpPr/>
            <p:nvPr/>
          </p:nvSpPr>
          <p:spPr>
            <a:xfrm>
              <a:off x="0" y="0"/>
              <a:ext cx="1903734" cy="192135"/>
            </a:xfrm>
            <a:custGeom>
              <a:avLst/>
              <a:gdLst/>
              <a:ahLst/>
              <a:cxnLst/>
              <a:rect l="l" t="t" r="r" b="b"/>
              <a:pathLst>
                <a:path w="1903734" h="192135">
                  <a:moveTo>
                    <a:pt x="59612" y="0"/>
                  </a:moveTo>
                  <a:lnTo>
                    <a:pt x="1844123" y="0"/>
                  </a:lnTo>
                  <a:cubicBezTo>
                    <a:pt x="1859933" y="0"/>
                    <a:pt x="1875095" y="6280"/>
                    <a:pt x="1886274" y="17460"/>
                  </a:cubicBezTo>
                  <a:cubicBezTo>
                    <a:pt x="1897454" y="28639"/>
                    <a:pt x="1903734" y="43802"/>
                    <a:pt x="1903734" y="59612"/>
                  </a:cubicBezTo>
                  <a:lnTo>
                    <a:pt x="1903734" y="132524"/>
                  </a:lnTo>
                  <a:cubicBezTo>
                    <a:pt x="1903734" y="165446"/>
                    <a:pt x="1877045" y="192135"/>
                    <a:pt x="1844123" y="192135"/>
                  </a:cubicBezTo>
                  <a:lnTo>
                    <a:pt x="59612" y="192135"/>
                  </a:lnTo>
                  <a:cubicBezTo>
                    <a:pt x="43802" y="192135"/>
                    <a:pt x="28639" y="185855"/>
                    <a:pt x="17460" y="174675"/>
                  </a:cubicBezTo>
                  <a:cubicBezTo>
                    <a:pt x="6280" y="163496"/>
                    <a:pt x="0" y="148334"/>
                    <a:pt x="0" y="132524"/>
                  </a:cubicBezTo>
                  <a:lnTo>
                    <a:pt x="0" y="59612"/>
                  </a:lnTo>
                  <a:cubicBezTo>
                    <a:pt x="0" y="43802"/>
                    <a:pt x="6280" y="28639"/>
                    <a:pt x="17460" y="17460"/>
                  </a:cubicBezTo>
                  <a:cubicBezTo>
                    <a:pt x="28639" y="6280"/>
                    <a:pt x="43802" y="0"/>
                    <a:pt x="59612" y="0"/>
                  </a:cubicBezTo>
                  <a:close/>
                </a:path>
              </a:pathLst>
            </a:custGeom>
            <a:solidFill>
              <a:srgbClr val="FFFFFF"/>
            </a:solidFill>
          </p:spPr>
          <p:txBody>
            <a:bodyPr/>
            <a:lstStyle/>
            <a:p>
              <a:endParaRPr lang="pt-BR"/>
            </a:p>
          </p:txBody>
        </p:sp>
        <p:sp>
          <p:nvSpPr>
            <p:cNvPr id="19" name="TextBox 19"/>
            <p:cNvSpPr txBox="1"/>
            <p:nvPr/>
          </p:nvSpPr>
          <p:spPr>
            <a:xfrm>
              <a:off x="0" y="-19050"/>
              <a:ext cx="1903734" cy="211185"/>
            </a:xfrm>
            <a:prstGeom prst="rect">
              <a:avLst/>
            </a:prstGeom>
          </p:spPr>
          <p:txBody>
            <a:bodyPr lIns="53353" tIns="53353" rIns="53353" bIns="53353" rtlCol="0" anchor="ctr"/>
            <a:lstStyle/>
            <a:p>
              <a:pPr algn="ctr">
                <a:lnSpc>
                  <a:spcPts val="2378"/>
                </a:lnSpc>
              </a:pPr>
              <a:endParaRPr/>
            </a:p>
          </p:txBody>
        </p:sp>
      </p:grpSp>
      <p:grpSp>
        <p:nvGrpSpPr>
          <p:cNvPr id="20" name="Group 20"/>
          <p:cNvGrpSpPr/>
          <p:nvPr/>
        </p:nvGrpSpPr>
        <p:grpSpPr>
          <a:xfrm>
            <a:off x="1901425" y="5925198"/>
            <a:ext cx="6623514" cy="668481"/>
            <a:chOff x="0" y="0"/>
            <a:chExt cx="1903734" cy="192135"/>
          </a:xfrm>
        </p:grpSpPr>
        <p:sp>
          <p:nvSpPr>
            <p:cNvPr id="21" name="Freeform 21"/>
            <p:cNvSpPr/>
            <p:nvPr/>
          </p:nvSpPr>
          <p:spPr>
            <a:xfrm>
              <a:off x="0" y="0"/>
              <a:ext cx="1903734" cy="192135"/>
            </a:xfrm>
            <a:custGeom>
              <a:avLst/>
              <a:gdLst/>
              <a:ahLst/>
              <a:cxnLst/>
              <a:rect l="l" t="t" r="r" b="b"/>
              <a:pathLst>
                <a:path w="1903734" h="192135">
                  <a:moveTo>
                    <a:pt x="59612" y="0"/>
                  </a:moveTo>
                  <a:lnTo>
                    <a:pt x="1844123" y="0"/>
                  </a:lnTo>
                  <a:cubicBezTo>
                    <a:pt x="1859933" y="0"/>
                    <a:pt x="1875095" y="6280"/>
                    <a:pt x="1886274" y="17460"/>
                  </a:cubicBezTo>
                  <a:cubicBezTo>
                    <a:pt x="1897454" y="28639"/>
                    <a:pt x="1903734" y="43802"/>
                    <a:pt x="1903734" y="59612"/>
                  </a:cubicBezTo>
                  <a:lnTo>
                    <a:pt x="1903734" y="132524"/>
                  </a:lnTo>
                  <a:cubicBezTo>
                    <a:pt x="1903734" y="165446"/>
                    <a:pt x="1877045" y="192135"/>
                    <a:pt x="1844123" y="192135"/>
                  </a:cubicBezTo>
                  <a:lnTo>
                    <a:pt x="59612" y="192135"/>
                  </a:lnTo>
                  <a:cubicBezTo>
                    <a:pt x="43802" y="192135"/>
                    <a:pt x="28639" y="185855"/>
                    <a:pt x="17460" y="174675"/>
                  </a:cubicBezTo>
                  <a:cubicBezTo>
                    <a:pt x="6280" y="163496"/>
                    <a:pt x="0" y="148334"/>
                    <a:pt x="0" y="132524"/>
                  </a:cubicBezTo>
                  <a:lnTo>
                    <a:pt x="0" y="59612"/>
                  </a:lnTo>
                  <a:cubicBezTo>
                    <a:pt x="0" y="43802"/>
                    <a:pt x="6280" y="28639"/>
                    <a:pt x="17460" y="17460"/>
                  </a:cubicBezTo>
                  <a:cubicBezTo>
                    <a:pt x="28639" y="6280"/>
                    <a:pt x="43802" y="0"/>
                    <a:pt x="59612" y="0"/>
                  </a:cubicBezTo>
                  <a:close/>
                </a:path>
              </a:pathLst>
            </a:custGeom>
            <a:solidFill>
              <a:srgbClr val="FFFFFF"/>
            </a:solidFill>
          </p:spPr>
          <p:txBody>
            <a:bodyPr/>
            <a:lstStyle/>
            <a:p>
              <a:endParaRPr lang="pt-BR"/>
            </a:p>
          </p:txBody>
        </p:sp>
        <p:sp>
          <p:nvSpPr>
            <p:cNvPr id="22" name="TextBox 22"/>
            <p:cNvSpPr txBox="1"/>
            <p:nvPr/>
          </p:nvSpPr>
          <p:spPr>
            <a:xfrm>
              <a:off x="0" y="-19050"/>
              <a:ext cx="1903734" cy="211185"/>
            </a:xfrm>
            <a:prstGeom prst="rect">
              <a:avLst/>
            </a:prstGeom>
          </p:spPr>
          <p:txBody>
            <a:bodyPr lIns="53353" tIns="53353" rIns="53353" bIns="53353" rtlCol="0" anchor="ctr"/>
            <a:lstStyle/>
            <a:p>
              <a:pPr algn="ctr">
                <a:lnSpc>
                  <a:spcPts val="2378"/>
                </a:lnSpc>
              </a:pPr>
              <a:endParaRPr/>
            </a:p>
          </p:txBody>
        </p:sp>
      </p:grpSp>
      <p:sp>
        <p:nvSpPr>
          <p:cNvPr id="23" name="TextBox 23"/>
          <p:cNvSpPr txBox="1"/>
          <p:nvPr/>
        </p:nvSpPr>
        <p:spPr>
          <a:xfrm>
            <a:off x="2953766" y="4097839"/>
            <a:ext cx="4518832" cy="399082"/>
          </a:xfrm>
          <a:prstGeom prst="rect">
            <a:avLst/>
          </a:prstGeom>
        </p:spPr>
        <p:txBody>
          <a:bodyPr lIns="0" tIns="0" rIns="0" bIns="0" rtlCol="0" anchor="t">
            <a:spAutoFit/>
          </a:bodyPr>
          <a:lstStyle/>
          <a:p>
            <a:pPr algn="ctr">
              <a:lnSpc>
                <a:spcPts val="3023"/>
              </a:lnSpc>
            </a:pPr>
            <a:r>
              <a:rPr lang="en-US" sz="2825">
                <a:solidFill>
                  <a:srgbClr val="000000"/>
                </a:solidFill>
                <a:latin typeface="Titillium Web Regular Bold"/>
              </a:rPr>
              <a:t>DANIEL REIS</a:t>
            </a:r>
          </a:p>
        </p:txBody>
      </p:sp>
      <p:sp>
        <p:nvSpPr>
          <p:cNvPr id="24" name="TextBox 24"/>
          <p:cNvSpPr txBox="1"/>
          <p:nvPr/>
        </p:nvSpPr>
        <p:spPr>
          <a:xfrm>
            <a:off x="3109866" y="6070276"/>
            <a:ext cx="4518832" cy="399082"/>
          </a:xfrm>
          <a:prstGeom prst="rect">
            <a:avLst/>
          </a:prstGeom>
        </p:spPr>
        <p:txBody>
          <a:bodyPr lIns="0" tIns="0" rIns="0" bIns="0" rtlCol="0" anchor="t">
            <a:spAutoFit/>
          </a:bodyPr>
          <a:lstStyle/>
          <a:p>
            <a:pPr algn="ctr">
              <a:lnSpc>
                <a:spcPts val="3023"/>
              </a:lnSpc>
            </a:pPr>
            <a:r>
              <a:rPr lang="en-US" sz="2825">
                <a:solidFill>
                  <a:srgbClr val="000000"/>
                </a:solidFill>
                <a:latin typeface="Titillium Web Regular Bold"/>
              </a:rPr>
              <a:t>EDUARDO DOMINGUÊS</a:t>
            </a:r>
          </a:p>
        </p:txBody>
      </p:sp>
      <p:sp>
        <p:nvSpPr>
          <p:cNvPr id="25" name="TextBox 25"/>
          <p:cNvSpPr txBox="1"/>
          <p:nvPr/>
        </p:nvSpPr>
        <p:spPr>
          <a:xfrm>
            <a:off x="2953766" y="5084058"/>
            <a:ext cx="4518832" cy="399082"/>
          </a:xfrm>
          <a:prstGeom prst="rect">
            <a:avLst/>
          </a:prstGeom>
        </p:spPr>
        <p:txBody>
          <a:bodyPr lIns="0" tIns="0" rIns="0" bIns="0" rtlCol="0" anchor="t">
            <a:spAutoFit/>
          </a:bodyPr>
          <a:lstStyle/>
          <a:p>
            <a:pPr algn="ctr">
              <a:lnSpc>
                <a:spcPts val="3023"/>
              </a:lnSpc>
            </a:pPr>
            <a:r>
              <a:rPr lang="en-US" sz="2825">
                <a:solidFill>
                  <a:srgbClr val="000000"/>
                </a:solidFill>
                <a:latin typeface="Titillium Web Regular Bold"/>
              </a:rPr>
              <a:t>DAVI GABRIEL</a:t>
            </a:r>
          </a:p>
        </p:txBody>
      </p:sp>
      <p:grpSp>
        <p:nvGrpSpPr>
          <p:cNvPr id="26" name="Group 26"/>
          <p:cNvGrpSpPr/>
          <p:nvPr/>
        </p:nvGrpSpPr>
        <p:grpSpPr>
          <a:xfrm>
            <a:off x="9763061" y="3944944"/>
            <a:ext cx="6623514" cy="668481"/>
            <a:chOff x="0" y="0"/>
            <a:chExt cx="1903734" cy="192135"/>
          </a:xfrm>
        </p:grpSpPr>
        <p:sp>
          <p:nvSpPr>
            <p:cNvPr id="27" name="Freeform 27"/>
            <p:cNvSpPr/>
            <p:nvPr/>
          </p:nvSpPr>
          <p:spPr>
            <a:xfrm>
              <a:off x="0" y="0"/>
              <a:ext cx="1903734" cy="192135"/>
            </a:xfrm>
            <a:custGeom>
              <a:avLst/>
              <a:gdLst/>
              <a:ahLst/>
              <a:cxnLst/>
              <a:rect l="l" t="t" r="r" b="b"/>
              <a:pathLst>
                <a:path w="1903734" h="192135">
                  <a:moveTo>
                    <a:pt x="59612" y="0"/>
                  </a:moveTo>
                  <a:lnTo>
                    <a:pt x="1844123" y="0"/>
                  </a:lnTo>
                  <a:cubicBezTo>
                    <a:pt x="1859933" y="0"/>
                    <a:pt x="1875095" y="6280"/>
                    <a:pt x="1886274" y="17460"/>
                  </a:cubicBezTo>
                  <a:cubicBezTo>
                    <a:pt x="1897454" y="28639"/>
                    <a:pt x="1903734" y="43802"/>
                    <a:pt x="1903734" y="59612"/>
                  </a:cubicBezTo>
                  <a:lnTo>
                    <a:pt x="1903734" y="132524"/>
                  </a:lnTo>
                  <a:cubicBezTo>
                    <a:pt x="1903734" y="165446"/>
                    <a:pt x="1877045" y="192135"/>
                    <a:pt x="1844123" y="192135"/>
                  </a:cubicBezTo>
                  <a:lnTo>
                    <a:pt x="59612" y="192135"/>
                  </a:lnTo>
                  <a:cubicBezTo>
                    <a:pt x="43802" y="192135"/>
                    <a:pt x="28639" y="185855"/>
                    <a:pt x="17460" y="174675"/>
                  </a:cubicBezTo>
                  <a:cubicBezTo>
                    <a:pt x="6280" y="163496"/>
                    <a:pt x="0" y="148334"/>
                    <a:pt x="0" y="132524"/>
                  </a:cubicBezTo>
                  <a:lnTo>
                    <a:pt x="0" y="59612"/>
                  </a:lnTo>
                  <a:cubicBezTo>
                    <a:pt x="0" y="43802"/>
                    <a:pt x="6280" y="28639"/>
                    <a:pt x="17460" y="17460"/>
                  </a:cubicBezTo>
                  <a:cubicBezTo>
                    <a:pt x="28639" y="6280"/>
                    <a:pt x="43802" y="0"/>
                    <a:pt x="59612" y="0"/>
                  </a:cubicBezTo>
                  <a:close/>
                </a:path>
              </a:pathLst>
            </a:custGeom>
            <a:solidFill>
              <a:srgbClr val="FFFFFF"/>
            </a:solidFill>
          </p:spPr>
          <p:txBody>
            <a:bodyPr/>
            <a:lstStyle/>
            <a:p>
              <a:endParaRPr lang="pt-BR"/>
            </a:p>
          </p:txBody>
        </p:sp>
        <p:sp>
          <p:nvSpPr>
            <p:cNvPr id="28" name="TextBox 28"/>
            <p:cNvSpPr txBox="1"/>
            <p:nvPr/>
          </p:nvSpPr>
          <p:spPr>
            <a:xfrm>
              <a:off x="0" y="-19050"/>
              <a:ext cx="1903734" cy="211185"/>
            </a:xfrm>
            <a:prstGeom prst="rect">
              <a:avLst/>
            </a:prstGeom>
          </p:spPr>
          <p:txBody>
            <a:bodyPr lIns="53353" tIns="53353" rIns="53353" bIns="53353" rtlCol="0" anchor="ctr"/>
            <a:lstStyle/>
            <a:p>
              <a:pPr algn="ctr">
                <a:lnSpc>
                  <a:spcPts val="2378"/>
                </a:lnSpc>
              </a:pPr>
              <a:endParaRPr/>
            </a:p>
          </p:txBody>
        </p:sp>
      </p:grpSp>
      <p:grpSp>
        <p:nvGrpSpPr>
          <p:cNvPr id="29" name="Group 29"/>
          <p:cNvGrpSpPr/>
          <p:nvPr/>
        </p:nvGrpSpPr>
        <p:grpSpPr>
          <a:xfrm>
            <a:off x="9763061" y="4935071"/>
            <a:ext cx="6623514" cy="668481"/>
            <a:chOff x="0" y="0"/>
            <a:chExt cx="1903734" cy="192135"/>
          </a:xfrm>
        </p:grpSpPr>
        <p:sp>
          <p:nvSpPr>
            <p:cNvPr id="30" name="Freeform 30"/>
            <p:cNvSpPr/>
            <p:nvPr/>
          </p:nvSpPr>
          <p:spPr>
            <a:xfrm>
              <a:off x="0" y="0"/>
              <a:ext cx="1903734" cy="192135"/>
            </a:xfrm>
            <a:custGeom>
              <a:avLst/>
              <a:gdLst/>
              <a:ahLst/>
              <a:cxnLst/>
              <a:rect l="l" t="t" r="r" b="b"/>
              <a:pathLst>
                <a:path w="1903734" h="192135">
                  <a:moveTo>
                    <a:pt x="59612" y="0"/>
                  </a:moveTo>
                  <a:lnTo>
                    <a:pt x="1844123" y="0"/>
                  </a:lnTo>
                  <a:cubicBezTo>
                    <a:pt x="1859933" y="0"/>
                    <a:pt x="1875095" y="6280"/>
                    <a:pt x="1886274" y="17460"/>
                  </a:cubicBezTo>
                  <a:cubicBezTo>
                    <a:pt x="1897454" y="28639"/>
                    <a:pt x="1903734" y="43802"/>
                    <a:pt x="1903734" y="59612"/>
                  </a:cubicBezTo>
                  <a:lnTo>
                    <a:pt x="1903734" y="132524"/>
                  </a:lnTo>
                  <a:cubicBezTo>
                    <a:pt x="1903734" y="165446"/>
                    <a:pt x="1877045" y="192135"/>
                    <a:pt x="1844123" y="192135"/>
                  </a:cubicBezTo>
                  <a:lnTo>
                    <a:pt x="59612" y="192135"/>
                  </a:lnTo>
                  <a:cubicBezTo>
                    <a:pt x="43802" y="192135"/>
                    <a:pt x="28639" y="185855"/>
                    <a:pt x="17460" y="174675"/>
                  </a:cubicBezTo>
                  <a:cubicBezTo>
                    <a:pt x="6280" y="163496"/>
                    <a:pt x="0" y="148334"/>
                    <a:pt x="0" y="132524"/>
                  </a:cubicBezTo>
                  <a:lnTo>
                    <a:pt x="0" y="59612"/>
                  </a:lnTo>
                  <a:cubicBezTo>
                    <a:pt x="0" y="43802"/>
                    <a:pt x="6280" y="28639"/>
                    <a:pt x="17460" y="17460"/>
                  </a:cubicBezTo>
                  <a:cubicBezTo>
                    <a:pt x="28639" y="6280"/>
                    <a:pt x="43802" y="0"/>
                    <a:pt x="59612" y="0"/>
                  </a:cubicBezTo>
                  <a:close/>
                </a:path>
              </a:pathLst>
            </a:custGeom>
            <a:solidFill>
              <a:srgbClr val="FFFFFF"/>
            </a:solidFill>
          </p:spPr>
          <p:txBody>
            <a:bodyPr/>
            <a:lstStyle/>
            <a:p>
              <a:endParaRPr lang="pt-BR"/>
            </a:p>
          </p:txBody>
        </p:sp>
        <p:sp>
          <p:nvSpPr>
            <p:cNvPr id="31" name="TextBox 31"/>
            <p:cNvSpPr txBox="1"/>
            <p:nvPr/>
          </p:nvSpPr>
          <p:spPr>
            <a:xfrm>
              <a:off x="0" y="-19050"/>
              <a:ext cx="1903734" cy="211185"/>
            </a:xfrm>
            <a:prstGeom prst="rect">
              <a:avLst/>
            </a:prstGeom>
          </p:spPr>
          <p:txBody>
            <a:bodyPr lIns="53353" tIns="53353" rIns="53353" bIns="53353" rtlCol="0" anchor="ctr"/>
            <a:lstStyle/>
            <a:p>
              <a:pPr algn="ctr">
                <a:lnSpc>
                  <a:spcPts val="2378"/>
                </a:lnSpc>
              </a:pPr>
              <a:endParaRPr/>
            </a:p>
          </p:txBody>
        </p:sp>
      </p:grpSp>
      <p:grpSp>
        <p:nvGrpSpPr>
          <p:cNvPr id="32" name="Group 32"/>
          <p:cNvGrpSpPr/>
          <p:nvPr/>
        </p:nvGrpSpPr>
        <p:grpSpPr>
          <a:xfrm>
            <a:off x="9763061" y="5925198"/>
            <a:ext cx="6623514" cy="668481"/>
            <a:chOff x="0" y="0"/>
            <a:chExt cx="1903734" cy="192135"/>
          </a:xfrm>
        </p:grpSpPr>
        <p:sp>
          <p:nvSpPr>
            <p:cNvPr id="33" name="Freeform 33"/>
            <p:cNvSpPr/>
            <p:nvPr/>
          </p:nvSpPr>
          <p:spPr>
            <a:xfrm>
              <a:off x="0" y="0"/>
              <a:ext cx="1903734" cy="192135"/>
            </a:xfrm>
            <a:custGeom>
              <a:avLst/>
              <a:gdLst/>
              <a:ahLst/>
              <a:cxnLst/>
              <a:rect l="l" t="t" r="r" b="b"/>
              <a:pathLst>
                <a:path w="1903734" h="192135">
                  <a:moveTo>
                    <a:pt x="59612" y="0"/>
                  </a:moveTo>
                  <a:lnTo>
                    <a:pt x="1844123" y="0"/>
                  </a:lnTo>
                  <a:cubicBezTo>
                    <a:pt x="1859933" y="0"/>
                    <a:pt x="1875095" y="6280"/>
                    <a:pt x="1886274" y="17460"/>
                  </a:cubicBezTo>
                  <a:cubicBezTo>
                    <a:pt x="1897454" y="28639"/>
                    <a:pt x="1903734" y="43802"/>
                    <a:pt x="1903734" y="59612"/>
                  </a:cubicBezTo>
                  <a:lnTo>
                    <a:pt x="1903734" y="132524"/>
                  </a:lnTo>
                  <a:cubicBezTo>
                    <a:pt x="1903734" y="165446"/>
                    <a:pt x="1877045" y="192135"/>
                    <a:pt x="1844123" y="192135"/>
                  </a:cubicBezTo>
                  <a:lnTo>
                    <a:pt x="59612" y="192135"/>
                  </a:lnTo>
                  <a:cubicBezTo>
                    <a:pt x="43802" y="192135"/>
                    <a:pt x="28639" y="185855"/>
                    <a:pt x="17460" y="174675"/>
                  </a:cubicBezTo>
                  <a:cubicBezTo>
                    <a:pt x="6280" y="163496"/>
                    <a:pt x="0" y="148334"/>
                    <a:pt x="0" y="132524"/>
                  </a:cubicBezTo>
                  <a:lnTo>
                    <a:pt x="0" y="59612"/>
                  </a:lnTo>
                  <a:cubicBezTo>
                    <a:pt x="0" y="43802"/>
                    <a:pt x="6280" y="28639"/>
                    <a:pt x="17460" y="17460"/>
                  </a:cubicBezTo>
                  <a:cubicBezTo>
                    <a:pt x="28639" y="6280"/>
                    <a:pt x="43802" y="0"/>
                    <a:pt x="59612" y="0"/>
                  </a:cubicBezTo>
                  <a:close/>
                </a:path>
              </a:pathLst>
            </a:custGeom>
            <a:solidFill>
              <a:srgbClr val="FFFFFF"/>
            </a:solidFill>
          </p:spPr>
          <p:txBody>
            <a:bodyPr/>
            <a:lstStyle/>
            <a:p>
              <a:endParaRPr lang="pt-BR"/>
            </a:p>
          </p:txBody>
        </p:sp>
        <p:sp>
          <p:nvSpPr>
            <p:cNvPr id="34" name="TextBox 34"/>
            <p:cNvSpPr txBox="1"/>
            <p:nvPr/>
          </p:nvSpPr>
          <p:spPr>
            <a:xfrm>
              <a:off x="0" y="-19050"/>
              <a:ext cx="1903734" cy="211185"/>
            </a:xfrm>
            <a:prstGeom prst="rect">
              <a:avLst/>
            </a:prstGeom>
          </p:spPr>
          <p:txBody>
            <a:bodyPr lIns="53353" tIns="53353" rIns="53353" bIns="53353" rtlCol="0" anchor="ctr"/>
            <a:lstStyle/>
            <a:p>
              <a:pPr algn="ctr">
                <a:lnSpc>
                  <a:spcPts val="2378"/>
                </a:lnSpc>
              </a:pPr>
              <a:endParaRPr/>
            </a:p>
          </p:txBody>
        </p:sp>
      </p:grpSp>
      <p:sp>
        <p:nvSpPr>
          <p:cNvPr id="35" name="TextBox 35"/>
          <p:cNvSpPr txBox="1"/>
          <p:nvPr/>
        </p:nvSpPr>
        <p:spPr>
          <a:xfrm>
            <a:off x="10815402" y="4097839"/>
            <a:ext cx="4518832" cy="399082"/>
          </a:xfrm>
          <a:prstGeom prst="rect">
            <a:avLst/>
          </a:prstGeom>
        </p:spPr>
        <p:txBody>
          <a:bodyPr lIns="0" tIns="0" rIns="0" bIns="0" rtlCol="0" anchor="t">
            <a:spAutoFit/>
          </a:bodyPr>
          <a:lstStyle/>
          <a:p>
            <a:pPr algn="ctr">
              <a:lnSpc>
                <a:spcPts val="3023"/>
              </a:lnSpc>
            </a:pPr>
            <a:r>
              <a:rPr lang="en-US" sz="2825">
                <a:solidFill>
                  <a:srgbClr val="000000"/>
                </a:solidFill>
                <a:latin typeface="Titillium Web Regular Bold"/>
              </a:rPr>
              <a:t>FELLYPE OLIVEIRA</a:t>
            </a:r>
          </a:p>
        </p:txBody>
      </p:sp>
      <p:sp>
        <p:nvSpPr>
          <p:cNvPr id="36" name="TextBox 36"/>
          <p:cNvSpPr txBox="1"/>
          <p:nvPr/>
        </p:nvSpPr>
        <p:spPr>
          <a:xfrm>
            <a:off x="10815402" y="6070276"/>
            <a:ext cx="4518832" cy="399082"/>
          </a:xfrm>
          <a:prstGeom prst="rect">
            <a:avLst/>
          </a:prstGeom>
        </p:spPr>
        <p:txBody>
          <a:bodyPr lIns="0" tIns="0" rIns="0" bIns="0" rtlCol="0" anchor="t">
            <a:spAutoFit/>
          </a:bodyPr>
          <a:lstStyle/>
          <a:p>
            <a:pPr algn="ctr">
              <a:lnSpc>
                <a:spcPts val="3023"/>
              </a:lnSpc>
            </a:pPr>
            <a:r>
              <a:rPr lang="en-US" sz="2825">
                <a:solidFill>
                  <a:srgbClr val="000000"/>
                </a:solidFill>
                <a:latin typeface="Titillium Web Regular Bold"/>
              </a:rPr>
              <a:t>JOÃO TARQUINI</a:t>
            </a:r>
          </a:p>
        </p:txBody>
      </p:sp>
      <p:sp>
        <p:nvSpPr>
          <p:cNvPr id="37" name="TextBox 37"/>
          <p:cNvSpPr txBox="1"/>
          <p:nvPr/>
        </p:nvSpPr>
        <p:spPr>
          <a:xfrm>
            <a:off x="10815402" y="5084058"/>
            <a:ext cx="4518832" cy="399082"/>
          </a:xfrm>
          <a:prstGeom prst="rect">
            <a:avLst/>
          </a:prstGeom>
        </p:spPr>
        <p:txBody>
          <a:bodyPr lIns="0" tIns="0" rIns="0" bIns="0" rtlCol="0" anchor="t">
            <a:spAutoFit/>
          </a:bodyPr>
          <a:lstStyle/>
          <a:p>
            <a:pPr algn="ctr">
              <a:lnSpc>
                <a:spcPts val="3023"/>
              </a:lnSpc>
            </a:pPr>
            <a:r>
              <a:rPr lang="en-US" sz="2825">
                <a:solidFill>
                  <a:srgbClr val="000000"/>
                </a:solidFill>
                <a:latin typeface="Titillium Web Regular Bold"/>
              </a:rPr>
              <a:t>GUSTAVO FERREIRA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202B8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2254719" cy="10287000"/>
            <a:chOff x="0" y="0"/>
            <a:chExt cx="3227580" cy="2709333"/>
          </a:xfrm>
        </p:grpSpPr>
        <p:sp>
          <p:nvSpPr>
            <p:cNvPr id="3" name="Freeform 3"/>
            <p:cNvSpPr/>
            <p:nvPr/>
          </p:nvSpPr>
          <p:spPr>
            <a:xfrm>
              <a:off x="0" y="0"/>
              <a:ext cx="3227580" cy="2709333"/>
            </a:xfrm>
            <a:custGeom>
              <a:avLst/>
              <a:gdLst/>
              <a:ahLst/>
              <a:cxnLst/>
              <a:rect l="l" t="t" r="r" b="b"/>
              <a:pathLst>
                <a:path w="3227580" h="2709333">
                  <a:moveTo>
                    <a:pt x="0" y="0"/>
                  </a:moveTo>
                  <a:lnTo>
                    <a:pt x="3227580" y="0"/>
                  </a:lnTo>
                  <a:lnTo>
                    <a:pt x="3227580" y="2709333"/>
                  </a:lnTo>
                  <a:lnTo>
                    <a:pt x="0" y="2709333"/>
                  </a:lnTo>
                  <a:close/>
                </a:path>
              </a:pathLst>
            </a:custGeom>
            <a:solidFill>
              <a:srgbClr val="FFFFFF"/>
            </a:solidFill>
          </p:spPr>
          <p:txBody>
            <a:bodyPr/>
            <a:lstStyle/>
            <a:p>
              <a:endParaRPr lang="pt-BR"/>
            </a:p>
          </p:txBody>
        </p:sp>
        <p:sp>
          <p:nvSpPr>
            <p:cNvPr id="4" name="TextBox 4"/>
            <p:cNvSpPr txBox="1"/>
            <p:nvPr/>
          </p:nvSpPr>
          <p:spPr>
            <a:xfrm>
              <a:off x="0" y="-19050"/>
              <a:ext cx="3227580" cy="2728383"/>
            </a:xfrm>
            <a:prstGeom prst="rect">
              <a:avLst/>
            </a:prstGeom>
          </p:spPr>
          <p:txBody>
            <a:bodyPr lIns="50800" tIns="50800" rIns="50800" bIns="50800" rtlCol="0" anchor="ctr"/>
            <a:lstStyle/>
            <a:p>
              <a:pPr algn="ctr">
                <a:lnSpc>
                  <a:spcPts val="2378"/>
                </a:lnSpc>
              </a:pPr>
              <a:endParaRPr/>
            </a:p>
          </p:txBody>
        </p:sp>
      </p:grpSp>
      <p:sp>
        <p:nvSpPr>
          <p:cNvPr id="5" name="Freeform 5"/>
          <p:cNvSpPr/>
          <p:nvPr/>
        </p:nvSpPr>
        <p:spPr>
          <a:xfrm rot="-2700000">
            <a:off x="-1280360" y="7539863"/>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
        <p:nvSpPr>
          <p:cNvPr id="6" name="TextBox 6"/>
          <p:cNvSpPr txBox="1"/>
          <p:nvPr/>
        </p:nvSpPr>
        <p:spPr>
          <a:xfrm>
            <a:off x="1028700" y="3139988"/>
            <a:ext cx="10203253" cy="3911774"/>
          </a:xfrm>
          <a:prstGeom prst="rect">
            <a:avLst/>
          </a:prstGeom>
        </p:spPr>
        <p:txBody>
          <a:bodyPr lIns="0" tIns="0" rIns="0" bIns="0" rtlCol="0" anchor="t">
            <a:spAutoFit/>
          </a:bodyPr>
          <a:lstStyle/>
          <a:p>
            <a:pPr algn="just">
              <a:lnSpc>
                <a:spcPts val="3840"/>
              </a:lnSpc>
            </a:pPr>
            <a:r>
              <a:rPr lang="en-US" sz="2743">
                <a:solidFill>
                  <a:srgbClr val="000000"/>
                </a:solidFill>
                <a:latin typeface="Telegraf"/>
              </a:rPr>
              <a:t>Bem-vindo ao projeto </a:t>
            </a:r>
            <a:r>
              <a:rPr lang="en-US" sz="2743">
                <a:solidFill>
                  <a:srgbClr val="321D5E"/>
                </a:solidFill>
                <a:latin typeface="Telegraf Bold"/>
              </a:rPr>
              <a:t>Astro World</a:t>
            </a:r>
            <a:r>
              <a:rPr lang="en-US" sz="2743">
                <a:solidFill>
                  <a:srgbClr val="000000"/>
                </a:solidFill>
                <a:latin typeface="Telegraf"/>
              </a:rPr>
              <a:t> da </a:t>
            </a:r>
            <a:r>
              <a:rPr lang="en-US" sz="2743">
                <a:solidFill>
                  <a:srgbClr val="321D5E"/>
                </a:solidFill>
                <a:latin typeface="Telegraf Bold"/>
              </a:rPr>
              <a:t>Andrômeda Space</a:t>
            </a:r>
            <a:r>
              <a:rPr lang="en-US" sz="2743">
                <a:solidFill>
                  <a:srgbClr val="000000"/>
                </a:solidFill>
                <a:latin typeface="Telegraf"/>
              </a:rPr>
              <a:t>! Neste emocionante empreendimento, nosso objetivo é trazer o fascínio do universo para a ponta dos dedos de pessoas de todo o mundo. Estamos comprometidos em fornecer uma plataforma online abrangente e envolvente, onde entusiastas da astronomia, estudantes curiosos e amantes do espaço possam explorar, aprender e se maravilhar com os segredos cósmicos.</a:t>
            </a:r>
          </a:p>
        </p:txBody>
      </p:sp>
      <p:sp>
        <p:nvSpPr>
          <p:cNvPr id="7" name="TextBox 7"/>
          <p:cNvSpPr txBox="1"/>
          <p:nvPr/>
        </p:nvSpPr>
        <p:spPr>
          <a:xfrm>
            <a:off x="11829021" y="1985797"/>
            <a:ext cx="5430279" cy="2247900"/>
          </a:xfrm>
          <a:prstGeom prst="rect">
            <a:avLst/>
          </a:prstGeom>
        </p:spPr>
        <p:txBody>
          <a:bodyPr lIns="0" tIns="0" rIns="0" bIns="0" rtlCol="0" anchor="t">
            <a:spAutoFit/>
          </a:bodyPr>
          <a:lstStyle/>
          <a:p>
            <a:pPr algn="r">
              <a:lnSpc>
                <a:spcPts val="8100"/>
              </a:lnSpc>
            </a:pPr>
            <a:r>
              <a:rPr lang="en-US" sz="9000" spc="-432">
                <a:solidFill>
                  <a:srgbClr val="FFFFFF"/>
                </a:solidFill>
                <a:latin typeface="Telegraf Bold Bold"/>
              </a:rPr>
              <a:t>INTRO</a:t>
            </a:r>
          </a:p>
          <a:p>
            <a:pPr algn="r">
              <a:lnSpc>
                <a:spcPts val="8100"/>
              </a:lnSpc>
            </a:pPr>
            <a:r>
              <a:rPr lang="en-US" sz="9000" spc="-432">
                <a:solidFill>
                  <a:srgbClr val="FFFFFF"/>
                </a:solidFill>
                <a:latin typeface="Telegraf Bold Bold"/>
              </a:rPr>
              <a:t>DUÇÃO</a:t>
            </a:r>
          </a:p>
        </p:txBody>
      </p:sp>
      <p:grpSp>
        <p:nvGrpSpPr>
          <p:cNvPr id="8" name="Group 8"/>
          <p:cNvGrpSpPr/>
          <p:nvPr/>
        </p:nvGrpSpPr>
        <p:grpSpPr>
          <a:xfrm>
            <a:off x="-5736187" y="9214407"/>
            <a:ext cx="11472373" cy="342276"/>
            <a:chOff x="0" y="0"/>
            <a:chExt cx="15296498" cy="456367"/>
          </a:xfrm>
        </p:grpSpPr>
        <p:sp>
          <p:nvSpPr>
            <p:cNvPr id="9" name="TextBox 9"/>
            <p:cNvSpPr txBox="1"/>
            <p:nvPr/>
          </p:nvSpPr>
          <p:spPr>
            <a:xfrm>
              <a:off x="11544403" y="-66675"/>
              <a:ext cx="3752095" cy="523042"/>
            </a:xfrm>
            <a:prstGeom prst="rect">
              <a:avLst/>
            </a:prstGeom>
          </p:spPr>
          <p:txBody>
            <a:bodyPr lIns="0" tIns="0" rIns="0" bIns="0" rtlCol="0" anchor="t">
              <a:spAutoFit/>
            </a:bodyPr>
            <a:lstStyle/>
            <a:p>
              <a:pPr algn="r">
                <a:lnSpc>
                  <a:spcPts val="3184"/>
                </a:lnSpc>
              </a:pPr>
              <a:r>
                <a:rPr lang="en-US" sz="2274" spc="-109">
                  <a:solidFill>
                    <a:srgbClr val="000000"/>
                  </a:solidFill>
                  <a:latin typeface="Telegraf Bold"/>
                </a:rPr>
                <a:t>@astroworld</a:t>
              </a:r>
            </a:p>
          </p:txBody>
        </p:sp>
        <p:sp>
          <p:nvSpPr>
            <p:cNvPr id="10" name="AutoShape 10"/>
            <p:cNvSpPr/>
            <p:nvPr/>
          </p:nvSpPr>
          <p:spPr>
            <a:xfrm rot="13733">
              <a:off x="25" y="234534"/>
              <a:ext cx="12716299" cy="0"/>
            </a:xfrm>
            <a:prstGeom prst="line">
              <a:avLst/>
            </a:prstGeom>
            <a:ln w="38100" cap="flat">
              <a:solidFill>
                <a:srgbClr val="000000"/>
              </a:solidFill>
              <a:prstDash val="solid"/>
              <a:headEnd type="none" w="sm" len="sm"/>
              <a:tailEnd type="none" w="sm" len="sm"/>
            </a:ln>
          </p:spPr>
          <p:txBody>
            <a:bodyPr/>
            <a:lstStyle/>
            <a:p>
              <a:endParaRPr lang="pt-BR"/>
            </a:p>
          </p:txBody>
        </p:sp>
      </p:grpSp>
      <p:sp>
        <p:nvSpPr>
          <p:cNvPr id="11" name="Freeform 11"/>
          <p:cNvSpPr/>
          <p:nvPr/>
        </p:nvSpPr>
        <p:spPr>
          <a:xfrm rot="-2700000">
            <a:off x="15869905" y="7495970"/>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700000">
            <a:off x="15742276" y="-404847"/>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
        <p:nvSpPr>
          <p:cNvPr id="3" name="TextBox 3"/>
          <p:cNvSpPr txBox="1"/>
          <p:nvPr/>
        </p:nvSpPr>
        <p:spPr>
          <a:xfrm>
            <a:off x="14691526" y="9147732"/>
            <a:ext cx="2814071" cy="408951"/>
          </a:xfrm>
          <a:prstGeom prst="rect">
            <a:avLst/>
          </a:prstGeom>
        </p:spPr>
        <p:txBody>
          <a:bodyPr lIns="0" tIns="0" rIns="0" bIns="0" rtlCol="0" anchor="t">
            <a:spAutoFit/>
          </a:bodyPr>
          <a:lstStyle/>
          <a:p>
            <a:pPr algn="r">
              <a:lnSpc>
                <a:spcPts val="3184"/>
              </a:lnSpc>
            </a:pPr>
            <a:r>
              <a:rPr lang="en-US" sz="2274" spc="-109">
                <a:solidFill>
                  <a:srgbClr val="000000"/>
                </a:solidFill>
                <a:latin typeface="Telegraf Bold"/>
              </a:rPr>
              <a:t>@astroworld</a:t>
            </a:r>
          </a:p>
        </p:txBody>
      </p:sp>
      <p:sp>
        <p:nvSpPr>
          <p:cNvPr id="4" name="AutoShape 4"/>
          <p:cNvSpPr/>
          <p:nvPr/>
        </p:nvSpPr>
        <p:spPr>
          <a:xfrm rot="8246">
            <a:off x="-313056" y="9390308"/>
            <a:ext cx="15883509" cy="0"/>
          </a:xfrm>
          <a:prstGeom prst="line">
            <a:avLst/>
          </a:prstGeom>
          <a:ln w="28575" cap="flat">
            <a:solidFill>
              <a:srgbClr val="000000"/>
            </a:solidFill>
            <a:prstDash val="solid"/>
            <a:headEnd type="none" w="sm" len="sm"/>
            <a:tailEnd type="none" w="sm" len="sm"/>
          </a:ln>
        </p:spPr>
        <p:txBody>
          <a:bodyPr/>
          <a:lstStyle/>
          <a:p>
            <a:endParaRPr lang="pt-BR"/>
          </a:p>
        </p:txBody>
      </p:sp>
      <p:sp>
        <p:nvSpPr>
          <p:cNvPr id="5" name="Freeform 5"/>
          <p:cNvSpPr/>
          <p:nvPr/>
        </p:nvSpPr>
        <p:spPr>
          <a:xfrm>
            <a:off x="2900964" y="4225747"/>
            <a:ext cx="1581510" cy="1666342"/>
          </a:xfrm>
          <a:custGeom>
            <a:avLst/>
            <a:gdLst/>
            <a:ahLst/>
            <a:cxnLst/>
            <a:rect l="l" t="t" r="r" b="b"/>
            <a:pathLst>
              <a:path w="1581510" h="1666342">
                <a:moveTo>
                  <a:pt x="0" y="0"/>
                </a:moveTo>
                <a:lnTo>
                  <a:pt x="1581510" y="0"/>
                </a:lnTo>
                <a:lnTo>
                  <a:pt x="1581510" y="1666343"/>
                </a:lnTo>
                <a:lnTo>
                  <a:pt x="0" y="16663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pt-BR"/>
          </a:p>
        </p:txBody>
      </p:sp>
      <p:sp>
        <p:nvSpPr>
          <p:cNvPr id="6" name="Freeform 6"/>
          <p:cNvSpPr/>
          <p:nvPr/>
        </p:nvSpPr>
        <p:spPr>
          <a:xfrm>
            <a:off x="8203312" y="3968750"/>
            <a:ext cx="1881376" cy="1923340"/>
          </a:xfrm>
          <a:custGeom>
            <a:avLst/>
            <a:gdLst/>
            <a:ahLst/>
            <a:cxnLst/>
            <a:rect l="l" t="t" r="r" b="b"/>
            <a:pathLst>
              <a:path w="1881376" h="1923340">
                <a:moveTo>
                  <a:pt x="0" y="0"/>
                </a:moveTo>
                <a:lnTo>
                  <a:pt x="1881376" y="0"/>
                </a:lnTo>
                <a:lnTo>
                  <a:pt x="1881376" y="1923340"/>
                </a:lnTo>
                <a:lnTo>
                  <a:pt x="0" y="19233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pt-BR"/>
          </a:p>
        </p:txBody>
      </p:sp>
      <p:sp>
        <p:nvSpPr>
          <p:cNvPr id="7" name="Freeform 7"/>
          <p:cNvSpPr/>
          <p:nvPr/>
        </p:nvSpPr>
        <p:spPr>
          <a:xfrm>
            <a:off x="13270788" y="3968750"/>
            <a:ext cx="1923340" cy="1923340"/>
          </a:xfrm>
          <a:custGeom>
            <a:avLst/>
            <a:gdLst/>
            <a:ahLst/>
            <a:cxnLst/>
            <a:rect l="l" t="t" r="r" b="b"/>
            <a:pathLst>
              <a:path w="1923340" h="1923340">
                <a:moveTo>
                  <a:pt x="0" y="0"/>
                </a:moveTo>
                <a:lnTo>
                  <a:pt x="1923340" y="0"/>
                </a:lnTo>
                <a:lnTo>
                  <a:pt x="1923340" y="1923340"/>
                </a:lnTo>
                <a:lnTo>
                  <a:pt x="0" y="19233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pt-BR"/>
          </a:p>
        </p:txBody>
      </p:sp>
      <p:sp>
        <p:nvSpPr>
          <p:cNvPr id="8" name="TextBox 8"/>
          <p:cNvSpPr txBox="1"/>
          <p:nvPr/>
        </p:nvSpPr>
        <p:spPr>
          <a:xfrm>
            <a:off x="1028700" y="1841320"/>
            <a:ext cx="6332382" cy="1363396"/>
          </a:xfrm>
          <a:prstGeom prst="rect">
            <a:avLst/>
          </a:prstGeom>
        </p:spPr>
        <p:txBody>
          <a:bodyPr lIns="0" tIns="0" rIns="0" bIns="0" rtlCol="0" anchor="t">
            <a:spAutoFit/>
          </a:bodyPr>
          <a:lstStyle/>
          <a:p>
            <a:pPr>
              <a:lnSpc>
                <a:spcPts val="10427"/>
              </a:lnSpc>
            </a:pPr>
            <a:r>
              <a:rPr lang="en-US" sz="7448" spc="-357">
                <a:solidFill>
                  <a:srgbClr val="321D5E"/>
                </a:solidFill>
                <a:latin typeface="Telegraf Bold Bold"/>
              </a:rPr>
              <a:t>GERAIS</a:t>
            </a:r>
          </a:p>
        </p:txBody>
      </p:sp>
      <p:sp>
        <p:nvSpPr>
          <p:cNvPr id="9" name="TextBox 9"/>
          <p:cNvSpPr txBox="1"/>
          <p:nvPr/>
        </p:nvSpPr>
        <p:spPr>
          <a:xfrm>
            <a:off x="1028700" y="1084990"/>
            <a:ext cx="6332382" cy="1363396"/>
          </a:xfrm>
          <a:prstGeom prst="rect">
            <a:avLst/>
          </a:prstGeom>
        </p:spPr>
        <p:txBody>
          <a:bodyPr lIns="0" tIns="0" rIns="0" bIns="0" rtlCol="0" anchor="t">
            <a:spAutoFit/>
          </a:bodyPr>
          <a:lstStyle/>
          <a:p>
            <a:pPr>
              <a:lnSpc>
                <a:spcPts val="10427"/>
              </a:lnSpc>
            </a:pPr>
            <a:r>
              <a:rPr lang="en-US" sz="7448" spc="-357">
                <a:solidFill>
                  <a:srgbClr val="000000"/>
                </a:solidFill>
                <a:latin typeface="Telegraf Bold"/>
              </a:rPr>
              <a:t>OBJETIVOS</a:t>
            </a:r>
          </a:p>
        </p:txBody>
      </p:sp>
      <p:sp>
        <p:nvSpPr>
          <p:cNvPr id="10" name="TextBox 10"/>
          <p:cNvSpPr txBox="1"/>
          <p:nvPr/>
        </p:nvSpPr>
        <p:spPr>
          <a:xfrm>
            <a:off x="1278663" y="6755989"/>
            <a:ext cx="4826112" cy="1474442"/>
          </a:xfrm>
          <a:prstGeom prst="rect">
            <a:avLst/>
          </a:prstGeom>
        </p:spPr>
        <p:txBody>
          <a:bodyPr lIns="0" tIns="0" rIns="0" bIns="0" rtlCol="0" anchor="t">
            <a:spAutoFit/>
          </a:bodyPr>
          <a:lstStyle/>
          <a:p>
            <a:pPr algn="ctr">
              <a:lnSpc>
                <a:spcPts val="2885"/>
              </a:lnSpc>
            </a:pPr>
            <a:r>
              <a:rPr lang="en-US" sz="2061">
                <a:solidFill>
                  <a:srgbClr val="000000"/>
                </a:solidFill>
                <a:latin typeface="Telegraf"/>
              </a:rPr>
              <a:t>Oferecer informações precisas e atualizadas sobre astronomia, desde conceitos básicos até descobertas científicas avançadas.</a:t>
            </a:r>
          </a:p>
        </p:txBody>
      </p:sp>
      <p:sp>
        <p:nvSpPr>
          <p:cNvPr id="11" name="TextBox 11"/>
          <p:cNvSpPr txBox="1"/>
          <p:nvPr/>
        </p:nvSpPr>
        <p:spPr>
          <a:xfrm>
            <a:off x="6821045" y="6755989"/>
            <a:ext cx="4645909" cy="1474442"/>
          </a:xfrm>
          <a:prstGeom prst="rect">
            <a:avLst/>
          </a:prstGeom>
        </p:spPr>
        <p:txBody>
          <a:bodyPr lIns="0" tIns="0" rIns="0" bIns="0" rtlCol="0" anchor="t">
            <a:spAutoFit/>
          </a:bodyPr>
          <a:lstStyle/>
          <a:p>
            <a:pPr algn="ctr">
              <a:lnSpc>
                <a:spcPts val="2885"/>
              </a:lnSpc>
            </a:pPr>
            <a:r>
              <a:rPr lang="en-US" sz="2061">
                <a:solidFill>
                  <a:srgbClr val="000000"/>
                </a:solidFill>
                <a:latin typeface="Telegraf"/>
              </a:rPr>
              <a:t>Criar uma comunidade interativa, onde os entusiastas do espaço possam se conectar e participar de discussões estimulantes.</a:t>
            </a:r>
          </a:p>
        </p:txBody>
      </p:sp>
      <p:sp>
        <p:nvSpPr>
          <p:cNvPr id="12" name="TextBox 12"/>
          <p:cNvSpPr txBox="1"/>
          <p:nvPr/>
        </p:nvSpPr>
        <p:spPr>
          <a:xfrm>
            <a:off x="11909503" y="6755989"/>
            <a:ext cx="4645909" cy="1109411"/>
          </a:xfrm>
          <a:prstGeom prst="rect">
            <a:avLst/>
          </a:prstGeom>
        </p:spPr>
        <p:txBody>
          <a:bodyPr lIns="0" tIns="0" rIns="0" bIns="0" rtlCol="0" anchor="t">
            <a:spAutoFit/>
          </a:bodyPr>
          <a:lstStyle/>
          <a:p>
            <a:pPr algn="ctr">
              <a:lnSpc>
                <a:spcPts val="2885"/>
              </a:lnSpc>
            </a:pPr>
            <a:r>
              <a:rPr lang="en-US" sz="2061">
                <a:solidFill>
                  <a:srgbClr val="000000"/>
                </a:solidFill>
                <a:latin typeface="Telegraf"/>
              </a:rPr>
              <a:t>Apresentar conteúdo diversificado por meio de vídeos, imagens, infográficos e artigos detalhados.</a:t>
            </a:r>
          </a:p>
        </p:txBody>
      </p:sp>
      <p:sp>
        <p:nvSpPr>
          <p:cNvPr id="13" name="TextBox 13"/>
          <p:cNvSpPr txBox="1"/>
          <p:nvPr/>
        </p:nvSpPr>
        <p:spPr>
          <a:xfrm>
            <a:off x="1278663" y="6234621"/>
            <a:ext cx="4826112" cy="376268"/>
          </a:xfrm>
          <a:prstGeom prst="rect">
            <a:avLst/>
          </a:prstGeom>
        </p:spPr>
        <p:txBody>
          <a:bodyPr lIns="0" tIns="0" rIns="0" bIns="0" rtlCol="0" anchor="t">
            <a:spAutoFit/>
          </a:bodyPr>
          <a:lstStyle/>
          <a:p>
            <a:pPr algn="ctr">
              <a:lnSpc>
                <a:spcPts val="2885"/>
              </a:lnSpc>
            </a:pPr>
            <a:r>
              <a:rPr lang="en-US" sz="2061">
                <a:solidFill>
                  <a:srgbClr val="000000"/>
                </a:solidFill>
                <a:latin typeface="Telegraf Bold"/>
              </a:rPr>
              <a:t>Disseminar conhecimento</a:t>
            </a:r>
          </a:p>
        </p:txBody>
      </p:sp>
      <p:sp>
        <p:nvSpPr>
          <p:cNvPr id="14" name="TextBox 14"/>
          <p:cNvSpPr txBox="1"/>
          <p:nvPr/>
        </p:nvSpPr>
        <p:spPr>
          <a:xfrm>
            <a:off x="6821045" y="6234621"/>
            <a:ext cx="4645909" cy="376268"/>
          </a:xfrm>
          <a:prstGeom prst="rect">
            <a:avLst/>
          </a:prstGeom>
        </p:spPr>
        <p:txBody>
          <a:bodyPr lIns="0" tIns="0" rIns="0" bIns="0" rtlCol="0" anchor="t">
            <a:spAutoFit/>
          </a:bodyPr>
          <a:lstStyle/>
          <a:p>
            <a:pPr algn="ctr">
              <a:lnSpc>
                <a:spcPts val="2885"/>
              </a:lnSpc>
            </a:pPr>
            <a:r>
              <a:rPr lang="en-US" sz="2061">
                <a:solidFill>
                  <a:srgbClr val="000000"/>
                </a:solidFill>
                <a:latin typeface="Telegraf Bold"/>
              </a:rPr>
              <a:t>Comunidade de aprendizado</a:t>
            </a:r>
          </a:p>
        </p:txBody>
      </p:sp>
      <p:sp>
        <p:nvSpPr>
          <p:cNvPr id="15" name="TextBox 15"/>
          <p:cNvSpPr txBox="1"/>
          <p:nvPr/>
        </p:nvSpPr>
        <p:spPr>
          <a:xfrm>
            <a:off x="11909503" y="6234621"/>
            <a:ext cx="4645909" cy="376268"/>
          </a:xfrm>
          <a:prstGeom prst="rect">
            <a:avLst/>
          </a:prstGeom>
        </p:spPr>
        <p:txBody>
          <a:bodyPr lIns="0" tIns="0" rIns="0" bIns="0" rtlCol="0" anchor="t">
            <a:spAutoFit/>
          </a:bodyPr>
          <a:lstStyle/>
          <a:p>
            <a:pPr algn="ctr">
              <a:lnSpc>
                <a:spcPts val="2885"/>
              </a:lnSpc>
            </a:pPr>
            <a:r>
              <a:rPr lang="en-US" sz="2061">
                <a:solidFill>
                  <a:srgbClr val="000000"/>
                </a:solidFill>
                <a:latin typeface="Telegraf Bold"/>
              </a:rPr>
              <a:t>Recursos multimídia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700000">
            <a:off x="15742276" y="-404847"/>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
        <p:nvSpPr>
          <p:cNvPr id="3" name="TextBox 3"/>
          <p:cNvSpPr txBox="1"/>
          <p:nvPr/>
        </p:nvSpPr>
        <p:spPr>
          <a:xfrm>
            <a:off x="14691526" y="9147732"/>
            <a:ext cx="2814071" cy="408951"/>
          </a:xfrm>
          <a:prstGeom prst="rect">
            <a:avLst/>
          </a:prstGeom>
        </p:spPr>
        <p:txBody>
          <a:bodyPr lIns="0" tIns="0" rIns="0" bIns="0" rtlCol="0" anchor="t">
            <a:spAutoFit/>
          </a:bodyPr>
          <a:lstStyle/>
          <a:p>
            <a:pPr algn="r">
              <a:lnSpc>
                <a:spcPts val="3184"/>
              </a:lnSpc>
            </a:pPr>
            <a:r>
              <a:rPr lang="en-US" sz="2274" spc="-109">
                <a:solidFill>
                  <a:srgbClr val="000000"/>
                </a:solidFill>
                <a:latin typeface="Telegraf Bold"/>
              </a:rPr>
              <a:t>@astroworld</a:t>
            </a:r>
          </a:p>
        </p:txBody>
      </p:sp>
      <p:sp>
        <p:nvSpPr>
          <p:cNvPr id="4" name="AutoShape 4"/>
          <p:cNvSpPr/>
          <p:nvPr/>
        </p:nvSpPr>
        <p:spPr>
          <a:xfrm rot="8246">
            <a:off x="-313056" y="9390308"/>
            <a:ext cx="15883509" cy="0"/>
          </a:xfrm>
          <a:prstGeom prst="line">
            <a:avLst/>
          </a:prstGeom>
          <a:ln w="28575" cap="flat">
            <a:solidFill>
              <a:srgbClr val="000000"/>
            </a:solidFill>
            <a:prstDash val="solid"/>
            <a:headEnd type="none" w="sm" len="sm"/>
            <a:tailEnd type="none" w="sm" len="sm"/>
          </a:ln>
        </p:spPr>
        <p:txBody>
          <a:bodyPr/>
          <a:lstStyle/>
          <a:p>
            <a:endParaRPr lang="pt-BR"/>
          </a:p>
        </p:txBody>
      </p:sp>
      <p:sp>
        <p:nvSpPr>
          <p:cNvPr id="5" name="TextBox 5"/>
          <p:cNvSpPr txBox="1"/>
          <p:nvPr/>
        </p:nvSpPr>
        <p:spPr>
          <a:xfrm>
            <a:off x="1028700" y="1437415"/>
            <a:ext cx="8115300" cy="1007669"/>
          </a:xfrm>
          <a:prstGeom prst="rect">
            <a:avLst/>
          </a:prstGeom>
        </p:spPr>
        <p:txBody>
          <a:bodyPr lIns="0" tIns="0" rIns="0" bIns="0" rtlCol="0" anchor="t">
            <a:spAutoFit/>
          </a:bodyPr>
          <a:lstStyle/>
          <a:p>
            <a:pPr>
              <a:lnSpc>
                <a:spcPts val="6703"/>
              </a:lnSpc>
            </a:pPr>
            <a:r>
              <a:rPr lang="en-US" sz="7448" spc="-357">
                <a:solidFill>
                  <a:srgbClr val="000000"/>
                </a:solidFill>
                <a:latin typeface="Telegraf Bold Bold"/>
              </a:rPr>
              <a:t>TECNOLOGIAS</a:t>
            </a:r>
          </a:p>
        </p:txBody>
      </p:sp>
      <p:sp>
        <p:nvSpPr>
          <p:cNvPr id="6" name="TextBox 6"/>
          <p:cNvSpPr txBox="1"/>
          <p:nvPr/>
        </p:nvSpPr>
        <p:spPr>
          <a:xfrm>
            <a:off x="1028700" y="3340459"/>
            <a:ext cx="13662826" cy="4397549"/>
          </a:xfrm>
          <a:prstGeom prst="rect">
            <a:avLst/>
          </a:prstGeom>
        </p:spPr>
        <p:txBody>
          <a:bodyPr lIns="0" tIns="0" rIns="0" bIns="0" rtlCol="0" anchor="t">
            <a:spAutoFit/>
          </a:bodyPr>
          <a:lstStyle/>
          <a:p>
            <a:pPr algn="just">
              <a:lnSpc>
                <a:spcPts val="3840"/>
              </a:lnSpc>
            </a:pPr>
            <a:r>
              <a:rPr lang="en-US" sz="2743">
                <a:solidFill>
                  <a:srgbClr val="000000"/>
                </a:solidFill>
                <a:latin typeface="Telegraf"/>
              </a:rPr>
              <a:t>No projeto </a:t>
            </a:r>
            <a:r>
              <a:rPr lang="en-US" sz="2743">
                <a:solidFill>
                  <a:srgbClr val="321D5E"/>
                </a:solidFill>
                <a:latin typeface="Telegraf Bold"/>
              </a:rPr>
              <a:t>Astro World</a:t>
            </a:r>
            <a:r>
              <a:rPr lang="en-US" sz="2743">
                <a:solidFill>
                  <a:srgbClr val="000000"/>
                </a:solidFill>
                <a:latin typeface="Telegraf"/>
              </a:rPr>
              <a:t> da </a:t>
            </a:r>
            <a:r>
              <a:rPr lang="en-US" sz="2743">
                <a:solidFill>
                  <a:srgbClr val="321D5E"/>
                </a:solidFill>
                <a:latin typeface="Telegraf Bold"/>
              </a:rPr>
              <a:t>Andrômeda Space</a:t>
            </a:r>
            <a:r>
              <a:rPr lang="en-US" sz="2743">
                <a:solidFill>
                  <a:srgbClr val="000000"/>
                </a:solidFill>
                <a:latin typeface="Telegraf"/>
              </a:rPr>
              <a:t>, utilizamos uma combinação poderosa de tecnologias web para oferecer uma experiência interativa e envolvente aos usuários. Os pilares fundamentais são HTML, CSS e JavaScript.</a:t>
            </a:r>
          </a:p>
          <a:p>
            <a:pPr algn="just">
              <a:lnSpc>
                <a:spcPts val="3840"/>
              </a:lnSpc>
            </a:pPr>
            <a:endParaRPr lang="en-US" sz="2743">
              <a:solidFill>
                <a:srgbClr val="000000"/>
              </a:solidFill>
              <a:latin typeface="Telegraf"/>
            </a:endParaRPr>
          </a:p>
          <a:p>
            <a:pPr algn="just">
              <a:lnSpc>
                <a:spcPts val="3840"/>
              </a:lnSpc>
            </a:pPr>
            <a:r>
              <a:rPr lang="en-US" sz="2743">
                <a:solidFill>
                  <a:srgbClr val="000000"/>
                </a:solidFill>
                <a:latin typeface="Telegraf"/>
              </a:rPr>
              <a:t>Além dessas tecnologias principais, podemos utilizar bibliotecas e frameworks JavaScript. A linguagem de banco de dados SQL também está presente e a plataforma de planilhas Excel.</a:t>
            </a:r>
          </a:p>
          <a:p>
            <a:pPr algn="just">
              <a:lnSpc>
                <a:spcPts val="3840"/>
              </a:lnSpc>
            </a:pPr>
            <a:endParaRPr lang="en-US" sz="2743">
              <a:solidFill>
                <a:srgbClr val="000000"/>
              </a:solidFill>
              <a:latin typeface="Telegraf"/>
            </a:endParaRPr>
          </a:p>
          <a:p>
            <a:pPr algn="just">
              <a:lnSpc>
                <a:spcPts val="3840"/>
              </a:lnSpc>
            </a:pPr>
            <a:r>
              <a:rPr lang="en-US" sz="2743">
                <a:solidFill>
                  <a:srgbClr val="000000"/>
                </a:solidFill>
                <a:latin typeface="Telegraf"/>
              </a:rPr>
              <a:t>Utilizamos também plataformas distintas, como o Power Apps e o Gamemaker.</a:t>
            </a:r>
          </a:p>
        </p:txBody>
      </p:sp>
      <p:sp>
        <p:nvSpPr>
          <p:cNvPr id="7" name="Freeform 7"/>
          <p:cNvSpPr/>
          <p:nvPr/>
        </p:nvSpPr>
        <p:spPr>
          <a:xfrm rot="-2700000">
            <a:off x="15742276" y="-689737"/>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pt-B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691526" y="9147732"/>
            <a:ext cx="2814071" cy="408951"/>
          </a:xfrm>
          <a:prstGeom prst="rect">
            <a:avLst/>
          </a:prstGeom>
        </p:spPr>
        <p:txBody>
          <a:bodyPr lIns="0" tIns="0" rIns="0" bIns="0" rtlCol="0" anchor="t">
            <a:spAutoFit/>
          </a:bodyPr>
          <a:lstStyle/>
          <a:p>
            <a:pPr algn="r">
              <a:lnSpc>
                <a:spcPts val="3184"/>
              </a:lnSpc>
            </a:pPr>
            <a:r>
              <a:rPr lang="en-US" sz="2274" spc="-109">
                <a:solidFill>
                  <a:srgbClr val="000000"/>
                </a:solidFill>
                <a:latin typeface="Telegraf Bold"/>
              </a:rPr>
              <a:t>@astroworld</a:t>
            </a:r>
          </a:p>
        </p:txBody>
      </p:sp>
      <p:sp>
        <p:nvSpPr>
          <p:cNvPr id="3" name="AutoShape 3"/>
          <p:cNvSpPr/>
          <p:nvPr/>
        </p:nvSpPr>
        <p:spPr>
          <a:xfrm rot="8246">
            <a:off x="-313056" y="9390308"/>
            <a:ext cx="15883509" cy="0"/>
          </a:xfrm>
          <a:prstGeom prst="line">
            <a:avLst/>
          </a:prstGeom>
          <a:ln w="28575" cap="flat">
            <a:solidFill>
              <a:srgbClr val="143225"/>
            </a:solidFill>
            <a:prstDash val="solid"/>
            <a:headEnd type="none" w="sm" len="sm"/>
            <a:tailEnd type="none" w="sm" len="sm"/>
          </a:ln>
        </p:spPr>
        <p:txBody>
          <a:bodyPr/>
          <a:lstStyle/>
          <a:p>
            <a:endParaRPr lang="pt-BR"/>
          </a:p>
        </p:txBody>
      </p:sp>
      <p:sp>
        <p:nvSpPr>
          <p:cNvPr id="4" name="Freeform 4"/>
          <p:cNvSpPr/>
          <p:nvPr/>
        </p:nvSpPr>
        <p:spPr>
          <a:xfrm rot="-2700000">
            <a:off x="16524678" y="-887808"/>
            <a:ext cx="3526643" cy="3436874"/>
          </a:xfrm>
          <a:custGeom>
            <a:avLst/>
            <a:gdLst/>
            <a:ahLst/>
            <a:cxnLst/>
            <a:rect l="l" t="t" r="r" b="b"/>
            <a:pathLst>
              <a:path w="3526643" h="3436874">
                <a:moveTo>
                  <a:pt x="0" y="0"/>
                </a:moveTo>
                <a:lnTo>
                  <a:pt x="3526644" y="0"/>
                </a:lnTo>
                <a:lnTo>
                  <a:pt x="3526644"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grpSp>
        <p:nvGrpSpPr>
          <p:cNvPr id="5" name="Group 5"/>
          <p:cNvGrpSpPr>
            <a:grpSpLocks noChangeAspect="1"/>
          </p:cNvGrpSpPr>
          <p:nvPr/>
        </p:nvGrpSpPr>
        <p:grpSpPr>
          <a:xfrm>
            <a:off x="1028700" y="3292604"/>
            <a:ext cx="7853678" cy="4417638"/>
            <a:chOff x="0" y="0"/>
            <a:chExt cx="11289030" cy="6350000"/>
          </a:xfrm>
        </p:grpSpPr>
        <p:sp>
          <p:nvSpPr>
            <p:cNvPr id="6" name="Freeform 6"/>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t="-93" b="-93"/>
              </a:stretch>
            </a:blipFill>
          </p:spPr>
          <p:txBody>
            <a:bodyPr/>
            <a:lstStyle/>
            <a:p>
              <a:endParaRPr lang="pt-BR"/>
            </a:p>
          </p:txBody>
        </p:sp>
      </p:grpSp>
      <p:grpSp>
        <p:nvGrpSpPr>
          <p:cNvPr id="7" name="Group 7"/>
          <p:cNvGrpSpPr>
            <a:grpSpLocks noChangeAspect="1"/>
          </p:cNvGrpSpPr>
          <p:nvPr/>
        </p:nvGrpSpPr>
        <p:grpSpPr>
          <a:xfrm>
            <a:off x="9405622" y="3292604"/>
            <a:ext cx="7853678" cy="4417638"/>
            <a:chOff x="0" y="0"/>
            <a:chExt cx="11289030" cy="6350000"/>
          </a:xfrm>
        </p:grpSpPr>
        <p:sp>
          <p:nvSpPr>
            <p:cNvPr id="8" name="Freeform 8"/>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5"/>
              <a:stretch>
                <a:fillRect t="-208" b="-208"/>
              </a:stretch>
            </a:blipFill>
          </p:spPr>
          <p:txBody>
            <a:bodyPr/>
            <a:lstStyle/>
            <a:p>
              <a:endParaRPr lang="pt-BR"/>
            </a:p>
          </p:txBody>
        </p:sp>
      </p:grpSp>
      <p:sp>
        <p:nvSpPr>
          <p:cNvPr id="9" name="TextBox 9"/>
          <p:cNvSpPr txBox="1"/>
          <p:nvPr/>
        </p:nvSpPr>
        <p:spPr>
          <a:xfrm>
            <a:off x="1806984" y="1599039"/>
            <a:ext cx="14674031" cy="1148828"/>
          </a:xfrm>
          <a:prstGeom prst="rect">
            <a:avLst/>
          </a:prstGeom>
        </p:spPr>
        <p:txBody>
          <a:bodyPr lIns="0" tIns="0" rIns="0" bIns="0" rtlCol="0" anchor="t">
            <a:spAutoFit/>
          </a:bodyPr>
          <a:lstStyle/>
          <a:p>
            <a:pPr algn="ctr">
              <a:lnSpc>
                <a:spcPts val="7787"/>
              </a:lnSpc>
            </a:pPr>
            <a:r>
              <a:rPr lang="en-US" sz="8652" spc="-415">
                <a:solidFill>
                  <a:srgbClr val="000000"/>
                </a:solidFill>
                <a:latin typeface="Telegraf Bold Bold"/>
              </a:rPr>
              <a:t>QUIZ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202B8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2254719" cy="10287000"/>
            <a:chOff x="0" y="0"/>
            <a:chExt cx="3227580" cy="2709333"/>
          </a:xfrm>
        </p:grpSpPr>
        <p:sp>
          <p:nvSpPr>
            <p:cNvPr id="3" name="Freeform 3"/>
            <p:cNvSpPr/>
            <p:nvPr/>
          </p:nvSpPr>
          <p:spPr>
            <a:xfrm>
              <a:off x="0" y="0"/>
              <a:ext cx="3227580" cy="2709333"/>
            </a:xfrm>
            <a:custGeom>
              <a:avLst/>
              <a:gdLst/>
              <a:ahLst/>
              <a:cxnLst/>
              <a:rect l="l" t="t" r="r" b="b"/>
              <a:pathLst>
                <a:path w="3227580" h="2709333">
                  <a:moveTo>
                    <a:pt x="0" y="0"/>
                  </a:moveTo>
                  <a:lnTo>
                    <a:pt x="3227580" y="0"/>
                  </a:lnTo>
                  <a:lnTo>
                    <a:pt x="3227580" y="2709333"/>
                  </a:lnTo>
                  <a:lnTo>
                    <a:pt x="0" y="2709333"/>
                  </a:lnTo>
                  <a:close/>
                </a:path>
              </a:pathLst>
            </a:custGeom>
            <a:solidFill>
              <a:srgbClr val="FFFFFF"/>
            </a:solidFill>
          </p:spPr>
          <p:txBody>
            <a:bodyPr/>
            <a:lstStyle/>
            <a:p>
              <a:endParaRPr lang="pt-BR"/>
            </a:p>
          </p:txBody>
        </p:sp>
        <p:sp>
          <p:nvSpPr>
            <p:cNvPr id="4" name="TextBox 4"/>
            <p:cNvSpPr txBox="1"/>
            <p:nvPr/>
          </p:nvSpPr>
          <p:spPr>
            <a:xfrm>
              <a:off x="0" y="-19050"/>
              <a:ext cx="3227580" cy="2728383"/>
            </a:xfrm>
            <a:prstGeom prst="rect">
              <a:avLst/>
            </a:prstGeom>
          </p:spPr>
          <p:txBody>
            <a:bodyPr lIns="50800" tIns="50800" rIns="50800" bIns="50800" rtlCol="0" anchor="ctr"/>
            <a:lstStyle/>
            <a:p>
              <a:pPr algn="ctr">
                <a:lnSpc>
                  <a:spcPts val="2378"/>
                </a:lnSpc>
              </a:pPr>
              <a:endParaRPr/>
            </a:p>
          </p:txBody>
        </p:sp>
      </p:grpSp>
      <p:sp>
        <p:nvSpPr>
          <p:cNvPr id="5" name="TextBox 5"/>
          <p:cNvSpPr txBox="1"/>
          <p:nvPr/>
        </p:nvSpPr>
        <p:spPr>
          <a:xfrm>
            <a:off x="11829021" y="1966747"/>
            <a:ext cx="5430279" cy="1779285"/>
          </a:xfrm>
          <a:prstGeom prst="rect">
            <a:avLst/>
          </a:prstGeom>
        </p:spPr>
        <p:txBody>
          <a:bodyPr lIns="0" tIns="0" rIns="0" bIns="0" rtlCol="0" anchor="t">
            <a:spAutoFit/>
          </a:bodyPr>
          <a:lstStyle/>
          <a:p>
            <a:pPr algn="r">
              <a:lnSpc>
                <a:spcPts val="6480"/>
              </a:lnSpc>
            </a:pPr>
            <a:r>
              <a:rPr lang="en-US" sz="7200" spc="-345">
                <a:solidFill>
                  <a:srgbClr val="FFFFFF"/>
                </a:solidFill>
                <a:latin typeface="Telegraf Bold Bold"/>
              </a:rPr>
              <a:t>REDES</a:t>
            </a:r>
          </a:p>
          <a:p>
            <a:pPr algn="r">
              <a:lnSpc>
                <a:spcPts val="6480"/>
              </a:lnSpc>
            </a:pPr>
            <a:r>
              <a:rPr lang="en-US" sz="7200" spc="-345">
                <a:solidFill>
                  <a:srgbClr val="FFFFFF"/>
                </a:solidFill>
                <a:latin typeface="Telegraf Bold Bold"/>
              </a:rPr>
              <a:t>SOCIAIS</a:t>
            </a:r>
          </a:p>
        </p:txBody>
      </p:sp>
      <p:sp>
        <p:nvSpPr>
          <p:cNvPr id="6" name="Freeform 6"/>
          <p:cNvSpPr/>
          <p:nvPr/>
        </p:nvSpPr>
        <p:spPr>
          <a:xfrm rot="-2700000">
            <a:off x="15869905" y="7495970"/>
            <a:ext cx="3526643" cy="3436874"/>
          </a:xfrm>
          <a:custGeom>
            <a:avLst/>
            <a:gdLst/>
            <a:ahLst/>
            <a:cxnLst/>
            <a:rect l="l" t="t" r="r" b="b"/>
            <a:pathLst>
              <a:path w="3526643" h="3436874">
                <a:moveTo>
                  <a:pt x="0" y="0"/>
                </a:moveTo>
                <a:lnTo>
                  <a:pt x="3526643" y="0"/>
                </a:lnTo>
                <a:lnTo>
                  <a:pt x="3526643"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grpSp>
        <p:nvGrpSpPr>
          <p:cNvPr id="7" name="Group 7"/>
          <p:cNvGrpSpPr/>
          <p:nvPr/>
        </p:nvGrpSpPr>
        <p:grpSpPr>
          <a:xfrm>
            <a:off x="-5736187" y="9214407"/>
            <a:ext cx="11472373" cy="342276"/>
            <a:chOff x="0" y="0"/>
            <a:chExt cx="15296498" cy="456367"/>
          </a:xfrm>
        </p:grpSpPr>
        <p:sp>
          <p:nvSpPr>
            <p:cNvPr id="8" name="TextBox 8"/>
            <p:cNvSpPr txBox="1"/>
            <p:nvPr/>
          </p:nvSpPr>
          <p:spPr>
            <a:xfrm>
              <a:off x="11544403" y="-66675"/>
              <a:ext cx="3752095" cy="523042"/>
            </a:xfrm>
            <a:prstGeom prst="rect">
              <a:avLst/>
            </a:prstGeom>
          </p:spPr>
          <p:txBody>
            <a:bodyPr lIns="0" tIns="0" rIns="0" bIns="0" rtlCol="0" anchor="t">
              <a:spAutoFit/>
            </a:bodyPr>
            <a:lstStyle/>
            <a:p>
              <a:pPr algn="r">
                <a:lnSpc>
                  <a:spcPts val="3184"/>
                </a:lnSpc>
              </a:pPr>
              <a:r>
                <a:rPr lang="en-US" sz="2274" spc="-109">
                  <a:solidFill>
                    <a:srgbClr val="000000"/>
                  </a:solidFill>
                  <a:latin typeface="Telegraf Bold"/>
                </a:rPr>
                <a:t>@astroworld</a:t>
              </a:r>
            </a:p>
          </p:txBody>
        </p:sp>
        <p:sp>
          <p:nvSpPr>
            <p:cNvPr id="9" name="AutoShape 9"/>
            <p:cNvSpPr/>
            <p:nvPr/>
          </p:nvSpPr>
          <p:spPr>
            <a:xfrm rot="13733">
              <a:off x="25" y="234534"/>
              <a:ext cx="12716299" cy="0"/>
            </a:xfrm>
            <a:prstGeom prst="line">
              <a:avLst/>
            </a:prstGeom>
            <a:ln w="38100" cap="flat">
              <a:solidFill>
                <a:srgbClr val="000000"/>
              </a:solidFill>
              <a:prstDash val="solid"/>
              <a:headEnd type="none" w="sm" len="sm"/>
              <a:tailEnd type="none" w="sm" len="sm"/>
            </a:ln>
          </p:spPr>
          <p:txBody>
            <a:bodyPr/>
            <a:lstStyle/>
            <a:p>
              <a:endParaRPr lang="pt-BR"/>
            </a:p>
          </p:txBody>
        </p:sp>
      </p:grpSp>
      <p:grpSp>
        <p:nvGrpSpPr>
          <p:cNvPr id="10" name="Group 10"/>
          <p:cNvGrpSpPr>
            <a:grpSpLocks noChangeAspect="1"/>
          </p:cNvGrpSpPr>
          <p:nvPr/>
        </p:nvGrpSpPr>
        <p:grpSpPr>
          <a:xfrm>
            <a:off x="1025957" y="2273997"/>
            <a:ext cx="10202804" cy="5739006"/>
            <a:chOff x="0" y="0"/>
            <a:chExt cx="11289030" cy="6350000"/>
          </a:xfrm>
        </p:grpSpPr>
        <p:sp>
          <p:nvSpPr>
            <p:cNvPr id="11" name="Freeform 11"/>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l="-33371" t="-1118" r="-11904" b="-28029"/>
              </a:stretch>
            </a:blipFill>
          </p:spPr>
          <p:txBody>
            <a:bodyPr/>
            <a:lstStyle/>
            <a:p>
              <a:endParaRPr lang="pt-B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691526" y="9147732"/>
            <a:ext cx="2814071" cy="408951"/>
          </a:xfrm>
          <a:prstGeom prst="rect">
            <a:avLst/>
          </a:prstGeom>
        </p:spPr>
        <p:txBody>
          <a:bodyPr lIns="0" tIns="0" rIns="0" bIns="0" rtlCol="0" anchor="t">
            <a:spAutoFit/>
          </a:bodyPr>
          <a:lstStyle/>
          <a:p>
            <a:pPr algn="r">
              <a:lnSpc>
                <a:spcPts val="3184"/>
              </a:lnSpc>
            </a:pPr>
            <a:r>
              <a:rPr lang="en-US" sz="2274" spc="-109">
                <a:solidFill>
                  <a:srgbClr val="000000"/>
                </a:solidFill>
                <a:latin typeface="Telegraf Bold"/>
              </a:rPr>
              <a:t>@astroworld</a:t>
            </a:r>
          </a:p>
        </p:txBody>
      </p:sp>
      <p:sp>
        <p:nvSpPr>
          <p:cNvPr id="3" name="AutoShape 3"/>
          <p:cNvSpPr/>
          <p:nvPr/>
        </p:nvSpPr>
        <p:spPr>
          <a:xfrm rot="8246">
            <a:off x="-313056" y="9390308"/>
            <a:ext cx="15883509" cy="0"/>
          </a:xfrm>
          <a:prstGeom prst="line">
            <a:avLst/>
          </a:prstGeom>
          <a:ln w="28575" cap="flat">
            <a:solidFill>
              <a:srgbClr val="143225"/>
            </a:solidFill>
            <a:prstDash val="solid"/>
            <a:headEnd type="none" w="sm" len="sm"/>
            <a:tailEnd type="none" w="sm" len="sm"/>
          </a:ln>
        </p:spPr>
        <p:txBody>
          <a:bodyPr/>
          <a:lstStyle/>
          <a:p>
            <a:endParaRPr lang="pt-BR"/>
          </a:p>
        </p:txBody>
      </p:sp>
      <p:sp>
        <p:nvSpPr>
          <p:cNvPr id="4" name="Freeform 4"/>
          <p:cNvSpPr/>
          <p:nvPr/>
        </p:nvSpPr>
        <p:spPr>
          <a:xfrm rot="-2700000">
            <a:off x="16524678" y="-887808"/>
            <a:ext cx="3526643" cy="3436874"/>
          </a:xfrm>
          <a:custGeom>
            <a:avLst/>
            <a:gdLst/>
            <a:ahLst/>
            <a:cxnLst/>
            <a:rect l="l" t="t" r="r" b="b"/>
            <a:pathLst>
              <a:path w="3526643" h="3436874">
                <a:moveTo>
                  <a:pt x="0" y="0"/>
                </a:moveTo>
                <a:lnTo>
                  <a:pt x="3526644" y="0"/>
                </a:lnTo>
                <a:lnTo>
                  <a:pt x="3526644" y="3436874"/>
                </a:lnTo>
                <a:lnTo>
                  <a:pt x="0" y="3436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grpSp>
        <p:nvGrpSpPr>
          <p:cNvPr id="5" name="Group 5"/>
          <p:cNvGrpSpPr/>
          <p:nvPr/>
        </p:nvGrpSpPr>
        <p:grpSpPr>
          <a:xfrm>
            <a:off x="1806984" y="3712175"/>
            <a:ext cx="14674031" cy="2862650"/>
            <a:chOff x="0" y="0"/>
            <a:chExt cx="19565375" cy="3816867"/>
          </a:xfrm>
        </p:grpSpPr>
        <p:sp>
          <p:nvSpPr>
            <p:cNvPr id="6" name="TextBox 6"/>
            <p:cNvSpPr txBox="1"/>
            <p:nvPr/>
          </p:nvSpPr>
          <p:spPr>
            <a:xfrm>
              <a:off x="0" y="161925"/>
              <a:ext cx="19565375" cy="1585746"/>
            </a:xfrm>
            <a:prstGeom prst="rect">
              <a:avLst/>
            </a:prstGeom>
          </p:spPr>
          <p:txBody>
            <a:bodyPr lIns="0" tIns="0" rIns="0" bIns="0" rtlCol="0" anchor="t">
              <a:spAutoFit/>
            </a:bodyPr>
            <a:lstStyle/>
            <a:p>
              <a:pPr algn="ctr">
                <a:lnSpc>
                  <a:spcPts val="7787"/>
                </a:lnSpc>
              </a:pPr>
              <a:r>
                <a:rPr lang="en-US" sz="8652" spc="-415">
                  <a:solidFill>
                    <a:srgbClr val="000000"/>
                  </a:solidFill>
                  <a:latin typeface="Telegraf Bold"/>
                </a:rPr>
                <a:t>AGRADECIMENTOS</a:t>
              </a:r>
              <a:r>
                <a:rPr lang="en-US" sz="8652" spc="-415">
                  <a:solidFill>
                    <a:srgbClr val="000000"/>
                  </a:solidFill>
                  <a:latin typeface="Telegraf Bold Bold"/>
                </a:rPr>
                <a:t> </a:t>
              </a:r>
              <a:r>
                <a:rPr lang="en-US" sz="8652" spc="-415">
                  <a:solidFill>
                    <a:srgbClr val="321D5E"/>
                  </a:solidFill>
                  <a:latin typeface="Telegraf Bold Bold"/>
                </a:rPr>
                <a:t>FINAIS</a:t>
              </a:r>
            </a:p>
          </p:txBody>
        </p:sp>
        <p:sp>
          <p:nvSpPr>
            <p:cNvPr id="7" name="TextBox 7"/>
            <p:cNvSpPr txBox="1"/>
            <p:nvPr/>
          </p:nvSpPr>
          <p:spPr>
            <a:xfrm>
              <a:off x="574729" y="1871418"/>
              <a:ext cx="18415917" cy="1945449"/>
            </a:xfrm>
            <a:prstGeom prst="rect">
              <a:avLst/>
            </a:prstGeom>
          </p:spPr>
          <p:txBody>
            <a:bodyPr lIns="0" tIns="0" rIns="0" bIns="0" rtlCol="0" anchor="t">
              <a:spAutoFit/>
            </a:bodyPr>
            <a:lstStyle/>
            <a:p>
              <a:pPr algn="ctr">
                <a:lnSpc>
                  <a:spcPts val="3840"/>
                </a:lnSpc>
              </a:pPr>
              <a:r>
                <a:rPr lang="en-US" sz="2743">
                  <a:solidFill>
                    <a:srgbClr val="000000"/>
                  </a:solidFill>
                  <a:latin typeface="Telegraf"/>
                </a:rPr>
                <a:t>Chegamos ao fim deste emocionante projeto, o </a:t>
              </a:r>
              <a:r>
                <a:rPr lang="en-US" sz="2743">
                  <a:solidFill>
                    <a:srgbClr val="321D5E"/>
                  </a:solidFill>
                  <a:latin typeface="Telegraf Bold"/>
                </a:rPr>
                <a:t>Astro World</a:t>
              </a:r>
              <a:r>
                <a:rPr lang="en-US" sz="2743">
                  <a:solidFill>
                    <a:srgbClr val="000000"/>
                  </a:solidFill>
                  <a:latin typeface="Telegraf"/>
                </a:rPr>
                <a:t> da </a:t>
              </a:r>
              <a:r>
                <a:rPr lang="en-US" sz="2743">
                  <a:solidFill>
                    <a:srgbClr val="321D5E"/>
                  </a:solidFill>
                  <a:latin typeface="Telegraf Bold"/>
                </a:rPr>
                <a:t>Andrômeda Space</a:t>
              </a:r>
              <a:r>
                <a:rPr lang="en-US" sz="2743">
                  <a:solidFill>
                    <a:srgbClr val="000000"/>
                  </a:solidFill>
                  <a:latin typeface="Telegraf"/>
                </a:rPr>
                <a:t>, e gostaríamos de expressar nossos sinceros agradecimentos a todos que fizeram parte dessa jornada cósmica conosco.</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Personalizar</PresentationFormat>
  <Paragraphs>47</Paragraphs>
  <Slides>10</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10</vt:i4>
      </vt:variant>
    </vt:vector>
  </HeadingPairs>
  <TitlesOfParts>
    <vt:vector size="18" baseType="lpstr">
      <vt:lpstr>Telegraf Medium</vt:lpstr>
      <vt:lpstr>Titillium Web Regular Bold</vt:lpstr>
      <vt:lpstr>Telegraf</vt:lpstr>
      <vt:lpstr>Calibri</vt:lpstr>
      <vt:lpstr>Arial</vt:lpstr>
      <vt:lpstr>Telegraf Bold</vt:lpstr>
      <vt:lpstr>Telegraf Bold Bold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Cópia de Andrômeda Space</dc:title>
  <cp:lastModifiedBy>Davi Gabriel</cp:lastModifiedBy>
  <cp:revision>1</cp:revision>
  <dcterms:created xsi:type="dcterms:W3CDTF">2006-08-16T00:00:00Z</dcterms:created>
  <dcterms:modified xsi:type="dcterms:W3CDTF">2023-10-21T11:16:59Z</dcterms:modified>
  <dc:identifier>DAFvAUDVSEA</dc:identifier>
</cp:coreProperties>
</file>