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75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72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5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80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5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4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9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5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1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85B9-586E-4458-8E82-9BA9BF850A72}" type="datetimeFigureOut">
              <a:rPr lang="ru-RU" smtClean="0"/>
              <a:t>вс 07.11.21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DF00CC-1CA2-4BF5-B73A-2B6F41219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B312D-A1B6-49F8-91E0-C2328F904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«Почта»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05575-8119-468B-8B67-7DECFB5E8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Лазарев Никита Игоревич</a:t>
            </a:r>
          </a:p>
        </p:txBody>
      </p:sp>
    </p:spTree>
    <p:extLst>
      <p:ext uri="{BB962C8B-B14F-4D97-AF65-F5344CB8AC3E}">
        <p14:creationId xmlns:p14="http://schemas.microsoft.com/office/powerpoint/2010/main" val="191211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83167-DBE6-4498-A652-766FA237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2F678-E1AD-4143-82FD-4F59A6F4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идея проекта состоит в создании приложения с графическим интерфейсом, с помощью которого можно будет отправлять письма по локальной сети с использованием сокетов</a:t>
            </a:r>
          </a:p>
        </p:txBody>
      </p:sp>
    </p:spTree>
    <p:extLst>
      <p:ext uri="{BB962C8B-B14F-4D97-AF65-F5344CB8AC3E}">
        <p14:creationId xmlns:p14="http://schemas.microsoft.com/office/powerpoint/2010/main" val="320353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BEFD3-841C-431C-B7A9-D571A120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D70A8-E5B6-4836-9FD0-BF2B31CA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Вторым основным классом является класс </a:t>
            </a:r>
            <a:r>
              <a:rPr lang="en-US" dirty="0" err="1"/>
              <a:t>MailServer</a:t>
            </a:r>
            <a:r>
              <a:rPr lang="ru-RU" dirty="0"/>
              <a:t>, который отвечает за работу сервера. Сервер в данном приложении основан на двух технологиях, а именно сокетах и потоках. Сокеты помогают передавать данные между устройствами по локальной сети, а потоки помогают сразу нескольким пользователям одновременно использовать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8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7E14C-61E2-4196-A6C9-5D0A47ED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8D500-95B6-408B-834A-0CAB0E64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CBDB4-E40C-40EA-B3BD-C7A5E7E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B7AAE-53A6-4EDB-B3BA-FCE5AE94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1912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82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Приложение «Почта»</vt:lpstr>
      <vt:lpstr>Введение</vt:lpstr>
      <vt:lpstr>Описание реализации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«Почта»</dc:title>
  <dc:creator>Пользователь</dc:creator>
  <cp:lastModifiedBy>Пользователь</cp:lastModifiedBy>
  <cp:revision>2</cp:revision>
  <dcterms:created xsi:type="dcterms:W3CDTF">2021-11-07T18:55:37Z</dcterms:created>
  <dcterms:modified xsi:type="dcterms:W3CDTF">2021-11-07T19:11:06Z</dcterms:modified>
</cp:coreProperties>
</file>