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7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6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7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68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3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0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4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A0AB-B7EB-4189-9A8C-43BE130FB00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E44FE7-707F-4D4F-95F8-85E481D50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AFFCE-89D7-4D75-85AE-E2805CED6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«Почта»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121E4-AC86-4DC4-BA54-7F21F652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Лазарев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5403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64845-E6F1-4D29-899F-8BF77B61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87D0A-07F3-4CFA-876C-4A358D78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01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Основной идеей проекта является создание приложения с графическим интерфейсом, с помощью которого пользователи смогут отправлять друг другу письма. </a:t>
            </a:r>
          </a:p>
        </p:txBody>
      </p:sp>
      <p:pic>
        <p:nvPicPr>
          <p:cNvPr id="1026" name="Picture 2" descr="Как проверить e-mail в JavaScript, не используя PHP?">
            <a:extLst>
              <a:ext uri="{FF2B5EF4-FFF2-40B4-BE49-F238E27FC236}">
                <a16:creationId xmlns:a16="http://schemas.microsoft.com/office/drawing/2014/main" id="{043F84D5-9ABE-4D31-B975-368B4C2B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34" y="3180522"/>
            <a:ext cx="6115384" cy="32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3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40C6F-F2F6-4686-95BC-3AA0A902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Структура: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A0612-82EE-4609-924D-A2DDBEA3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5467351" cy="3880773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В приложении имеется четыре основных класса: </a:t>
            </a:r>
            <a:r>
              <a:rPr lang="en-US" sz="2000" dirty="0"/>
              <a:t>Registration</a:t>
            </a:r>
            <a:r>
              <a:rPr lang="ru-RU" sz="2000" dirty="0"/>
              <a:t>, </a:t>
            </a:r>
            <a:r>
              <a:rPr lang="en-US" sz="2000" dirty="0" err="1"/>
              <a:t>MailClient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 err="1"/>
              <a:t>MailServer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MailForm</a:t>
            </a:r>
            <a:r>
              <a:rPr lang="en-US" sz="2000" dirty="0"/>
              <a:t>.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Класс </a:t>
            </a:r>
            <a:r>
              <a:rPr lang="en-US" sz="2000" dirty="0"/>
              <a:t>Registration </a:t>
            </a:r>
            <a:r>
              <a:rPr lang="ru-RU" sz="2000" dirty="0"/>
              <a:t>отвечает за регистрацию пользователя в сети, или, если пользователь уже зарегистрирован, то он может просто ввести своё имя и войти в систему. За это отвечают кнопки «Войти» и «Зарегистрироваться».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22C895-B47C-423C-A8E2-79231C466AB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6817" y="882880"/>
            <a:ext cx="546735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4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CEFA1-FB3D-4EA9-AAC5-CA90C1DC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9D2E5-EC5E-427D-BD38-7CB6198A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5743575" cy="4437850"/>
          </a:xfrm>
        </p:spPr>
        <p:txBody>
          <a:bodyPr>
            <a:normAutofit/>
          </a:bodyPr>
          <a:lstStyle/>
          <a:p>
            <a:pPr lvl="0" algn="just"/>
            <a:r>
              <a:rPr lang="ru-RU" sz="2000" dirty="0"/>
              <a:t>Вторым основным классом приложения является </a:t>
            </a:r>
            <a:r>
              <a:rPr lang="en-US" sz="2000" dirty="0" err="1"/>
              <a:t>MailClient</a:t>
            </a:r>
            <a:r>
              <a:rPr lang="ru-RU" sz="2000" dirty="0"/>
              <a:t>, который отвечает за клиентскую часть. В окне клиента пользователь может:</a:t>
            </a:r>
          </a:p>
          <a:p>
            <a:pPr marL="0" indent="0" algn="just">
              <a:buNone/>
            </a:pPr>
            <a:r>
              <a:rPr lang="ru-RU" sz="2000" dirty="0"/>
              <a:t>- По нажатию кнопки открыть форму для написания письма</a:t>
            </a:r>
          </a:p>
          <a:p>
            <a:pPr marL="0" indent="0" algn="just">
              <a:buNone/>
            </a:pPr>
            <a:r>
              <a:rPr lang="ru-RU" sz="2000" dirty="0"/>
              <a:t>- Выбрать фильтр по письмам, которые показываются в правой части</a:t>
            </a:r>
          </a:p>
          <a:p>
            <a:pPr marL="0" indent="0" algn="just">
              <a:buNone/>
            </a:pPr>
            <a:r>
              <a:rPr lang="ru-RU" sz="2000" dirty="0"/>
              <a:t>- Пролистать страницы, если писем много с помощью кнопок «Назад» и «Вперёд»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7AD29-FC70-4529-B65F-851E0A1C3C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4669" y="1320801"/>
            <a:ext cx="5418666" cy="47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A3F04-E8F8-4DD8-8033-B63F234F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9356"/>
            <a:ext cx="8596668" cy="1320800"/>
          </a:xfrm>
        </p:spPr>
        <p:txBody>
          <a:bodyPr/>
          <a:lstStyle/>
          <a:p>
            <a:r>
              <a:rPr lang="ru-RU" dirty="0"/>
              <a:t>Форма для письма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035D8-FED2-41E5-81F4-D4953EF8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278"/>
            <a:ext cx="5537936" cy="4002157"/>
          </a:xfrm>
        </p:spPr>
        <p:txBody>
          <a:bodyPr/>
          <a:lstStyle/>
          <a:p>
            <a:pPr algn="just"/>
            <a:r>
              <a:rPr lang="ru-RU" sz="2400" dirty="0"/>
              <a:t>Класс </a:t>
            </a:r>
            <a:r>
              <a:rPr lang="en-US" sz="2400" dirty="0" err="1"/>
              <a:t>MailForm</a:t>
            </a:r>
            <a:r>
              <a:rPr lang="ru-RU" sz="2400" dirty="0"/>
              <a:t> реализует функционал формы для написания письма пользователем. Интересной функцией в этом окне является функция импорта текста из </a:t>
            </a:r>
            <a:r>
              <a:rPr lang="en-US" sz="2400" dirty="0"/>
              <a:t>txt </a:t>
            </a:r>
            <a:r>
              <a:rPr lang="ru-RU" sz="2400" dirty="0"/>
              <a:t>файла, по средствам нажатия клавиши «Загрузить .</a:t>
            </a:r>
            <a:r>
              <a:rPr lang="en-US" sz="2400" dirty="0"/>
              <a:t>txt</a:t>
            </a:r>
            <a:r>
              <a:rPr lang="ru-RU" sz="2400" dirty="0"/>
              <a:t>». Текст из </a:t>
            </a:r>
            <a:r>
              <a:rPr lang="en-US" sz="2400" dirty="0"/>
              <a:t>txt </a:t>
            </a:r>
            <a:r>
              <a:rPr lang="ru-RU" sz="2400" dirty="0"/>
              <a:t>файла вставится в основную часть.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0167AB-0681-4BBB-BBF3-165548D258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6201" y="1685098"/>
            <a:ext cx="5355602" cy="45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C659B-393D-4BBC-A378-B506326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C9909-F201-4E86-88ED-EAC94F50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9314805" cy="4464353"/>
          </a:xfrm>
        </p:spPr>
        <p:txBody>
          <a:bodyPr/>
          <a:lstStyle/>
          <a:p>
            <a:pPr algn="just"/>
            <a:r>
              <a:rPr lang="ru-RU" dirty="0"/>
              <a:t>Четвёртым, скрытым от пользователя, но не менее важным классом является </a:t>
            </a:r>
            <a:r>
              <a:rPr lang="en-US" dirty="0" err="1"/>
              <a:t>MailServer</a:t>
            </a:r>
            <a:r>
              <a:rPr lang="ru-RU" dirty="0"/>
              <a:t>, который отвечает за работу базы данных и взаимодействие пользователей. Главной «фишкой» этого проекта является использование библиотек </a:t>
            </a:r>
            <a:r>
              <a:rPr lang="en-US" dirty="0"/>
              <a:t>socket </a:t>
            </a:r>
            <a:r>
              <a:rPr lang="ru-RU" dirty="0"/>
              <a:t>и </a:t>
            </a:r>
            <a:r>
              <a:rPr lang="en-US" dirty="0"/>
              <a:t>threading</a:t>
            </a:r>
            <a:r>
              <a:rPr lang="ru-RU" dirty="0"/>
              <a:t>. Библиотека </a:t>
            </a:r>
            <a:r>
              <a:rPr lang="en-US" dirty="0"/>
              <a:t>socket</a:t>
            </a:r>
            <a:r>
              <a:rPr lang="ru-RU" dirty="0"/>
              <a:t> позволяет пользователям подключаться к серверу удалённо, по локальной сети, а библиотека </a:t>
            </a:r>
            <a:r>
              <a:rPr lang="en-US" dirty="0"/>
              <a:t>threading </a:t>
            </a:r>
            <a:r>
              <a:rPr lang="ru-RU" dirty="0"/>
              <a:t>делает возможным подключение сразу нескольких пользователей к одному серверу.</a:t>
            </a:r>
          </a:p>
          <a:p>
            <a:endParaRPr lang="ru-RU" dirty="0"/>
          </a:p>
        </p:txBody>
      </p:sp>
      <p:pic>
        <p:nvPicPr>
          <p:cNvPr id="2050" name="Picture 2" descr="Терминальный сервер -">
            <a:extLst>
              <a:ext uri="{FF2B5EF4-FFF2-40B4-BE49-F238E27FC236}">
                <a16:creationId xmlns:a16="http://schemas.microsoft.com/office/drawing/2014/main" id="{2DEE0DD7-69F4-44C4-BC6E-997FCECF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22" y="3429000"/>
            <a:ext cx="4732476" cy="33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FBDF-FA24-46DD-9F00-63932E26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4EA93-B679-4F8A-8737-8CF2568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В заключении хотелось бы сказать, что мой проект задумывался как просто закрепляющий мои знания, проект, однако, это не так. При работе над приложением я изучил несколько совершенно новых для себя технологий, узнал как сделать простейший сервер и я уверен, что эти знания помогут мне реализовать более сложные задачи и быстрее находить решения для простых.</a:t>
            </a:r>
          </a:p>
        </p:txBody>
      </p:sp>
    </p:spTree>
    <p:extLst>
      <p:ext uri="{BB962C8B-B14F-4D97-AF65-F5344CB8AC3E}">
        <p14:creationId xmlns:p14="http://schemas.microsoft.com/office/powerpoint/2010/main" val="134583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584E3-C25F-4151-853A-A6AA4CBD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59" y="2768600"/>
            <a:ext cx="6048881" cy="1320800"/>
          </a:xfrm>
        </p:spPr>
        <p:txBody>
          <a:bodyPr>
            <a:no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83272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316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Приложение «Почта»</vt:lpstr>
      <vt:lpstr>Введение</vt:lpstr>
      <vt:lpstr>Структура: Классы</vt:lpstr>
      <vt:lpstr>Клиент</vt:lpstr>
      <vt:lpstr>Форма для письма</vt:lpstr>
      <vt:lpstr>Сервер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«Почта»</dc:title>
  <dc:creator>Пользователь</dc:creator>
  <cp:lastModifiedBy>Пользователь</cp:lastModifiedBy>
  <cp:revision>12</cp:revision>
  <dcterms:created xsi:type="dcterms:W3CDTF">2021-11-10T19:00:08Z</dcterms:created>
  <dcterms:modified xsi:type="dcterms:W3CDTF">2021-11-10T19:21:17Z</dcterms:modified>
</cp:coreProperties>
</file>