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80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521B-7400-482E-B054-07BB0E99AB7F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040B-7A70-4D4D-975A-4BAFC514E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521B-7400-482E-B054-07BB0E99AB7F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040B-7A70-4D4D-975A-4BAFC514E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521B-7400-482E-B054-07BB0E99AB7F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040B-7A70-4D4D-975A-4BAFC514E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2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521B-7400-482E-B054-07BB0E99AB7F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040B-7A70-4D4D-975A-4BAFC514E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1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521B-7400-482E-B054-07BB0E99AB7F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040B-7A70-4D4D-975A-4BAFC514E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521B-7400-482E-B054-07BB0E99AB7F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040B-7A70-4D4D-975A-4BAFC514E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521B-7400-482E-B054-07BB0E99AB7F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040B-7A70-4D4D-975A-4BAFC514E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8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521B-7400-482E-B054-07BB0E99AB7F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040B-7A70-4D4D-975A-4BAFC514E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521B-7400-482E-B054-07BB0E99AB7F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040B-7A70-4D4D-975A-4BAFC514E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1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521B-7400-482E-B054-07BB0E99AB7F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040B-7A70-4D4D-975A-4BAFC514E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521B-7400-482E-B054-07BB0E99AB7F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040B-7A70-4D4D-975A-4BAFC514E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7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8521B-7400-482E-B054-07BB0E99AB7F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A040B-7A70-4D4D-975A-4BAFC514E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2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2856" y="306510"/>
            <a:ext cx="1188132" cy="384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Start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2856" y="1211627"/>
            <a:ext cx="1188132" cy="55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8" name="Flowchart: Decision 7"/>
          <p:cNvSpPr/>
          <p:nvPr/>
        </p:nvSpPr>
        <p:spPr>
          <a:xfrm>
            <a:off x="332655" y="2007005"/>
            <a:ext cx="1330385" cy="124813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Route nearby?</a:t>
            </a:r>
            <a:endParaRPr lang="en-US" sz="1200" dirty="0"/>
          </a:p>
        </p:txBody>
      </p:sp>
      <p:cxnSp>
        <p:nvCxnSpPr>
          <p:cNvPr id="10" name="Elbow Connector 9"/>
          <p:cNvCxnSpPr>
            <a:stCxn id="5" idx="1"/>
            <a:endCxn id="8" idx="0"/>
          </p:cNvCxnSpPr>
          <p:nvPr/>
        </p:nvCxnSpPr>
        <p:spPr>
          <a:xfrm rot="10800000" flipV="1">
            <a:off x="997848" y="1487657"/>
            <a:ext cx="1135008" cy="5193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7769" y="1118326"/>
            <a:ext cx="125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 View</a:t>
            </a:r>
            <a:endParaRPr lang="en-US" dirty="0"/>
          </a:p>
        </p:txBody>
      </p:sp>
      <p:cxnSp>
        <p:nvCxnSpPr>
          <p:cNvPr id="23" name="Elbow Connector 22"/>
          <p:cNvCxnSpPr>
            <a:endCxn id="5" idx="2"/>
          </p:cNvCxnSpPr>
          <p:nvPr/>
        </p:nvCxnSpPr>
        <p:spPr>
          <a:xfrm flipV="1">
            <a:off x="843193" y="1763688"/>
            <a:ext cx="1883729" cy="8673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05069" y="226174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4" idx="2"/>
            <a:endCxn id="5" idx="0"/>
          </p:cNvCxnSpPr>
          <p:nvPr/>
        </p:nvCxnSpPr>
        <p:spPr>
          <a:xfrm>
            <a:off x="2726922" y="690553"/>
            <a:ext cx="0" cy="521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297335" y="3939848"/>
            <a:ext cx="1401024" cy="124813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More than 1 route?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8" idx="2"/>
            <a:endCxn id="27" idx="0"/>
          </p:cNvCxnSpPr>
          <p:nvPr/>
        </p:nvCxnSpPr>
        <p:spPr>
          <a:xfrm flipH="1">
            <a:off x="997847" y="3255144"/>
            <a:ext cx="1" cy="684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7218" y="320384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03781" y="5640118"/>
            <a:ext cx="1188132" cy="55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Route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27" idx="2"/>
            <a:endCxn id="61" idx="0"/>
          </p:cNvCxnSpPr>
          <p:nvPr/>
        </p:nvCxnSpPr>
        <p:spPr>
          <a:xfrm>
            <a:off x="997847" y="5187987"/>
            <a:ext cx="0" cy="452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08821" y="522938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03781" y="6444208"/>
            <a:ext cx="1188132" cy="55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Compass Navigation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61" idx="2"/>
            <a:endCxn id="66" idx="0"/>
          </p:cNvCxnSpPr>
          <p:nvPr/>
        </p:nvCxnSpPr>
        <p:spPr>
          <a:xfrm>
            <a:off x="997847" y="6192179"/>
            <a:ext cx="0" cy="252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27" idx="3"/>
            <a:endCxn id="66" idx="3"/>
          </p:cNvCxnSpPr>
          <p:nvPr/>
        </p:nvCxnSpPr>
        <p:spPr>
          <a:xfrm flipH="1">
            <a:off x="1591913" y="4563918"/>
            <a:ext cx="106446" cy="2156321"/>
          </a:xfrm>
          <a:prstGeom prst="bentConnector3">
            <a:avLst>
              <a:gd name="adj1" fmla="val -2147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93306" y="530025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403781" y="7524328"/>
            <a:ext cx="1188132" cy="55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 View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66" idx="2"/>
            <a:endCxn id="72" idx="0"/>
          </p:cNvCxnSpPr>
          <p:nvPr/>
        </p:nvCxnSpPr>
        <p:spPr>
          <a:xfrm>
            <a:off x="997847" y="6996269"/>
            <a:ext cx="0" cy="528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97847" y="6996269"/>
            <a:ext cx="135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Reached destination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4635134" y="1211627"/>
            <a:ext cx="1188132" cy="55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Screen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5" idx="3"/>
            <a:endCxn id="76" idx="1"/>
          </p:cNvCxnSpPr>
          <p:nvPr/>
        </p:nvCxnSpPr>
        <p:spPr>
          <a:xfrm>
            <a:off x="3320988" y="1487658"/>
            <a:ext cx="13141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635134" y="2355043"/>
            <a:ext cx="1188132" cy="55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 Dialog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320988" y="1118325"/>
            <a:ext cx="125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 View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76" idx="2"/>
            <a:endCxn id="79" idx="0"/>
          </p:cNvCxnSpPr>
          <p:nvPr/>
        </p:nvCxnSpPr>
        <p:spPr>
          <a:xfrm>
            <a:off x="5229200" y="1763688"/>
            <a:ext cx="0" cy="591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966043" y="1867906"/>
            <a:ext cx="125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Choose POI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4635134" y="3575620"/>
            <a:ext cx="1188132" cy="55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 App</a:t>
            </a:r>
            <a:endParaRPr lang="en-US" dirty="0"/>
          </a:p>
        </p:txBody>
      </p:sp>
      <p:cxnSp>
        <p:nvCxnSpPr>
          <p:cNvPr id="93" name="Straight Arrow Connector 92"/>
          <p:cNvCxnSpPr>
            <a:stCxn id="79" idx="2"/>
            <a:endCxn id="91" idx="0"/>
          </p:cNvCxnSpPr>
          <p:nvPr/>
        </p:nvCxnSpPr>
        <p:spPr>
          <a:xfrm>
            <a:off x="5229200" y="2907104"/>
            <a:ext cx="0" cy="668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481549" y="3035967"/>
            <a:ext cx="783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Tap Navigate</a:t>
            </a:r>
            <a:endParaRPr lang="en-US" sz="1200" dirty="0"/>
          </a:p>
        </p:txBody>
      </p:sp>
      <p:sp>
        <p:nvSpPr>
          <p:cNvPr id="95" name="Rectangle 94"/>
          <p:cNvSpPr/>
          <p:nvPr/>
        </p:nvSpPr>
        <p:spPr>
          <a:xfrm>
            <a:off x="2645593" y="2752945"/>
            <a:ext cx="1188132" cy="55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Notification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3536593" y="3342347"/>
            <a:ext cx="100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Reached location</a:t>
            </a:r>
            <a:endParaRPr lang="en-US" sz="1200" dirty="0"/>
          </a:p>
        </p:txBody>
      </p:sp>
      <p:cxnSp>
        <p:nvCxnSpPr>
          <p:cNvPr id="100" name="Elbow Connector 99"/>
          <p:cNvCxnSpPr>
            <a:stCxn id="95" idx="1"/>
          </p:cNvCxnSpPr>
          <p:nvPr/>
        </p:nvCxnSpPr>
        <p:spPr>
          <a:xfrm rot="10800000" flipV="1">
            <a:off x="1565351" y="3028976"/>
            <a:ext cx="1080242" cy="35953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645136" y="303596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OK</a:t>
            </a:r>
            <a:endParaRPr lang="en-US" dirty="0"/>
          </a:p>
        </p:txBody>
      </p:sp>
      <p:cxnSp>
        <p:nvCxnSpPr>
          <p:cNvPr id="104" name="Straight Arrow Connector 103"/>
          <p:cNvCxnSpPr>
            <a:stCxn id="91" idx="2"/>
            <a:endCxn id="106" idx="0"/>
          </p:cNvCxnSpPr>
          <p:nvPr/>
        </p:nvCxnSpPr>
        <p:spPr>
          <a:xfrm>
            <a:off x="5229200" y="4127681"/>
            <a:ext cx="0" cy="548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576726" y="424960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Close</a:t>
            </a:r>
            <a:endParaRPr lang="en-US" dirty="0"/>
          </a:p>
        </p:txBody>
      </p:sp>
      <p:sp>
        <p:nvSpPr>
          <p:cNvPr id="106" name="Flowchart: Decision 105"/>
          <p:cNvSpPr/>
          <p:nvPr/>
        </p:nvSpPr>
        <p:spPr>
          <a:xfrm>
            <a:off x="4481550" y="4676188"/>
            <a:ext cx="1495300" cy="124813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Location nearby?</a:t>
            </a:r>
            <a:endParaRPr lang="en-US" sz="1200" dirty="0"/>
          </a:p>
        </p:txBody>
      </p:sp>
      <p:cxnSp>
        <p:nvCxnSpPr>
          <p:cNvPr id="113" name="Elbow Connector 112"/>
          <p:cNvCxnSpPr>
            <a:stCxn id="106" idx="3"/>
            <a:endCxn id="76" idx="3"/>
          </p:cNvCxnSpPr>
          <p:nvPr/>
        </p:nvCxnSpPr>
        <p:spPr>
          <a:xfrm flipH="1" flipV="1">
            <a:off x="5823266" y="1487658"/>
            <a:ext cx="153584" cy="3812600"/>
          </a:xfrm>
          <a:prstGeom prst="bentConnector3">
            <a:avLst>
              <a:gd name="adj1" fmla="val -1488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822646" y="305783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4634514" y="6300192"/>
            <a:ext cx="1188132" cy="55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Offer for Route View</a:t>
            </a:r>
            <a:endParaRPr lang="en-US" sz="1600" dirty="0"/>
          </a:p>
        </p:txBody>
      </p:sp>
      <p:cxnSp>
        <p:nvCxnSpPr>
          <p:cNvPr id="118" name="Straight Arrow Connector 117"/>
          <p:cNvCxnSpPr>
            <a:stCxn id="106" idx="2"/>
            <a:endCxn id="116" idx="0"/>
          </p:cNvCxnSpPr>
          <p:nvPr/>
        </p:nvCxnSpPr>
        <p:spPr>
          <a:xfrm flipH="1">
            <a:off x="5228580" y="5924327"/>
            <a:ext cx="620" cy="37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16" idx="3"/>
            <a:endCxn id="76" idx="3"/>
          </p:cNvCxnSpPr>
          <p:nvPr/>
        </p:nvCxnSpPr>
        <p:spPr>
          <a:xfrm flipV="1">
            <a:off x="5822646" y="1487658"/>
            <a:ext cx="620" cy="5088565"/>
          </a:xfrm>
          <a:prstGeom prst="bentConnector3">
            <a:avLst>
              <a:gd name="adj1" fmla="val 1168580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822646" y="574831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123" name="Flowchart: Decision 122"/>
          <p:cNvSpPr/>
          <p:nvPr/>
        </p:nvSpPr>
        <p:spPr>
          <a:xfrm>
            <a:off x="2739130" y="5952153"/>
            <a:ext cx="1495300" cy="124813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 Position Range?</a:t>
            </a:r>
            <a:endParaRPr lang="en-US" sz="1200" dirty="0"/>
          </a:p>
        </p:txBody>
      </p:sp>
      <p:cxnSp>
        <p:nvCxnSpPr>
          <p:cNvPr id="125" name="Straight Arrow Connector 124"/>
          <p:cNvCxnSpPr>
            <a:stCxn id="116" idx="1"/>
            <a:endCxn id="123" idx="3"/>
          </p:cNvCxnSpPr>
          <p:nvPr/>
        </p:nvCxnSpPr>
        <p:spPr>
          <a:xfrm flipH="1">
            <a:off x="4234430" y="6576223"/>
            <a:ext cx="4000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91" idx="1"/>
            <a:endCxn id="95" idx="3"/>
          </p:cNvCxnSpPr>
          <p:nvPr/>
        </p:nvCxnSpPr>
        <p:spPr>
          <a:xfrm rot="10800000">
            <a:off x="3833726" y="3028977"/>
            <a:ext cx="801409" cy="8226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endCxn id="27" idx="0"/>
          </p:cNvCxnSpPr>
          <p:nvPr/>
        </p:nvCxnSpPr>
        <p:spPr>
          <a:xfrm rot="10800000" flipV="1">
            <a:off x="997847" y="3393956"/>
            <a:ext cx="567504" cy="5458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23" idx="0"/>
            <a:endCxn id="27" idx="0"/>
          </p:cNvCxnSpPr>
          <p:nvPr/>
        </p:nvCxnSpPr>
        <p:spPr>
          <a:xfrm rot="16200000" flipV="1">
            <a:off x="1236162" y="3701534"/>
            <a:ext cx="2012305" cy="2488933"/>
          </a:xfrm>
          <a:prstGeom prst="bentConnector3">
            <a:avLst>
              <a:gd name="adj1" fmla="val 1113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3051075" y="47613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71" name="Elbow Connector 170"/>
          <p:cNvCxnSpPr>
            <a:stCxn id="123" idx="1"/>
            <a:endCxn id="72" idx="3"/>
          </p:cNvCxnSpPr>
          <p:nvPr/>
        </p:nvCxnSpPr>
        <p:spPr>
          <a:xfrm rot="10800000" flipV="1">
            <a:off x="1591914" y="6576223"/>
            <a:ext cx="1147217" cy="1224136"/>
          </a:xfrm>
          <a:prstGeom prst="bentConnector3">
            <a:avLst>
              <a:gd name="adj1" fmla="val 256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2360643" y="707563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4184481" y="621136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59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Strutsovsky, Alon</dc:creator>
  <cp:lastModifiedBy>Strutsovsky, Alon</cp:lastModifiedBy>
  <cp:revision>9</cp:revision>
  <dcterms:created xsi:type="dcterms:W3CDTF">2013-06-11T17:36:43Z</dcterms:created>
  <dcterms:modified xsi:type="dcterms:W3CDTF">2013-06-11T18:24:55Z</dcterms:modified>
</cp:coreProperties>
</file>