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77" r:id="rId11"/>
    <p:sldId id="275" r:id="rId12"/>
    <p:sldId id="276" r:id="rId13"/>
    <p:sldId id="278" r:id="rId14"/>
    <p:sldId id="279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3B2D9-7F28-4F44-AA08-5196948F46CA}">
  <a:tblStyle styleId="{F973B2D9-7F28-4F44-AA08-5196948F4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814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95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3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61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5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3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2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8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5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5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2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58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6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9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6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33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02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astrviktor" TargetMode="External"/><Relationship Id="rId4" Type="http://schemas.openxmlformats.org/officeDocument/2006/relationships/hyperlink" Target="mailto:astrviktor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DevOps </a:t>
            </a:r>
            <a:r>
              <a:rPr lang="ru-RU" dirty="0"/>
              <a:t>практики и инструменты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Скриншоты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56" y="1007913"/>
            <a:ext cx="8216443" cy="35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Скриншоты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2" y="1038078"/>
            <a:ext cx="6900760" cy="37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Скриншоты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4" y="1040260"/>
            <a:ext cx="7492817" cy="33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Скриншоты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019050"/>
            <a:ext cx="7486239" cy="38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Скриншоты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6" y="1054766"/>
            <a:ext cx="7203367" cy="37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170064477"/>
              </p:ext>
            </p:extLst>
          </p:nvPr>
        </p:nvGraphicFramePr>
        <p:xfrm>
          <a:off x="952500" y="1544194"/>
          <a:ext cx="7239000" cy="2189928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проекта выполнены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развитие проекта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добавить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terraform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добавить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 charts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добавить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harbor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14177" r="406" b="6702"/>
          <a:stretch/>
        </p:blipFill>
        <p:spPr>
          <a:xfrm>
            <a:off x="934135" y="2963889"/>
            <a:ext cx="1447964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348656"/>
            <a:ext cx="8520600" cy="2456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 </a:t>
            </a:r>
            <a:r>
              <a:rPr lang="ru-RU" sz="2800" b="0" dirty="0" smtClean="0"/>
              <a:t>Создание </a:t>
            </a:r>
            <a:r>
              <a:rPr lang="ru-RU" sz="2800" b="0" dirty="0"/>
              <a:t>процесс непрерывной поставки для приложения с применением практик CI/CD и быстрой обратной связью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Астраханцев Виктор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специалист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МТС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Диджитал</a:t>
            </a:r>
            <a:endParaRPr lang="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astrviktor@gmail.com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://github.com/astrviktor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294233513"/>
              </p:ext>
            </p:extLst>
          </p:nvPr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Проверка и закрепление полученных знаний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навыков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Портфолио для работодателя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Запись в сертификате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395720389"/>
              </p:ext>
            </p:extLst>
          </p:nvPr>
        </p:nvGraphicFramePr>
        <p:xfrm>
          <a:off x="952500" y="1544194"/>
          <a:ext cx="7239000" cy="2295084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Обеспечить работоспособность сервисов в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Дополнить сервисы в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логированием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мониторингом с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алертингом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Запустить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-runner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Yandex Cloud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Настроить манифесты основных и дополнительных сервисов для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Kubernetes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Настроить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репозитории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для инфраструктуры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Настроить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репозитории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деплоя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сервисов в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Kubernetes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653029655"/>
              </p:ext>
            </p:extLst>
          </p:nvPr>
        </p:nvGraphicFramePr>
        <p:xfrm>
          <a:off x="952500" y="1544194"/>
          <a:ext cx="7239000" cy="1824940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Dockerfile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-Compose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Packer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 Cloud, YC CLI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Gitlab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Makefile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Shell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скрипты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Схем</a:t>
            </a:r>
            <a:r>
              <a:rPr lang="ru-RU" sz="3000" dirty="0" smtClean="0"/>
              <a:t>а приложения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80" y="1263922"/>
            <a:ext cx="6124507" cy="3445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Yandex Cloud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878674"/>
            <a:ext cx="7058642" cy="39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2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190</Words>
  <Application>Microsoft Office PowerPoint</Application>
  <PresentationFormat>Экран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Roboto</vt:lpstr>
      <vt:lpstr>Светлая тема</vt:lpstr>
      <vt:lpstr>DevOps практики и инструменты</vt:lpstr>
      <vt:lpstr>Меня хорошо видно &amp;&amp; слышно?</vt:lpstr>
      <vt:lpstr>Защита проекта Тема:  Создание процесс непрерывной поставки для приложения с применением практик CI/CD и быстрой обратной связью  </vt:lpstr>
      <vt:lpstr>План защиты </vt:lpstr>
      <vt:lpstr>Цели проекта</vt:lpstr>
      <vt:lpstr>Что планировалось </vt:lpstr>
      <vt:lpstr>Используемые технологии  </vt:lpstr>
      <vt:lpstr>Схема приложения </vt:lpstr>
      <vt:lpstr>Yandex Cloud</vt:lpstr>
      <vt:lpstr>Скриншоты</vt:lpstr>
      <vt:lpstr>Скриншоты</vt:lpstr>
      <vt:lpstr>Скриншоты</vt:lpstr>
      <vt:lpstr>Скриншоты</vt:lpstr>
      <vt:lpstr>Скриншоты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User</dc:creator>
  <cp:lastModifiedBy>Пользователь Windows</cp:lastModifiedBy>
  <cp:revision>17</cp:revision>
  <dcterms:modified xsi:type="dcterms:W3CDTF">2022-11-17T10:01:48Z</dcterms:modified>
</cp:coreProperties>
</file>