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72" r:id="rId2"/>
    <p:sldMasterId id="2147483702" r:id="rId3"/>
    <p:sldMasterId id="2147483714" r:id="rId4"/>
    <p:sldMasterId id="2147483732" r:id="rId5"/>
  </p:sldMasterIdLst>
  <p:notesMasterIdLst>
    <p:notesMasterId r:id="rId48"/>
  </p:notesMasterIdLst>
  <p:sldIdLst>
    <p:sldId id="256" r:id="rId6"/>
    <p:sldId id="333" r:id="rId7"/>
    <p:sldId id="257" r:id="rId8"/>
    <p:sldId id="260" r:id="rId9"/>
    <p:sldId id="319" r:id="rId10"/>
    <p:sldId id="310" r:id="rId11"/>
    <p:sldId id="309" r:id="rId12"/>
    <p:sldId id="304" r:id="rId13"/>
    <p:sldId id="306" r:id="rId14"/>
    <p:sldId id="307" r:id="rId15"/>
    <p:sldId id="322" r:id="rId16"/>
    <p:sldId id="271" r:id="rId17"/>
    <p:sldId id="273" r:id="rId18"/>
    <p:sldId id="276" r:id="rId19"/>
    <p:sldId id="323" r:id="rId20"/>
    <p:sldId id="278" r:id="rId21"/>
    <p:sldId id="316" r:id="rId22"/>
    <p:sldId id="279" r:id="rId23"/>
    <p:sldId id="281" r:id="rId24"/>
    <p:sldId id="315" r:id="rId25"/>
    <p:sldId id="283" r:id="rId26"/>
    <p:sldId id="285" r:id="rId27"/>
    <p:sldId id="286" r:id="rId28"/>
    <p:sldId id="312" r:id="rId29"/>
    <p:sldId id="313" r:id="rId30"/>
    <p:sldId id="311" r:id="rId31"/>
    <p:sldId id="288" r:id="rId32"/>
    <p:sldId id="289" r:id="rId33"/>
    <p:sldId id="290" r:id="rId34"/>
    <p:sldId id="318" r:id="rId35"/>
    <p:sldId id="330" r:id="rId36"/>
    <p:sldId id="324" r:id="rId37"/>
    <p:sldId id="325" r:id="rId38"/>
    <p:sldId id="326" r:id="rId39"/>
    <p:sldId id="327" r:id="rId40"/>
    <p:sldId id="328" r:id="rId41"/>
    <p:sldId id="329" r:id="rId42"/>
    <p:sldId id="331" r:id="rId43"/>
    <p:sldId id="320" r:id="rId44"/>
    <p:sldId id="321" r:id="rId45"/>
    <p:sldId id="332" r:id="rId46"/>
    <p:sldId id="314" r:id="rId47"/>
  </p:sldIdLst>
  <p:sldSz cx="11887200" cy="7315200"/>
  <p:notesSz cx="9144000" cy="6858000"/>
  <p:defaultTextStyle>
    <a:defPPr>
      <a:defRPr lang="en-US"/>
    </a:defPPr>
    <a:lvl1pPr marL="0" algn="l" defTabSz="1071079" rtl="0" eaLnBrk="1" latinLnBrk="0" hangingPunct="1">
      <a:defRPr sz="2100" kern="1200">
        <a:solidFill>
          <a:schemeClr val="tx1"/>
        </a:solidFill>
        <a:latin typeface="+mn-lt"/>
        <a:ea typeface="+mn-ea"/>
        <a:cs typeface="+mn-cs"/>
      </a:defRPr>
    </a:lvl1pPr>
    <a:lvl2pPr marL="535539" algn="l" defTabSz="1071079" rtl="0" eaLnBrk="1" latinLnBrk="0" hangingPunct="1">
      <a:defRPr sz="2100" kern="1200">
        <a:solidFill>
          <a:schemeClr val="tx1"/>
        </a:solidFill>
        <a:latin typeface="+mn-lt"/>
        <a:ea typeface="+mn-ea"/>
        <a:cs typeface="+mn-cs"/>
      </a:defRPr>
    </a:lvl2pPr>
    <a:lvl3pPr marL="1071079" algn="l" defTabSz="1071079" rtl="0" eaLnBrk="1" latinLnBrk="0" hangingPunct="1">
      <a:defRPr sz="2100" kern="1200">
        <a:solidFill>
          <a:schemeClr val="tx1"/>
        </a:solidFill>
        <a:latin typeface="+mn-lt"/>
        <a:ea typeface="+mn-ea"/>
        <a:cs typeface="+mn-cs"/>
      </a:defRPr>
    </a:lvl3pPr>
    <a:lvl4pPr marL="1606619" algn="l" defTabSz="1071079" rtl="0" eaLnBrk="1" latinLnBrk="0" hangingPunct="1">
      <a:defRPr sz="2100" kern="1200">
        <a:solidFill>
          <a:schemeClr val="tx1"/>
        </a:solidFill>
        <a:latin typeface="+mn-lt"/>
        <a:ea typeface="+mn-ea"/>
        <a:cs typeface="+mn-cs"/>
      </a:defRPr>
    </a:lvl4pPr>
    <a:lvl5pPr marL="2142158" algn="l" defTabSz="1071079" rtl="0" eaLnBrk="1" latinLnBrk="0" hangingPunct="1">
      <a:defRPr sz="2100" kern="1200">
        <a:solidFill>
          <a:schemeClr val="tx1"/>
        </a:solidFill>
        <a:latin typeface="+mn-lt"/>
        <a:ea typeface="+mn-ea"/>
        <a:cs typeface="+mn-cs"/>
      </a:defRPr>
    </a:lvl5pPr>
    <a:lvl6pPr marL="2677698" algn="l" defTabSz="1071079" rtl="0" eaLnBrk="1" latinLnBrk="0" hangingPunct="1">
      <a:defRPr sz="2100" kern="1200">
        <a:solidFill>
          <a:schemeClr val="tx1"/>
        </a:solidFill>
        <a:latin typeface="+mn-lt"/>
        <a:ea typeface="+mn-ea"/>
        <a:cs typeface="+mn-cs"/>
      </a:defRPr>
    </a:lvl6pPr>
    <a:lvl7pPr marL="3213237" algn="l" defTabSz="1071079" rtl="0" eaLnBrk="1" latinLnBrk="0" hangingPunct="1">
      <a:defRPr sz="2100" kern="1200">
        <a:solidFill>
          <a:schemeClr val="tx1"/>
        </a:solidFill>
        <a:latin typeface="+mn-lt"/>
        <a:ea typeface="+mn-ea"/>
        <a:cs typeface="+mn-cs"/>
      </a:defRPr>
    </a:lvl7pPr>
    <a:lvl8pPr marL="3748777" algn="l" defTabSz="1071079" rtl="0" eaLnBrk="1" latinLnBrk="0" hangingPunct="1">
      <a:defRPr sz="2100" kern="1200">
        <a:solidFill>
          <a:schemeClr val="tx1"/>
        </a:solidFill>
        <a:latin typeface="+mn-lt"/>
        <a:ea typeface="+mn-ea"/>
        <a:cs typeface="+mn-cs"/>
      </a:defRPr>
    </a:lvl8pPr>
    <a:lvl9pPr marL="4284317" algn="l" defTabSz="1071079"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942" y="-72"/>
      </p:cViewPr>
      <p:guideLst>
        <p:guide orient="horz" pos="2304"/>
        <p:guide pos="374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062DC8E8-E750-4F3C-B36F-D65E1D8E1B7F}" type="datetimeFigureOut">
              <a:rPr lang="en-US" smtClean="0"/>
              <a:pPr/>
              <a:t>3/22/2017</a:t>
            </a:fld>
            <a:endParaRPr lang="en-US"/>
          </a:p>
        </p:txBody>
      </p:sp>
      <p:sp>
        <p:nvSpPr>
          <p:cNvPr id="4" name="Slide Image Placeholder 3"/>
          <p:cNvSpPr>
            <a:spLocks noGrp="1" noRot="1" noChangeAspect="1"/>
          </p:cNvSpPr>
          <p:nvPr>
            <p:ph type="sldImg" idx="2"/>
          </p:nvPr>
        </p:nvSpPr>
        <p:spPr>
          <a:xfrm>
            <a:off x="2482850" y="514350"/>
            <a:ext cx="41783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E9FB0B09-BAF8-43CD-8936-375C2381EC57}" type="slidenum">
              <a:rPr lang="en-US" smtClean="0"/>
              <a:pPr/>
              <a:t>‹#›</a:t>
            </a:fld>
            <a:endParaRPr lang="en-US"/>
          </a:p>
        </p:txBody>
      </p:sp>
    </p:spTree>
    <p:extLst>
      <p:ext uri="{BB962C8B-B14F-4D97-AF65-F5344CB8AC3E}">
        <p14:creationId xmlns:p14="http://schemas.microsoft.com/office/powerpoint/2010/main" val="2441622821"/>
      </p:ext>
    </p:extLst>
  </p:cSld>
  <p:clrMap bg1="lt1" tx1="dk1" bg2="lt2" tx2="dk2" accent1="accent1" accent2="accent2" accent3="accent3" accent4="accent4" accent5="accent5" accent6="accent6" hlink="hlink" folHlink="folHlink"/>
  <p:notesStyle>
    <a:lvl1pPr marL="0" algn="l" defTabSz="1071079" rtl="0" eaLnBrk="1" latinLnBrk="0" hangingPunct="1">
      <a:defRPr sz="1400" kern="1200">
        <a:solidFill>
          <a:schemeClr val="tx1"/>
        </a:solidFill>
        <a:latin typeface="+mn-lt"/>
        <a:ea typeface="+mn-ea"/>
        <a:cs typeface="+mn-cs"/>
      </a:defRPr>
    </a:lvl1pPr>
    <a:lvl2pPr marL="535539" algn="l" defTabSz="1071079" rtl="0" eaLnBrk="1" latinLnBrk="0" hangingPunct="1">
      <a:defRPr sz="1400" kern="1200">
        <a:solidFill>
          <a:schemeClr val="tx1"/>
        </a:solidFill>
        <a:latin typeface="+mn-lt"/>
        <a:ea typeface="+mn-ea"/>
        <a:cs typeface="+mn-cs"/>
      </a:defRPr>
    </a:lvl2pPr>
    <a:lvl3pPr marL="1071079" algn="l" defTabSz="1071079" rtl="0" eaLnBrk="1" latinLnBrk="0" hangingPunct="1">
      <a:defRPr sz="1400" kern="1200">
        <a:solidFill>
          <a:schemeClr val="tx1"/>
        </a:solidFill>
        <a:latin typeface="+mn-lt"/>
        <a:ea typeface="+mn-ea"/>
        <a:cs typeface="+mn-cs"/>
      </a:defRPr>
    </a:lvl3pPr>
    <a:lvl4pPr marL="1606619" algn="l" defTabSz="1071079" rtl="0" eaLnBrk="1" latinLnBrk="0" hangingPunct="1">
      <a:defRPr sz="1400" kern="1200">
        <a:solidFill>
          <a:schemeClr val="tx1"/>
        </a:solidFill>
        <a:latin typeface="+mn-lt"/>
        <a:ea typeface="+mn-ea"/>
        <a:cs typeface="+mn-cs"/>
      </a:defRPr>
    </a:lvl4pPr>
    <a:lvl5pPr marL="2142158" algn="l" defTabSz="1071079" rtl="0" eaLnBrk="1" latinLnBrk="0" hangingPunct="1">
      <a:defRPr sz="1400" kern="1200">
        <a:solidFill>
          <a:schemeClr val="tx1"/>
        </a:solidFill>
        <a:latin typeface="+mn-lt"/>
        <a:ea typeface="+mn-ea"/>
        <a:cs typeface="+mn-cs"/>
      </a:defRPr>
    </a:lvl5pPr>
    <a:lvl6pPr marL="2677698" algn="l" defTabSz="1071079" rtl="0" eaLnBrk="1" latinLnBrk="0" hangingPunct="1">
      <a:defRPr sz="1400" kern="1200">
        <a:solidFill>
          <a:schemeClr val="tx1"/>
        </a:solidFill>
        <a:latin typeface="+mn-lt"/>
        <a:ea typeface="+mn-ea"/>
        <a:cs typeface="+mn-cs"/>
      </a:defRPr>
    </a:lvl6pPr>
    <a:lvl7pPr marL="3213237" algn="l" defTabSz="1071079" rtl="0" eaLnBrk="1" latinLnBrk="0" hangingPunct="1">
      <a:defRPr sz="1400" kern="1200">
        <a:solidFill>
          <a:schemeClr val="tx1"/>
        </a:solidFill>
        <a:latin typeface="+mn-lt"/>
        <a:ea typeface="+mn-ea"/>
        <a:cs typeface="+mn-cs"/>
      </a:defRPr>
    </a:lvl7pPr>
    <a:lvl8pPr marL="3748777" algn="l" defTabSz="1071079" rtl="0" eaLnBrk="1" latinLnBrk="0" hangingPunct="1">
      <a:defRPr sz="1400" kern="1200">
        <a:solidFill>
          <a:schemeClr val="tx1"/>
        </a:solidFill>
        <a:latin typeface="+mn-lt"/>
        <a:ea typeface="+mn-ea"/>
        <a:cs typeface="+mn-cs"/>
      </a:defRPr>
    </a:lvl8pPr>
    <a:lvl9pPr marL="4284317" algn="l" defTabSz="1071079"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1540" y="2272455"/>
            <a:ext cx="10104120" cy="1568027"/>
          </a:xfrm>
        </p:spPr>
        <p:txBody>
          <a:bodyPr/>
          <a:lstStyle/>
          <a:p>
            <a:r>
              <a:rPr lang="en-US" smtClean="0"/>
              <a:t>Click to edit Master title style</a:t>
            </a:r>
            <a:endParaRPr lang="en-US"/>
          </a:p>
        </p:txBody>
      </p:sp>
      <p:sp>
        <p:nvSpPr>
          <p:cNvPr id="3" name="Subtitle 2"/>
          <p:cNvSpPr>
            <a:spLocks noGrp="1"/>
          </p:cNvSpPr>
          <p:nvPr>
            <p:ph type="subTitle" idx="1"/>
          </p:nvPr>
        </p:nvSpPr>
        <p:spPr>
          <a:xfrm>
            <a:off x="1783080" y="4145280"/>
            <a:ext cx="8321040" cy="1869440"/>
          </a:xfrm>
        </p:spPr>
        <p:txBody>
          <a:bodyPr/>
          <a:lstStyle>
            <a:lvl1pPr marL="0" indent="0" algn="ctr">
              <a:buNone/>
              <a:defRPr>
                <a:solidFill>
                  <a:schemeClr val="tx1">
                    <a:tint val="75000"/>
                  </a:schemeClr>
                </a:solidFill>
              </a:defRPr>
            </a:lvl1pPr>
            <a:lvl2pPr marL="535539" indent="0" algn="ctr">
              <a:buNone/>
              <a:defRPr>
                <a:solidFill>
                  <a:schemeClr val="tx1">
                    <a:tint val="75000"/>
                  </a:schemeClr>
                </a:solidFill>
              </a:defRPr>
            </a:lvl2pPr>
            <a:lvl3pPr marL="1071079" indent="0" algn="ctr">
              <a:buNone/>
              <a:defRPr>
                <a:solidFill>
                  <a:schemeClr val="tx1">
                    <a:tint val="75000"/>
                  </a:schemeClr>
                </a:solidFill>
              </a:defRPr>
            </a:lvl3pPr>
            <a:lvl4pPr marL="1606619" indent="0" algn="ctr">
              <a:buNone/>
              <a:defRPr>
                <a:solidFill>
                  <a:schemeClr val="tx1">
                    <a:tint val="75000"/>
                  </a:schemeClr>
                </a:solidFill>
              </a:defRPr>
            </a:lvl4pPr>
            <a:lvl5pPr marL="2142158" indent="0" algn="ctr">
              <a:buNone/>
              <a:defRPr>
                <a:solidFill>
                  <a:schemeClr val="tx1">
                    <a:tint val="75000"/>
                  </a:schemeClr>
                </a:solidFill>
              </a:defRPr>
            </a:lvl5pPr>
            <a:lvl6pPr marL="2677698" indent="0" algn="ctr">
              <a:buNone/>
              <a:defRPr>
                <a:solidFill>
                  <a:schemeClr val="tx1">
                    <a:tint val="75000"/>
                  </a:schemeClr>
                </a:solidFill>
              </a:defRPr>
            </a:lvl6pPr>
            <a:lvl7pPr marL="3213237" indent="0" algn="ctr">
              <a:buNone/>
              <a:defRPr>
                <a:solidFill>
                  <a:schemeClr val="tx1">
                    <a:tint val="75000"/>
                  </a:schemeClr>
                </a:solidFill>
              </a:defRPr>
            </a:lvl7pPr>
            <a:lvl8pPr marL="3748777" indent="0" algn="ctr">
              <a:buNone/>
              <a:defRPr>
                <a:solidFill>
                  <a:schemeClr val="tx1">
                    <a:tint val="75000"/>
                  </a:schemeClr>
                </a:solidFill>
              </a:defRPr>
            </a:lvl8pPr>
            <a:lvl9pPr marL="428431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lvl1pPr>
              <a:defRPr sz="1400"/>
            </a:lvl1pPr>
          </a:lstStyle>
          <a:p>
            <a:r>
              <a:rPr lang="en-US" dirty="0" smtClean="0">
                <a:solidFill>
                  <a:srgbClr val="002060"/>
                </a:solidFill>
                <a:latin typeface="Britannic Bold" pitchFamily="34" charset="0"/>
              </a:rPr>
              <a:t>Advanced Programming </a:t>
            </a:r>
          </a:p>
        </p:txBody>
      </p:sp>
      <p:sp>
        <p:nvSpPr>
          <p:cNvPr id="6" name="Slide Number Placeholder 5"/>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lvl1pPr>
              <a:defRPr sz="1400"/>
            </a:lvl1pPr>
          </a:lstStyle>
          <a:p>
            <a:r>
              <a:rPr lang="en-US" smtClean="0">
                <a:solidFill>
                  <a:srgbClr val="002060"/>
                </a:solidFill>
                <a:latin typeface="Britannic Bold" pitchFamily="34" charset="0"/>
              </a:rPr>
              <a:t>Advanced Programming </a:t>
            </a:r>
            <a:endParaRPr lang="en-US" dirty="0">
              <a:solidFill>
                <a:srgbClr val="002060"/>
              </a:solidFill>
              <a:latin typeface="Britannic Bold" pitchFamily="34" charset="0"/>
            </a:endParaRPr>
          </a:p>
        </p:txBody>
      </p:sp>
      <p:sp>
        <p:nvSpPr>
          <p:cNvPr id="6" name="Slide Number Placeholder 5"/>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8220" y="292949"/>
            <a:ext cx="2674620" cy="624162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4360" y="292949"/>
            <a:ext cx="7825740" cy="62416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lvl1pPr>
              <a:defRPr sz="1400"/>
            </a:lvl1pPr>
          </a:lstStyle>
          <a:p>
            <a:r>
              <a:rPr lang="en-US" dirty="0" smtClean="0">
                <a:solidFill>
                  <a:srgbClr val="002060"/>
                </a:solidFill>
                <a:latin typeface="Britannic Bold" pitchFamily="34" charset="0"/>
              </a:rPr>
              <a:t>Advanced Programming </a:t>
            </a:r>
          </a:p>
        </p:txBody>
      </p:sp>
      <p:sp>
        <p:nvSpPr>
          <p:cNvPr id="6" name="Slide Number Placeholder 5"/>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p:cNvSpPr>
            <a:spLocks noChangeArrowheads="1"/>
          </p:cNvSpPr>
          <p:nvPr/>
        </p:nvSpPr>
        <p:spPr bwMode="auto">
          <a:xfrm>
            <a:off x="11303160" y="6990081"/>
            <a:ext cx="522482" cy="354375"/>
          </a:xfrm>
          <a:prstGeom prst="rect">
            <a:avLst/>
          </a:prstGeom>
          <a:noFill/>
          <a:ln w="9525">
            <a:noFill/>
            <a:miter lim="800000"/>
            <a:headEnd/>
            <a:tailEnd/>
          </a:ln>
          <a:effectLst/>
        </p:spPr>
        <p:txBody>
          <a:bodyPr wrap="none" lIns="107108" tIns="53554" rIns="107108" bIns="53554">
            <a:spAutoFit/>
          </a:bodyPr>
          <a:lstStyle/>
          <a:p>
            <a:pPr>
              <a:defRPr/>
            </a:pPr>
            <a:fld id="{7B71D8D0-C757-4B5A-9C04-B89876E56090}" type="slidenum">
              <a:rPr lang="en-US" sz="1600">
                <a:solidFill>
                  <a:schemeClr val="bg2"/>
                </a:solidFill>
              </a:rPr>
              <a:pPr>
                <a:defRPr/>
              </a:pPr>
              <a:t>‹#›</a:t>
            </a:fld>
            <a:endParaRPr lang="en-US" sz="1600">
              <a:solidFill>
                <a:schemeClr val="bg2"/>
              </a:solidFill>
            </a:endParaRPr>
          </a:p>
        </p:txBody>
      </p:sp>
      <p:sp>
        <p:nvSpPr>
          <p:cNvPr id="14348" name="Rectangle 12"/>
          <p:cNvSpPr>
            <a:spLocks noGrp="1" noChangeArrowheads="1"/>
          </p:cNvSpPr>
          <p:nvPr>
            <p:ph type="ctrTitle"/>
          </p:nvPr>
        </p:nvSpPr>
        <p:spPr>
          <a:xfrm>
            <a:off x="1287780" y="1950720"/>
            <a:ext cx="10104120" cy="1219200"/>
          </a:xfrm>
        </p:spPr>
        <p:txBody>
          <a:bodyPr/>
          <a:lstStyle>
            <a:lvl1pPr>
              <a:defRPr/>
            </a:lvl1pPr>
          </a:lstStyle>
          <a:p>
            <a:r>
              <a:rPr lang="en-US" smtClean="0"/>
              <a:t>Click to edit Master title style</a:t>
            </a:r>
            <a:endParaRPr lang="en-US"/>
          </a:p>
        </p:txBody>
      </p:sp>
      <p:sp>
        <p:nvSpPr>
          <p:cNvPr id="14349" name="Rectangle 13"/>
          <p:cNvSpPr>
            <a:spLocks noGrp="1" noChangeArrowheads="1"/>
          </p:cNvSpPr>
          <p:nvPr>
            <p:ph type="subTitle" idx="1"/>
          </p:nvPr>
        </p:nvSpPr>
        <p:spPr>
          <a:xfrm>
            <a:off x="1783080" y="4145280"/>
            <a:ext cx="8321040" cy="1869440"/>
          </a:xfrm>
        </p:spPr>
        <p:txBody>
          <a:bodyPr/>
          <a:lstStyle>
            <a:lvl1pPr marL="0" indent="0" algn="ctr">
              <a:buFont typeface="Wingdings" pitchFamily="2" charset="2"/>
              <a:buNone/>
              <a:defRPr/>
            </a:lvl1pPr>
          </a:lstStyle>
          <a:p>
            <a:r>
              <a:rPr lang="en-US" smtClean="0"/>
              <a:t>Click to edit Master subtitle style</a:t>
            </a:r>
            <a:endParaRPr 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sz="1400"/>
            </a:lvl1pPr>
          </a:lstStyle>
          <a:p>
            <a:pPr>
              <a:defRPr/>
            </a:pPr>
            <a:r>
              <a:rPr lang="en-US" dirty="0" smtClean="0">
                <a:solidFill>
                  <a:srgbClr val="002060"/>
                </a:solidFill>
                <a:latin typeface="Britannic Bold" pitchFamily="34" charset="0"/>
              </a:rPr>
              <a:t>Advanced Programming </a:t>
            </a:r>
          </a:p>
        </p:txBody>
      </p:sp>
      <p:sp>
        <p:nvSpPr>
          <p:cNvPr id="5" name="Rectangle 13"/>
          <p:cNvSpPr>
            <a:spLocks noGrp="1" noChangeArrowheads="1"/>
          </p:cNvSpPr>
          <p:nvPr>
            <p:ph type="sldNum" sz="quarter" idx="12"/>
          </p:nvPr>
        </p:nvSpPr>
        <p:spPr>
          <a:ln/>
        </p:spPr>
        <p:txBody>
          <a:bodyPr/>
          <a:lstStyle>
            <a:lvl1pPr>
              <a:defRPr/>
            </a:lvl1pPr>
          </a:lstStyle>
          <a:p>
            <a:pPr>
              <a:defRPr/>
            </a:pPr>
            <a:fld id="{C98182BA-9C59-4286-8229-0A7200B40675}" type="slidenum">
              <a:rPr lang="en-US"/>
              <a:pPr>
                <a:defRPr/>
              </a:pPr>
              <a:t>‹#›</a:t>
            </a:fld>
            <a:endParaRPr lang="en-US"/>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13"/>
          <p:cNvSpPr>
            <a:spLocks noGrp="1" noChangeArrowheads="1"/>
          </p:cNvSpPr>
          <p:nvPr>
            <p:ph type="sldNum" sz="quarter" idx="10"/>
          </p:nvPr>
        </p:nvSpPr>
        <p:spPr/>
        <p:txBody>
          <a:bodyPr/>
          <a:lstStyle>
            <a:lvl1pPr>
              <a:defRPr/>
            </a:lvl1pPr>
          </a:lstStyle>
          <a:p>
            <a:pPr>
              <a:defRPr/>
            </a:pPr>
            <a:fld id="{758E0DD7-E83A-40B4-87E7-723AE8FB7CE8}" type="slidenum">
              <a:rPr lang="en-US"/>
              <a:pPr>
                <a:defRPr/>
              </a:pPr>
              <a:t>‹#›</a:t>
            </a:fld>
            <a:endParaRPr lang="en-US"/>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4700695"/>
            <a:ext cx="10104120" cy="1452880"/>
          </a:xfrm>
        </p:spPr>
        <p:txBody>
          <a:bodyPr anchor="t"/>
          <a:lstStyle>
            <a:lvl1pPr algn="l">
              <a:defRPr sz="4700" b="1" cap="all"/>
            </a:lvl1pPr>
          </a:lstStyle>
          <a:p>
            <a:r>
              <a:rPr lang="en-US" smtClean="0"/>
              <a:t>Click to edit Master title style</a:t>
            </a:r>
            <a:endParaRPr lang="en-US"/>
          </a:p>
        </p:txBody>
      </p:sp>
      <p:sp>
        <p:nvSpPr>
          <p:cNvPr id="3" name="Text Placeholder 2"/>
          <p:cNvSpPr>
            <a:spLocks noGrp="1"/>
          </p:cNvSpPr>
          <p:nvPr>
            <p:ph type="body" idx="1"/>
          </p:nvPr>
        </p:nvSpPr>
        <p:spPr>
          <a:xfrm>
            <a:off x="939007" y="3100496"/>
            <a:ext cx="10104120" cy="1600199"/>
          </a:xfrm>
        </p:spPr>
        <p:txBody>
          <a:bodyPr anchor="b"/>
          <a:lstStyle>
            <a:lvl1pPr marL="0" indent="0">
              <a:buNone/>
              <a:defRPr sz="2300"/>
            </a:lvl1pPr>
            <a:lvl2pPr marL="535539" indent="0">
              <a:buNone/>
              <a:defRPr sz="2100"/>
            </a:lvl2pPr>
            <a:lvl3pPr marL="1071079" indent="0">
              <a:buNone/>
              <a:defRPr sz="1900"/>
            </a:lvl3pPr>
            <a:lvl4pPr marL="1606619" indent="0">
              <a:buNone/>
              <a:defRPr sz="1600"/>
            </a:lvl4pPr>
            <a:lvl5pPr marL="2142158" indent="0">
              <a:buNone/>
              <a:defRPr sz="1600"/>
            </a:lvl5pPr>
            <a:lvl6pPr marL="2677698" indent="0">
              <a:buNone/>
              <a:defRPr sz="1600"/>
            </a:lvl6pPr>
            <a:lvl7pPr marL="3213237" indent="0">
              <a:buNone/>
              <a:defRPr sz="1600"/>
            </a:lvl7pPr>
            <a:lvl8pPr marL="3748777" indent="0">
              <a:buNone/>
              <a:defRPr sz="1600"/>
            </a:lvl8pPr>
            <a:lvl9pPr marL="4284317" indent="0">
              <a:buNone/>
              <a:defRPr sz="1600"/>
            </a:lvl9pPr>
          </a:lstStyle>
          <a:p>
            <a:pPr lvl="0"/>
            <a:r>
              <a:rPr lang="en-US" smtClean="0"/>
              <a:t>Click to edit Master text styles</a:t>
            </a:r>
          </a:p>
        </p:txBody>
      </p:sp>
      <p:sp>
        <p:nvSpPr>
          <p:cNvPr id="5" name="Rectangle 13"/>
          <p:cNvSpPr>
            <a:spLocks noGrp="1" noChangeArrowheads="1"/>
          </p:cNvSpPr>
          <p:nvPr>
            <p:ph type="sldNum" sz="quarter" idx="10"/>
          </p:nvPr>
        </p:nvSpPr>
        <p:spPr/>
        <p:txBody>
          <a:bodyPr/>
          <a:lstStyle>
            <a:lvl1pPr>
              <a:defRPr/>
            </a:lvl1pPr>
          </a:lstStyle>
          <a:p>
            <a:pPr>
              <a:defRPr/>
            </a:pPr>
            <a:fld id="{66AEAFCA-2DA2-4542-BAA1-BC2034A99BE2}" type="slidenum">
              <a:rPr lang="en-US"/>
              <a:pPr>
                <a:defRPr/>
              </a:pPr>
              <a:t>‹#›</a:t>
            </a:fld>
            <a:endParaRPr lang="en-US"/>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544320"/>
            <a:ext cx="5398770" cy="5445760"/>
          </a:xfrm>
        </p:spPr>
        <p:txBody>
          <a:bodyPr/>
          <a:lstStyle>
            <a:lvl1pPr>
              <a:defRPr sz="3300"/>
            </a:lvl1pPr>
            <a:lvl2pPr>
              <a:defRPr sz="29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92190" y="1544320"/>
            <a:ext cx="5398770" cy="5445760"/>
          </a:xfrm>
        </p:spPr>
        <p:txBody>
          <a:bodyPr/>
          <a:lstStyle>
            <a:lvl1pPr>
              <a:defRPr sz="3300"/>
            </a:lvl1pPr>
            <a:lvl2pPr>
              <a:defRPr sz="29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3"/>
          <p:cNvSpPr>
            <a:spLocks noGrp="1" noChangeArrowheads="1"/>
          </p:cNvSpPr>
          <p:nvPr>
            <p:ph type="sldNum" sz="quarter" idx="10"/>
          </p:nvPr>
        </p:nvSpPr>
        <p:spPr/>
        <p:txBody>
          <a:bodyPr/>
          <a:lstStyle>
            <a:lvl1pPr>
              <a:defRPr/>
            </a:lvl1pPr>
          </a:lstStyle>
          <a:p>
            <a:pPr>
              <a:defRPr/>
            </a:pPr>
            <a:fld id="{15640C1A-A132-4462-904B-A1673A262D48}" type="slidenum">
              <a:rPr lang="en-US"/>
              <a:pPr>
                <a:defRPr/>
              </a:pPr>
              <a:t>‹#›</a:t>
            </a:fld>
            <a:endParaRPr lang="en-US"/>
          </a:p>
        </p:txBody>
      </p:sp>
    </p:spTree>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4360" y="292947"/>
            <a:ext cx="10698480" cy="682413"/>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94360" y="1637455"/>
            <a:ext cx="5252244" cy="682413"/>
          </a:xfrm>
        </p:spPr>
        <p:txBody>
          <a:bodyPr anchor="b"/>
          <a:lstStyle>
            <a:lvl1pPr marL="0" indent="0">
              <a:buNone/>
              <a:defRPr sz="2900" b="1"/>
            </a:lvl1pPr>
            <a:lvl2pPr marL="535539" indent="0">
              <a:buNone/>
              <a:defRPr sz="2300" b="1"/>
            </a:lvl2pPr>
            <a:lvl3pPr marL="1071079" indent="0">
              <a:buNone/>
              <a:defRPr sz="2100" b="1"/>
            </a:lvl3pPr>
            <a:lvl4pPr marL="1606619" indent="0">
              <a:buNone/>
              <a:defRPr sz="1900" b="1"/>
            </a:lvl4pPr>
            <a:lvl5pPr marL="2142158" indent="0">
              <a:buNone/>
              <a:defRPr sz="1900" b="1"/>
            </a:lvl5pPr>
            <a:lvl6pPr marL="2677698" indent="0">
              <a:buNone/>
              <a:defRPr sz="1900" b="1"/>
            </a:lvl6pPr>
            <a:lvl7pPr marL="3213237" indent="0">
              <a:buNone/>
              <a:defRPr sz="1900" b="1"/>
            </a:lvl7pPr>
            <a:lvl8pPr marL="3748777" indent="0">
              <a:buNone/>
              <a:defRPr sz="1900" b="1"/>
            </a:lvl8pPr>
            <a:lvl9pPr marL="4284317" indent="0">
              <a:buNone/>
              <a:defRPr sz="1900" b="1"/>
            </a:lvl9pPr>
          </a:lstStyle>
          <a:p>
            <a:pPr lvl="0"/>
            <a:r>
              <a:rPr lang="en-US" smtClean="0"/>
              <a:t>Click to edit Master text styles</a:t>
            </a:r>
          </a:p>
        </p:txBody>
      </p:sp>
      <p:sp>
        <p:nvSpPr>
          <p:cNvPr id="4" name="Content Placeholder 3"/>
          <p:cNvSpPr>
            <a:spLocks noGrp="1"/>
          </p:cNvSpPr>
          <p:nvPr>
            <p:ph sz="half" idx="2"/>
          </p:nvPr>
        </p:nvSpPr>
        <p:spPr>
          <a:xfrm>
            <a:off x="594360" y="2319868"/>
            <a:ext cx="5252244" cy="4214707"/>
          </a:xfrm>
        </p:spPr>
        <p:txBody>
          <a:bodyPr/>
          <a:lstStyle>
            <a:lvl1pPr>
              <a:defRPr sz="29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038533" y="1637455"/>
            <a:ext cx="5254308" cy="682413"/>
          </a:xfrm>
        </p:spPr>
        <p:txBody>
          <a:bodyPr anchor="b"/>
          <a:lstStyle>
            <a:lvl1pPr marL="0" indent="0">
              <a:buNone/>
              <a:defRPr sz="2900" b="1"/>
            </a:lvl1pPr>
            <a:lvl2pPr marL="535539" indent="0">
              <a:buNone/>
              <a:defRPr sz="2300" b="1"/>
            </a:lvl2pPr>
            <a:lvl3pPr marL="1071079" indent="0">
              <a:buNone/>
              <a:defRPr sz="2100" b="1"/>
            </a:lvl3pPr>
            <a:lvl4pPr marL="1606619" indent="0">
              <a:buNone/>
              <a:defRPr sz="1900" b="1"/>
            </a:lvl4pPr>
            <a:lvl5pPr marL="2142158" indent="0">
              <a:buNone/>
              <a:defRPr sz="1900" b="1"/>
            </a:lvl5pPr>
            <a:lvl6pPr marL="2677698" indent="0">
              <a:buNone/>
              <a:defRPr sz="1900" b="1"/>
            </a:lvl6pPr>
            <a:lvl7pPr marL="3213237" indent="0">
              <a:buNone/>
              <a:defRPr sz="1900" b="1"/>
            </a:lvl7pPr>
            <a:lvl8pPr marL="3748777" indent="0">
              <a:buNone/>
              <a:defRPr sz="1900" b="1"/>
            </a:lvl8pPr>
            <a:lvl9pPr marL="4284317" indent="0">
              <a:buNone/>
              <a:defRPr sz="1900" b="1"/>
            </a:lvl9pPr>
          </a:lstStyle>
          <a:p>
            <a:pPr lvl="0"/>
            <a:r>
              <a:rPr lang="en-US" smtClean="0"/>
              <a:t>Click to edit Master text styles</a:t>
            </a:r>
          </a:p>
        </p:txBody>
      </p:sp>
      <p:sp>
        <p:nvSpPr>
          <p:cNvPr id="6" name="Content Placeholder 5"/>
          <p:cNvSpPr>
            <a:spLocks noGrp="1"/>
          </p:cNvSpPr>
          <p:nvPr>
            <p:ph sz="quarter" idx="4"/>
          </p:nvPr>
        </p:nvSpPr>
        <p:spPr>
          <a:xfrm>
            <a:off x="6038533" y="2319868"/>
            <a:ext cx="5254308" cy="4214707"/>
          </a:xfrm>
        </p:spPr>
        <p:txBody>
          <a:bodyPr/>
          <a:lstStyle>
            <a:lvl1pPr>
              <a:defRPr sz="29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13"/>
          <p:cNvSpPr>
            <a:spLocks noGrp="1" noChangeArrowheads="1"/>
          </p:cNvSpPr>
          <p:nvPr>
            <p:ph type="sldNum" sz="quarter" idx="10"/>
          </p:nvPr>
        </p:nvSpPr>
        <p:spPr/>
        <p:txBody>
          <a:bodyPr/>
          <a:lstStyle>
            <a:lvl1pPr>
              <a:defRPr/>
            </a:lvl1pPr>
          </a:lstStyle>
          <a:p>
            <a:pPr>
              <a:defRPr/>
            </a:pPr>
            <a:fld id="{C7796423-90A5-4848-8EBC-A22B80F5D924}" type="slidenum">
              <a:rPr lang="en-US"/>
              <a:pPr>
                <a:defRPr/>
              </a:pPr>
              <a:t>‹#›</a:t>
            </a:fld>
            <a:endParaRPr lang="en-US"/>
          </a:p>
        </p:txBody>
      </p:sp>
    </p:spTree>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13"/>
          <p:cNvSpPr>
            <a:spLocks noGrp="1" noChangeArrowheads="1"/>
          </p:cNvSpPr>
          <p:nvPr>
            <p:ph type="sldNum" sz="quarter" idx="10"/>
          </p:nvPr>
        </p:nvSpPr>
        <p:spPr/>
        <p:txBody>
          <a:bodyPr/>
          <a:lstStyle>
            <a:lvl1pPr>
              <a:defRPr/>
            </a:lvl1pPr>
          </a:lstStyle>
          <a:p>
            <a:pPr>
              <a:defRPr/>
            </a:pPr>
            <a:fld id="{413C10A3-B115-40A2-8F7C-6C2C51B51023}" type="slidenum">
              <a:rPr lang="en-US"/>
              <a:pPr>
                <a:defRPr/>
              </a:pPr>
              <a:t>‹#›</a:t>
            </a:fld>
            <a:endParaRPr lang="en-US"/>
          </a:p>
        </p:txBody>
      </p:sp>
    </p:spTree>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sz="1400"/>
            </a:lvl1pPr>
          </a:lstStyle>
          <a:p>
            <a:pPr>
              <a:defRPr/>
            </a:pPr>
            <a:r>
              <a:rPr lang="en-US" dirty="0" smtClean="0">
                <a:solidFill>
                  <a:srgbClr val="002060"/>
                </a:solidFill>
                <a:latin typeface="Britannic Bold" pitchFamily="34" charset="0"/>
              </a:rPr>
              <a:t>Advanced Programming </a:t>
            </a:r>
          </a:p>
        </p:txBody>
      </p:sp>
      <p:sp>
        <p:nvSpPr>
          <p:cNvPr id="4" name="Rectangle 13"/>
          <p:cNvSpPr>
            <a:spLocks noGrp="1" noChangeArrowheads="1"/>
          </p:cNvSpPr>
          <p:nvPr>
            <p:ph type="sldNum" sz="quarter" idx="12"/>
          </p:nvPr>
        </p:nvSpPr>
        <p:spPr>
          <a:ln/>
        </p:spPr>
        <p:txBody>
          <a:bodyPr/>
          <a:lstStyle>
            <a:lvl1pPr>
              <a:defRPr/>
            </a:lvl1pPr>
          </a:lstStyle>
          <a:p>
            <a:pPr>
              <a:defRPr/>
            </a:pPr>
            <a:fld id="{51630EE0-502A-4BBC-A213-134072BAC1AE}" type="slidenum">
              <a:rPr lang="en-US"/>
              <a:pPr>
                <a:defRPr/>
              </a:pPr>
              <a:t>‹#›</a:t>
            </a:fld>
            <a:endParaRPr lang="en-US"/>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lvl1pPr>
              <a:defRPr sz="1400"/>
            </a:lvl1pPr>
          </a:lstStyle>
          <a:p>
            <a:r>
              <a:rPr lang="en-US" dirty="0" smtClean="0">
                <a:solidFill>
                  <a:srgbClr val="002060"/>
                </a:solidFill>
                <a:latin typeface="Britannic Bold" pitchFamily="34" charset="0"/>
              </a:rPr>
              <a:t>Advanced Programming </a:t>
            </a:r>
          </a:p>
        </p:txBody>
      </p:sp>
      <p:sp>
        <p:nvSpPr>
          <p:cNvPr id="6" name="Slide Number Placeholder 5"/>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2" y="291253"/>
            <a:ext cx="3910807" cy="765387"/>
          </a:xfrm>
        </p:spPr>
        <p:txBody>
          <a:bodyPr/>
          <a:lstStyle>
            <a:lvl1pPr algn="l">
              <a:defRPr sz="2300" b="1"/>
            </a:lvl1pPr>
          </a:lstStyle>
          <a:p>
            <a:r>
              <a:rPr lang="en-US" smtClean="0"/>
              <a:t>Click to edit Master title style</a:t>
            </a:r>
            <a:endParaRPr lang="en-US" dirty="0"/>
          </a:p>
        </p:txBody>
      </p:sp>
      <p:sp>
        <p:nvSpPr>
          <p:cNvPr id="3" name="Content Placeholder 2"/>
          <p:cNvSpPr>
            <a:spLocks noGrp="1"/>
          </p:cNvSpPr>
          <p:nvPr>
            <p:ph idx="1"/>
          </p:nvPr>
        </p:nvSpPr>
        <p:spPr>
          <a:xfrm>
            <a:off x="4647566" y="291255"/>
            <a:ext cx="6645275" cy="6243321"/>
          </a:xfrm>
        </p:spPr>
        <p:txBody>
          <a:bodyPr/>
          <a:lstStyle>
            <a:lvl1pPr>
              <a:defRPr sz="3700"/>
            </a:lvl1pPr>
            <a:lvl2pPr>
              <a:defRPr sz="3300"/>
            </a:lvl2pPr>
            <a:lvl3pPr>
              <a:defRPr sz="29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94362" y="1530775"/>
            <a:ext cx="3910807" cy="5003801"/>
          </a:xfrm>
        </p:spPr>
        <p:txBody>
          <a:bodyPr/>
          <a:lstStyle>
            <a:lvl1pPr marL="0" indent="0">
              <a:buNone/>
              <a:defRPr sz="1600"/>
            </a:lvl1pPr>
            <a:lvl2pPr marL="535539" indent="0">
              <a:buNone/>
              <a:defRPr sz="1400"/>
            </a:lvl2pPr>
            <a:lvl3pPr marL="1071079" indent="0">
              <a:buNone/>
              <a:defRPr sz="1200"/>
            </a:lvl3pPr>
            <a:lvl4pPr marL="1606619" indent="0">
              <a:buNone/>
              <a:defRPr sz="1100"/>
            </a:lvl4pPr>
            <a:lvl5pPr marL="2142158" indent="0">
              <a:buNone/>
              <a:defRPr sz="1100"/>
            </a:lvl5pPr>
            <a:lvl6pPr marL="2677698" indent="0">
              <a:buNone/>
              <a:defRPr sz="1100"/>
            </a:lvl6pPr>
            <a:lvl7pPr marL="3213237" indent="0">
              <a:buNone/>
              <a:defRPr sz="1100"/>
            </a:lvl7pPr>
            <a:lvl8pPr marL="3748777" indent="0">
              <a:buNone/>
              <a:defRPr sz="1100"/>
            </a:lvl8pPr>
            <a:lvl9pPr marL="4284317" indent="0">
              <a:buNone/>
              <a:defRPr sz="11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sz="1400"/>
            </a:lvl1pPr>
          </a:lstStyle>
          <a:p>
            <a:pPr>
              <a:defRPr/>
            </a:pPr>
            <a:r>
              <a:rPr lang="en-US" dirty="0" smtClean="0">
                <a:solidFill>
                  <a:srgbClr val="002060"/>
                </a:solidFill>
                <a:latin typeface="Britannic Bold" pitchFamily="34" charset="0"/>
              </a:rPr>
              <a:t>Advanced Programming </a:t>
            </a:r>
          </a:p>
        </p:txBody>
      </p:sp>
      <p:sp>
        <p:nvSpPr>
          <p:cNvPr id="7" name="Rectangle 13"/>
          <p:cNvSpPr>
            <a:spLocks noGrp="1" noChangeArrowheads="1"/>
          </p:cNvSpPr>
          <p:nvPr>
            <p:ph type="sldNum" sz="quarter" idx="12"/>
          </p:nvPr>
        </p:nvSpPr>
        <p:spPr>
          <a:ln/>
        </p:spPr>
        <p:txBody>
          <a:bodyPr/>
          <a:lstStyle>
            <a:lvl1pPr>
              <a:defRPr/>
            </a:lvl1pPr>
          </a:lstStyle>
          <a:p>
            <a:pPr>
              <a:defRPr/>
            </a:pPr>
            <a:fld id="{EE25910C-3C06-4819-8DD9-BAA570BF09B9}" type="slidenum">
              <a:rPr lang="en-US"/>
              <a:pPr>
                <a:defRPr/>
              </a:pPr>
              <a:t>‹#›</a:t>
            </a:fld>
            <a:endParaRPr lang="en-US"/>
          </a:p>
        </p:txBody>
      </p:sp>
    </p:spTree>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4" y="5120641"/>
            <a:ext cx="7132320" cy="604521"/>
          </a:xfrm>
        </p:spPr>
        <p:txBody>
          <a:bodyPr/>
          <a:lstStyle>
            <a:lvl1pPr algn="l">
              <a:defRPr sz="2300" b="1"/>
            </a:lvl1pPr>
          </a:lstStyle>
          <a:p>
            <a:r>
              <a:rPr lang="en-US" smtClean="0"/>
              <a:t>Click to edit Master title style</a:t>
            </a:r>
            <a:endParaRPr lang="en-US"/>
          </a:p>
        </p:txBody>
      </p:sp>
      <p:sp>
        <p:nvSpPr>
          <p:cNvPr id="3" name="Picture Placeholder 2"/>
          <p:cNvSpPr>
            <a:spLocks noGrp="1"/>
          </p:cNvSpPr>
          <p:nvPr>
            <p:ph type="pic" idx="1"/>
          </p:nvPr>
        </p:nvSpPr>
        <p:spPr>
          <a:xfrm>
            <a:off x="2329974" y="653627"/>
            <a:ext cx="7132320" cy="4389120"/>
          </a:xfrm>
        </p:spPr>
        <p:txBody>
          <a:bodyPr/>
          <a:lstStyle>
            <a:lvl1pPr marL="0" indent="0">
              <a:buNone/>
              <a:defRPr sz="3700"/>
            </a:lvl1pPr>
            <a:lvl2pPr marL="535539" indent="0">
              <a:buNone/>
              <a:defRPr sz="3300"/>
            </a:lvl2pPr>
            <a:lvl3pPr marL="1071079" indent="0">
              <a:buNone/>
              <a:defRPr sz="2900"/>
            </a:lvl3pPr>
            <a:lvl4pPr marL="1606619" indent="0">
              <a:buNone/>
              <a:defRPr sz="2300"/>
            </a:lvl4pPr>
            <a:lvl5pPr marL="2142158" indent="0">
              <a:buNone/>
              <a:defRPr sz="2300"/>
            </a:lvl5pPr>
            <a:lvl6pPr marL="2677698" indent="0">
              <a:buNone/>
              <a:defRPr sz="2300"/>
            </a:lvl6pPr>
            <a:lvl7pPr marL="3213237" indent="0">
              <a:buNone/>
              <a:defRPr sz="2300"/>
            </a:lvl7pPr>
            <a:lvl8pPr marL="3748777" indent="0">
              <a:buNone/>
              <a:defRPr sz="2300"/>
            </a:lvl8pPr>
            <a:lvl9pPr marL="4284317" indent="0">
              <a:buNone/>
              <a:defRPr sz="23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2329974" y="5725162"/>
            <a:ext cx="7132320" cy="858519"/>
          </a:xfrm>
        </p:spPr>
        <p:txBody>
          <a:bodyPr/>
          <a:lstStyle>
            <a:lvl1pPr marL="0" indent="0">
              <a:buNone/>
              <a:defRPr sz="1600"/>
            </a:lvl1pPr>
            <a:lvl2pPr marL="535539" indent="0">
              <a:buNone/>
              <a:defRPr sz="1400"/>
            </a:lvl2pPr>
            <a:lvl3pPr marL="1071079" indent="0">
              <a:buNone/>
              <a:defRPr sz="1200"/>
            </a:lvl3pPr>
            <a:lvl4pPr marL="1606619" indent="0">
              <a:buNone/>
              <a:defRPr sz="1100"/>
            </a:lvl4pPr>
            <a:lvl5pPr marL="2142158" indent="0">
              <a:buNone/>
              <a:defRPr sz="1100"/>
            </a:lvl5pPr>
            <a:lvl6pPr marL="2677698" indent="0">
              <a:buNone/>
              <a:defRPr sz="1100"/>
            </a:lvl6pPr>
            <a:lvl7pPr marL="3213237" indent="0">
              <a:buNone/>
              <a:defRPr sz="1100"/>
            </a:lvl7pPr>
            <a:lvl8pPr marL="3748777" indent="0">
              <a:buNone/>
              <a:defRPr sz="1100"/>
            </a:lvl8pPr>
            <a:lvl9pPr marL="4284317" indent="0">
              <a:buNone/>
              <a:defRPr sz="11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sz="1400"/>
            </a:lvl1pPr>
          </a:lstStyle>
          <a:p>
            <a:pPr>
              <a:defRPr/>
            </a:pPr>
            <a:r>
              <a:rPr lang="en-US" dirty="0" smtClean="0">
                <a:solidFill>
                  <a:srgbClr val="002060"/>
                </a:solidFill>
                <a:latin typeface="Britannic Bold" pitchFamily="34" charset="0"/>
              </a:rPr>
              <a:t>Advanced Programming </a:t>
            </a:r>
          </a:p>
        </p:txBody>
      </p:sp>
      <p:sp>
        <p:nvSpPr>
          <p:cNvPr id="7" name="Rectangle 13"/>
          <p:cNvSpPr>
            <a:spLocks noGrp="1" noChangeArrowheads="1"/>
          </p:cNvSpPr>
          <p:nvPr>
            <p:ph type="sldNum" sz="quarter" idx="12"/>
          </p:nvPr>
        </p:nvSpPr>
        <p:spPr>
          <a:ln/>
        </p:spPr>
        <p:txBody>
          <a:bodyPr/>
          <a:lstStyle>
            <a:lvl1pPr>
              <a:defRPr/>
            </a:lvl1pPr>
          </a:lstStyle>
          <a:p>
            <a:pPr>
              <a:defRPr/>
            </a:pPr>
            <a:fld id="{10152214-3A8B-42E4-9654-5CF1E63D5191}" type="slidenum">
              <a:rPr lang="en-US"/>
              <a:pPr>
                <a:defRPr/>
              </a:pPr>
              <a:t>‹#›</a:t>
            </a:fld>
            <a:endParaRPr lang="en-US"/>
          </a:p>
        </p:txBody>
      </p:sp>
    </p:spTree>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sz="1400"/>
            </a:lvl1pPr>
          </a:lstStyle>
          <a:p>
            <a:pPr>
              <a:defRPr/>
            </a:pPr>
            <a:r>
              <a:rPr lang="en-US" dirty="0" smtClean="0">
                <a:solidFill>
                  <a:srgbClr val="002060"/>
                </a:solidFill>
                <a:latin typeface="Britannic Bold" pitchFamily="34" charset="0"/>
              </a:rPr>
              <a:t>Advanced Programming </a:t>
            </a:r>
          </a:p>
        </p:txBody>
      </p:sp>
      <p:sp>
        <p:nvSpPr>
          <p:cNvPr id="6" name="Rectangle 13"/>
          <p:cNvSpPr>
            <a:spLocks noGrp="1" noChangeArrowheads="1"/>
          </p:cNvSpPr>
          <p:nvPr>
            <p:ph type="sldNum" sz="quarter" idx="12"/>
          </p:nvPr>
        </p:nvSpPr>
        <p:spPr>
          <a:ln/>
        </p:spPr>
        <p:txBody>
          <a:bodyPr/>
          <a:lstStyle>
            <a:lvl1pPr>
              <a:defRPr/>
            </a:lvl1pPr>
          </a:lstStyle>
          <a:p>
            <a:pPr>
              <a:defRPr/>
            </a:pPr>
            <a:fld id="{4A8CF80E-B7BF-4731-9A5D-2DB824B9A253}" type="slidenum">
              <a:rPr lang="en-US"/>
              <a:pPr>
                <a:defRPr/>
              </a:pPr>
              <a:t>‹#›</a:t>
            </a:fld>
            <a:endParaRPr lang="en-US"/>
          </a:p>
        </p:txBody>
      </p:sp>
    </p:spTree>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2046" y="243840"/>
            <a:ext cx="2748915" cy="674624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1" y="243840"/>
            <a:ext cx="8048625" cy="67462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sz="1400"/>
            </a:lvl1pPr>
          </a:lstStyle>
          <a:p>
            <a:pPr>
              <a:defRPr/>
            </a:pPr>
            <a:r>
              <a:rPr lang="en-US" dirty="0" smtClean="0">
                <a:solidFill>
                  <a:srgbClr val="002060"/>
                </a:solidFill>
                <a:latin typeface="Britannic Bold" pitchFamily="34" charset="0"/>
              </a:rPr>
              <a:t>Advanced Programming </a:t>
            </a:r>
          </a:p>
        </p:txBody>
      </p:sp>
      <p:sp>
        <p:nvSpPr>
          <p:cNvPr id="6" name="Rectangle 13"/>
          <p:cNvSpPr>
            <a:spLocks noGrp="1" noChangeArrowheads="1"/>
          </p:cNvSpPr>
          <p:nvPr>
            <p:ph type="sldNum" sz="quarter" idx="12"/>
          </p:nvPr>
        </p:nvSpPr>
        <p:spPr>
          <a:ln/>
        </p:spPr>
        <p:txBody>
          <a:bodyPr/>
          <a:lstStyle>
            <a:lvl1pPr>
              <a:defRPr/>
            </a:lvl1pPr>
          </a:lstStyle>
          <a:p>
            <a:pPr>
              <a:defRPr/>
            </a:pPr>
            <a:fld id="{92F22E28-4A06-4210-B36F-A33360B5F7E9}" type="slidenum">
              <a:rPr lang="en-US"/>
              <a:pPr>
                <a:defRPr/>
              </a:pPr>
              <a:t>‹#›</a:t>
            </a:fld>
            <a:endParaRPr lang="en-US"/>
          </a:p>
        </p:txBody>
      </p:sp>
    </p:spTree>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95300" y="243840"/>
            <a:ext cx="10995660" cy="67462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p:txBody>
          <a:bodyPr/>
          <a:lstStyle>
            <a:lvl1pPr>
              <a:defRPr/>
            </a:lvl1pPr>
          </a:lstStyle>
          <a:p>
            <a:pPr>
              <a:defRPr/>
            </a:pPr>
            <a:fld id="{9E3E6D4D-A66B-41DC-876D-9E047E7E9012}" type="slidenum">
              <a:rPr lang="en-US"/>
              <a:pPr>
                <a:defRPr/>
              </a:pPr>
              <a:t>‹#›</a:t>
            </a:fld>
            <a:endParaRPr lang="en-US" dirty="0"/>
          </a:p>
        </p:txBody>
      </p:sp>
    </p:spTree>
  </p:cSld>
  <p:clrMapOvr>
    <a:masterClrMapping/>
  </p:clrMapOvr>
  <p:transition>
    <p:zo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92482" y="406400"/>
            <a:ext cx="10130949" cy="65024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96240" y="1544320"/>
            <a:ext cx="5349240" cy="53644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43600" y="1544320"/>
            <a:ext cx="5349240" cy="53644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a:xfrm>
            <a:off x="198120" y="6908800"/>
            <a:ext cx="2476500" cy="406400"/>
          </a:xfrm>
        </p:spPr>
        <p:txBody>
          <a:bodyPr/>
          <a:lstStyle>
            <a:lvl1pPr>
              <a:defRPr/>
            </a:lvl1pPr>
          </a:lstStyle>
          <a:p>
            <a:pPr>
              <a:defRPr/>
            </a:pPr>
            <a:endParaRPr lang="en-US"/>
          </a:p>
        </p:txBody>
      </p:sp>
      <p:sp>
        <p:nvSpPr>
          <p:cNvPr id="7" name="Footer Placeholder 5"/>
          <p:cNvSpPr>
            <a:spLocks noGrp="1"/>
          </p:cNvSpPr>
          <p:nvPr>
            <p:ph type="ftr" sz="quarter" idx="11"/>
          </p:nvPr>
        </p:nvSpPr>
        <p:spPr>
          <a:xfrm>
            <a:off x="4061460" y="6908800"/>
            <a:ext cx="3764280" cy="406400"/>
          </a:xfrm>
        </p:spPr>
        <p:txBody>
          <a:bodyPr/>
          <a:lstStyle>
            <a:lvl1pPr>
              <a:defRPr sz="1400" smtClean="0"/>
            </a:lvl1pPr>
          </a:lstStyle>
          <a:p>
            <a:pPr>
              <a:defRPr/>
            </a:pPr>
            <a:r>
              <a:rPr lang="en-US" dirty="0" smtClean="0">
                <a:solidFill>
                  <a:srgbClr val="002060"/>
                </a:solidFill>
                <a:latin typeface="Britannic Bold" pitchFamily="34" charset="0"/>
              </a:rPr>
              <a:t>Advanced Programming </a:t>
            </a:r>
          </a:p>
        </p:txBody>
      </p:sp>
      <p:sp>
        <p:nvSpPr>
          <p:cNvPr id="8" name="Slide Number Placeholder 6"/>
          <p:cNvSpPr>
            <a:spLocks noGrp="1"/>
          </p:cNvSpPr>
          <p:nvPr>
            <p:ph type="sldNum" sz="quarter" idx="12"/>
          </p:nvPr>
        </p:nvSpPr>
        <p:spPr>
          <a:xfrm>
            <a:off x="9410700" y="6908800"/>
            <a:ext cx="2476500" cy="406400"/>
          </a:xfrm>
        </p:spPr>
        <p:txBody>
          <a:bodyPr/>
          <a:lstStyle>
            <a:lvl1pPr>
              <a:defRPr/>
            </a:lvl1pPr>
          </a:lstStyle>
          <a:p>
            <a:pPr>
              <a:defRPr/>
            </a:pPr>
            <a:fld id="{AC369AC1-3D14-4A94-BEAA-5F6C6B6AA2AA}" type="slidenum">
              <a:rPr lang="en-US"/>
              <a:pPr>
                <a:defRPr/>
              </a:pPr>
              <a:t>‹#›</a:t>
            </a:fld>
            <a:endParaRPr lang="en-US"/>
          </a:p>
        </p:txBody>
      </p:sp>
    </p:spTree>
  </p:cSld>
  <p:clrMapOvr>
    <a:masterClrMapping/>
  </p:clrMapOvr>
  <p:transition>
    <p:zo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92482" y="406400"/>
            <a:ext cx="10130949" cy="65024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96240" y="1544320"/>
            <a:ext cx="5349240" cy="53644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943600" y="1544320"/>
            <a:ext cx="5349240" cy="26009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943600" y="4307840"/>
            <a:ext cx="5349240" cy="26009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5"/>
          <p:cNvSpPr>
            <a:spLocks noGrp="1"/>
          </p:cNvSpPr>
          <p:nvPr>
            <p:ph type="dt" sz="half" idx="10"/>
          </p:nvPr>
        </p:nvSpPr>
        <p:spPr>
          <a:xfrm>
            <a:off x="198120" y="6908800"/>
            <a:ext cx="2476500" cy="406400"/>
          </a:xfrm>
        </p:spPr>
        <p:txBody>
          <a:bodyPr/>
          <a:lstStyle>
            <a:lvl1pPr>
              <a:defRPr/>
            </a:lvl1pPr>
          </a:lstStyle>
          <a:p>
            <a:pPr>
              <a:defRPr/>
            </a:pPr>
            <a:endParaRPr lang="en-US"/>
          </a:p>
        </p:txBody>
      </p:sp>
      <p:sp>
        <p:nvSpPr>
          <p:cNvPr id="8" name="Footer Placeholder 6"/>
          <p:cNvSpPr>
            <a:spLocks noGrp="1"/>
          </p:cNvSpPr>
          <p:nvPr>
            <p:ph type="ftr" sz="quarter" idx="11"/>
          </p:nvPr>
        </p:nvSpPr>
        <p:spPr>
          <a:xfrm>
            <a:off x="4061460" y="6908800"/>
            <a:ext cx="3764280" cy="406400"/>
          </a:xfrm>
        </p:spPr>
        <p:txBody>
          <a:bodyPr/>
          <a:lstStyle>
            <a:lvl1pPr>
              <a:defRPr smtClean="0"/>
            </a:lvl1pPr>
          </a:lstStyle>
          <a:p>
            <a:pPr>
              <a:defRPr/>
            </a:pPr>
            <a:r>
              <a:rPr lang="en-US" smtClean="0"/>
              <a:t>Advanced Programming </a:t>
            </a:r>
            <a:endParaRPr lang="en-US"/>
          </a:p>
        </p:txBody>
      </p:sp>
      <p:sp>
        <p:nvSpPr>
          <p:cNvPr id="9" name="Slide Number Placeholder 7"/>
          <p:cNvSpPr>
            <a:spLocks noGrp="1"/>
          </p:cNvSpPr>
          <p:nvPr>
            <p:ph type="sldNum" sz="quarter" idx="12"/>
          </p:nvPr>
        </p:nvSpPr>
        <p:spPr>
          <a:xfrm>
            <a:off x="9410700" y="6908800"/>
            <a:ext cx="2476500" cy="406400"/>
          </a:xfrm>
        </p:spPr>
        <p:txBody>
          <a:bodyPr/>
          <a:lstStyle>
            <a:lvl1pPr>
              <a:defRPr/>
            </a:lvl1pPr>
          </a:lstStyle>
          <a:p>
            <a:pPr>
              <a:defRPr/>
            </a:pPr>
            <a:fld id="{5D2FE76D-7127-4D54-BE37-68A8BA4877D3}" type="slidenum">
              <a:rPr lang="en-US"/>
              <a:pPr>
                <a:defRPr/>
              </a:pPr>
              <a:t>‹#›</a:t>
            </a:fld>
            <a:endParaRPr lang="en-US"/>
          </a:p>
        </p:txBody>
      </p:sp>
    </p:spTree>
  </p:cSld>
  <p:clrMapOvr>
    <a:masterClrMapping/>
  </p:clrMapOvr>
  <p:transition>
    <p:zo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792482" y="406400"/>
            <a:ext cx="10130949" cy="65024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96240" y="1544320"/>
            <a:ext cx="5349240" cy="53644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943600" y="1544320"/>
            <a:ext cx="5349240" cy="5364480"/>
          </a:xfrm>
        </p:spPr>
        <p:txBody>
          <a:bodyPr/>
          <a:lstStyle/>
          <a:p>
            <a:pPr lvl="0"/>
            <a:r>
              <a:rPr lang="en-US" noProof="0" smtClean="0"/>
              <a:t>Click icon to add clip art</a:t>
            </a:r>
            <a:endParaRPr lang="en-US" noProof="0"/>
          </a:p>
        </p:txBody>
      </p:sp>
      <p:sp>
        <p:nvSpPr>
          <p:cNvPr id="6" name="Date Placeholder 4"/>
          <p:cNvSpPr>
            <a:spLocks noGrp="1"/>
          </p:cNvSpPr>
          <p:nvPr>
            <p:ph type="dt" sz="half" idx="10"/>
          </p:nvPr>
        </p:nvSpPr>
        <p:spPr>
          <a:xfrm>
            <a:off x="198120" y="6908800"/>
            <a:ext cx="2476500" cy="406400"/>
          </a:xfrm>
        </p:spPr>
        <p:txBody>
          <a:bodyPr/>
          <a:lstStyle>
            <a:lvl1pPr>
              <a:defRPr/>
            </a:lvl1pPr>
          </a:lstStyle>
          <a:p>
            <a:pPr>
              <a:defRPr/>
            </a:pPr>
            <a:endParaRPr lang="en-US"/>
          </a:p>
        </p:txBody>
      </p:sp>
      <p:sp>
        <p:nvSpPr>
          <p:cNvPr id="7" name="Footer Placeholder 5"/>
          <p:cNvSpPr>
            <a:spLocks noGrp="1"/>
          </p:cNvSpPr>
          <p:nvPr>
            <p:ph type="ftr" sz="quarter" idx="11"/>
          </p:nvPr>
        </p:nvSpPr>
        <p:spPr>
          <a:xfrm>
            <a:off x="4061460" y="6908800"/>
            <a:ext cx="3764280" cy="406400"/>
          </a:xfrm>
        </p:spPr>
        <p:txBody>
          <a:bodyPr/>
          <a:lstStyle>
            <a:lvl1pPr>
              <a:defRPr smtClean="0"/>
            </a:lvl1pPr>
          </a:lstStyle>
          <a:p>
            <a:pPr>
              <a:defRPr/>
            </a:pPr>
            <a:r>
              <a:rPr lang="en-US" smtClean="0"/>
              <a:t>Advanced Programming </a:t>
            </a:r>
            <a:endParaRPr lang="en-US"/>
          </a:p>
        </p:txBody>
      </p:sp>
      <p:sp>
        <p:nvSpPr>
          <p:cNvPr id="8" name="Slide Number Placeholder 6"/>
          <p:cNvSpPr>
            <a:spLocks noGrp="1"/>
          </p:cNvSpPr>
          <p:nvPr>
            <p:ph type="sldNum" sz="quarter" idx="12"/>
          </p:nvPr>
        </p:nvSpPr>
        <p:spPr>
          <a:xfrm>
            <a:off x="9410700" y="6908800"/>
            <a:ext cx="2476500" cy="406400"/>
          </a:xfrm>
        </p:spPr>
        <p:txBody>
          <a:bodyPr/>
          <a:lstStyle>
            <a:lvl1pPr>
              <a:defRPr/>
            </a:lvl1pPr>
          </a:lstStyle>
          <a:p>
            <a:pPr>
              <a:defRPr/>
            </a:pPr>
            <a:fld id="{632552E4-B939-4CBE-BB43-8A24F4CF251F}" type="slidenum">
              <a:rPr lang="en-US"/>
              <a:pPr>
                <a:defRPr/>
              </a:pPr>
              <a:t>‹#›</a:t>
            </a:fld>
            <a:endParaRPr lang="en-US"/>
          </a:p>
        </p:txBody>
      </p:sp>
    </p:spTree>
  </p:cSld>
  <p:clrMapOvr>
    <a:masterClrMapping/>
  </p:clrMapOvr>
  <p:transition>
    <p:zo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406400"/>
            <a:ext cx="10896600" cy="73152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95300" y="1544320"/>
            <a:ext cx="10896600" cy="5364480"/>
          </a:xfrm>
        </p:spPr>
        <p:txBody>
          <a:bodyPr/>
          <a:lstStyle/>
          <a:p>
            <a:r>
              <a:rPr lang="en-US" smtClean="0"/>
              <a:t>Click icon to add table</a:t>
            </a:r>
            <a:endParaRPr lang="en-US"/>
          </a:p>
        </p:txBody>
      </p:sp>
      <p:sp>
        <p:nvSpPr>
          <p:cNvPr id="4" name="Date Placeholder 3"/>
          <p:cNvSpPr>
            <a:spLocks noGrp="1"/>
          </p:cNvSpPr>
          <p:nvPr>
            <p:ph type="dt" sz="half" idx="10"/>
          </p:nvPr>
        </p:nvSpPr>
        <p:spPr>
          <a:xfrm>
            <a:off x="198120" y="6746240"/>
            <a:ext cx="2476500" cy="568960"/>
          </a:xfrm>
        </p:spPr>
        <p:txBody>
          <a:bodyPr/>
          <a:lstStyle>
            <a:lvl1pPr>
              <a:defRPr/>
            </a:lvl1pPr>
          </a:lstStyle>
          <a:p>
            <a:endParaRPr lang="en-US"/>
          </a:p>
        </p:txBody>
      </p:sp>
      <p:sp>
        <p:nvSpPr>
          <p:cNvPr id="5" name="Footer Placeholder 4"/>
          <p:cNvSpPr>
            <a:spLocks noGrp="1"/>
          </p:cNvSpPr>
          <p:nvPr>
            <p:ph type="ftr" sz="quarter" idx="11"/>
          </p:nvPr>
        </p:nvSpPr>
        <p:spPr>
          <a:xfrm>
            <a:off x="4160520" y="6746240"/>
            <a:ext cx="3764280" cy="568960"/>
          </a:xfrm>
        </p:spPr>
        <p:txBody>
          <a:bodyPr/>
          <a:lstStyle>
            <a:lvl1pPr>
              <a:defRPr/>
            </a:lvl1pPr>
          </a:lstStyle>
          <a:p>
            <a:r>
              <a:rPr lang="en-US" smtClean="0"/>
              <a:t>Advanced Programming </a:t>
            </a:r>
            <a:endParaRPr lang="en-US"/>
          </a:p>
        </p:txBody>
      </p:sp>
      <p:sp>
        <p:nvSpPr>
          <p:cNvPr id="6" name="Slide Number Placeholder 5"/>
          <p:cNvSpPr>
            <a:spLocks noGrp="1"/>
          </p:cNvSpPr>
          <p:nvPr>
            <p:ph type="sldNum" sz="quarter" idx="12"/>
          </p:nvPr>
        </p:nvSpPr>
        <p:spPr>
          <a:xfrm>
            <a:off x="9410700" y="6827520"/>
            <a:ext cx="2476500" cy="487680"/>
          </a:xfrm>
        </p:spPr>
        <p:txBody>
          <a:bodyPr/>
          <a:lstStyle>
            <a:lvl1pPr>
              <a:defRPr/>
            </a:lvl1pPr>
          </a:lstStyle>
          <a:p>
            <a:fld id="{223B9929-1738-403E-B748-BD2AC83CC94E}" type="slidenum">
              <a:rPr lang="en-US"/>
              <a:pPr/>
              <a:t>‹#›</a:t>
            </a:fld>
            <a:endParaRPr lang="en-US"/>
          </a:p>
        </p:txBody>
      </p:sp>
    </p:spTree>
  </p:cSld>
  <p:clrMapOvr>
    <a:masterClrMapping/>
  </p:clrMapOvr>
  <p:transition>
    <p:zo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1540" y="2272455"/>
            <a:ext cx="10104120" cy="1568027"/>
          </a:xfrm>
        </p:spPr>
        <p:txBody>
          <a:bodyPr/>
          <a:lstStyle/>
          <a:p>
            <a:r>
              <a:rPr lang="en-US" smtClean="0"/>
              <a:t>Click to edit Master title style</a:t>
            </a:r>
            <a:endParaRPr lang="en-US"/>
          </a:p>
        </p:txBody>
      </p:sp>
      <p:sp>
        <p:nvSpPr>
          <p:cNvPr id="3" name="Subtitle 2"/>
          <p:cNvSpPr>
            <a:spLocks noGrp="1"/>
          </p:cNvSpPr>
          <p:nvPr>
            <p:ph type="subTitle" idx="1"/>
          </p:nvPr>
        </p:nvSpPr>
        <p:spPr>
          <a:xfrm>
            <a:off x="1783080" y="4145280"/>
            <a:ext cx="8321040" cy="1869440"/>
          </a:xfrm>
        </p:spPr>
        <p:txBody>
          <a:bodyPr/>
          <a:lstStyle>
            <a:lvl1pPr marL="0" indent="0" algn="ctr">
              <a:buNone/>
              <a:defRPr>
                <a:solidFill>
                  <a:schemeClr val="tx1">
                    <a:tint val="75000"/>
                  </a:schemeClr>
                </a:solidFill>
              </a:defRPr>
            </a:lvl1pPr>
            <a:lvl2pPr marL="535539" indent="0" algn="ctr">
              <a:buNone/>
              <a:defRPr>
                <a:solidFill>
                  <a:schemeClr val="tx1">
                    <a:tint val="75000"/>
                  </a:schemeClr>
                </a:solidFill>
              </a:defRPr>
            </a:lvl2pPr>
            <a:lvl3pPr marL="1071079" indent="0" algn="ctr">
              <a:buNone/>
              <a:defRPr>
                <a:solidFill>
                  <a:schemeClr val="tx1">
                    <a:tint val="75000"/>
                  </a:schemeClr>
                </a:solidFill>
              </a:defRPr>
            </a:lvl3pPr>
            <a:lvl4pPr marL="1606619" indent="0" algn="ctr">
              <a:buNone/>
              <a:defRPr>
                <a:solidFill>
                  <a:schemeClr val="tx1">
                    <a:tint val="75000"/>
                  </a:schemeClr>
                </a:solidFill>
              </a:defRPr>
            </a:lvl4pPr>
            <a:lvl5pPr marL="2142158" indent="0" algn="ctr">
              <a:buNone/>
              <a:defRPr>
                <a:solidFill>
                  <a:schemeClr val="tx1">
                    <a:tint val="75000"/>
                  </a:schemeClr>
                </a:solidFill>
              </a:defRPr>
            </a:lvl5pPr>
            <a:lvl6pPr marL="2677698" indent="0" algn="ctr">
              <a:buNone/>
              <a:defRPr>
                <a:solidFill>
                  <a:schemeClr val="tx1">
                    <a:tint val="75000"/>
                  </a:schemeClr>
                </a:solidFill>
              </a:defRPr>
            </a:lvl6pPr>
            <a:lvl7pPr marL="3213237" indent="0" algn="ctr">
              <a:buNone/>
              <a:defRPr>
                <a:solidFill>
                  <a:schemeClr val="tx1">
                    <a:tint val="75000"/>
                  </a:schemeClr>
                </a:solidFill>
              </a:defRPr>
            </a:lvl7pPr>
            <a:lvl8pPr marL="3748777" indent="0" algn="ctr">
              <a:buNone/>
              <a:defRPr>
                <a:solidFill>
                  <a:schemeClr val="tx1">
                    <a:tint val="75000"/>
                  </a:schemeClr>
                </a:solidFill>
              </a:defRPr>
            </a:lvl8pPr>
            <a:lvl9pPr marL="428431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Advanced Programming </a:t>
            </a:r>
            <a:endParaRPr lang="en-US"/>
          </a:p>
        </p:txBody>
      </p:sp>
      <p:sp>
        <p:nvSpPr>
          <p:cNvPr id="6" name="Slide Number Placeholder 5"/>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4700695"/>
            <a:ext cx="10104120" cy="1452880"/>
          </a:xfrm>
        </p:spPr>
        <p:txBody>
          <a:bodyPr anchor="t"/>
          <a:lstStyle>
            <a:lvl1pPr algn="l">
              <a:defRPr sz="4700" b="1" cap="all"/>
            </a:lvl1pPr>
          </a:lstStyle>
          <a:p>
            <a:r>
              <a:rPr lang="en-US" smtClean="0"/>
              <a:t>Click to edit Master title style</a:t>
            </a:r>
            <a:endParaRPr lang="en-US"/>
          </a:p>
        </p:txBody>
      </p:sp>
      <p:sp>
        <p:nvSpPr>
          <p:cNvPr id="3" name="Text Placeholder 2"/>
          <p:cNvSpPr>
            <a:spLocks noGrp="1"/>
          </p:cNvSpPr>
          <p:nvPr>
            <p:ph type="body" idx="1"/>
          </p:nvPr>
        </p:nvSpPr>
        <p:spPr>
          <a:xfrm>
            <a:off x="939007" y="3100496"/>
            <a:ext cx="10104120" cy="1600199"/>
          </a:xfrm>
        </p:spPr>
        <p:txBody>
          <a:bodyPr anchor="b"/>
          <a:lstStyle>
            <a:lvl1pPr marL="0" indent="0">
              <a:buNone/>
              <a:defRPr sz="2300">
                <a:solidFill>
                  <a:schemeClr val="tx1">
                    <a:tint val="75000"/>
                  </a:schemeClr>
                </a:solidFill>
              </a:defRPr>
            </a:lvl1pPr>
            <a:lvl2pPr marL="535539" indent="0">
              <a:buNone/>
              <a:defRPr sz="2100">
                <a:solidFill>
                  <a:schemeClr val="tx1">
                    <a:tint val="75000"/>
                  </a:schemeClr>
                </a:solidFill>
              </a:defRPr>
            </a:lvl2pPr>
            <a:lvl3pPr marL="1071079" indent="0">
              <a:buNone/>
              <a:defRPr sz="1900">
                <a:solidFill>
                  <a:schemeClr val="tx1">
                    <a:tint val="75000"/>
                  </a:schemeClr>
                </a:solidFill>
              </a:defRPr>
            </a:lvl3pPr>
            <a:lvl4pPr marL="1606619" indent="0">
              <a:buNone/>
              <a:defRPr sz="1600">
                <a:solidFill>
                  <a:schemeClr val="tx1">
                    <a:tint val="75000"/>
                  </a:schemeClr>
                </a:solidFill>
              </a:defRPr>
            </a:lvl4pPr>
            <a:lvl5pPr marL="2142158" indent="0">
              <a:buNone/>
              <a:defRPr sz="1600">
                <a:solidFill>
                  <a:schemeClr val="tx1">
                    <a:tint val="75000"/>
                  </a:schemeClr>
                </a:solidFill>
              </a:defRPr>
            </a:lvl5pPr>
            <a:lvl6pPr marL="2677698" indent="0">
              <a:buNone/>
              <a:defRPr sz="1600">
                <a:solidFill>
                  <a:schemeClr val="tx1">
                    <a:tint val="75000"/>
                  </a:schemeClr>
                </a:solidFill>
              </a:defRPr>
            </a:lvl6pPr>
            <a:lvl7pPr marL="3213237" indent="0">
              <a:buNone/>
              <a:defRPr sz="1600">
                <a:solidFill>
                  <a:schemeClr val="tx1">
                    <a:tint val="75000"/>
                  </a:schemeClr>
                </a:solidFill>
              </a:defRPr>
            </a:lvl7pPr>
            <a:lvl8pPr marL="3748777" indent="0">
              <a:buNone/>
              <a:defRPr sz="1600">
                <a:solidFill>
                  <a:schemeClr val="tx1">
                    <a:tint val="75000"/>
                  </a:schemeClr>
                </a:solidFill>
              </a:defRPr>
            </a:lvl8pPr>
            <a:lvl9pPr marL="4284317"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lvl1pPr>
              <a:defRPr sz="1400"/>
            </a:lvl1pPr>
          </a:lstStyle>
          <a:p>
            <a:r>
              <a:rPr lang="en-US" dirty="0" smtClean="0">
                <a:solidFill>
                  <a:srgbClr val="002060"/>
                </a:solidFill>
                <a:latin typeface="Britannic Bold" pitchFamily="34" charset="0"/>
              </a:rPr>
              <a:t>Advanced Programming </a:t>
            </a:r>
          </a:p>
        </p:txBody>
      </p:sp>
      <p:sp>
        <p:nvSpPr>
          <p:cNvPr id="6" name="Slide Number Placeholder 5"/>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Advanced Programming </a:t>
            </a:r>
            <a:endParaRPr lang="en-US"/>
          </a:p>
        </p:txBody>
      </p:sp>
      <p:sp>
        <p:nvSpPr>
          <p:cNvPr id="6" name="Slide Number Placeholder 5"/>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4700695"/>
            <a:ext cx="10104120" cy="1452880"/>
          </a:xfrm>
        </p:spPr>
        <p:txBody>
          <a:bodyPr anchor="t"/>
          <a:lstStyle>
            <a:lvl1pPr algn="l">
              <a:defRPr sz="4700" b="1" cap="all"/>
            </a:lvl1pPr>
          </a:lstStyle>
          <a:p>
            <a:r>
              <a:rPr lang="en-US" smtClean="0"/>
              <a:t>Click to edit Master title style</a:t>
            </a:r>
            <a:endParaRPr lang="en-US"/>
          </a:p>
        </p:txBody>
      </p:sp>
      <p:sp>
        <p:nvSpPr>
          <p:cNvPr id="3" name="Text Placeholder 2"/>
          <p:cNvSpPr>
            <a:spLocks noGrp="1"/>
          </p:cNvSpPr>
          <p:nvPr>
            <p:ph type="body" idx="1"/>
          </p:nvPr>
        </p:nvSpPr>
        <p:spPr>
          <a:xfrm>
            <a:off x="939007" y="3100496"/>
            <a:ext cx="10104120" cy="1600199"/>
          </a:xfrm>
        </p:spPr>
        <p:txBody>
          <a:bodyPr anchor="b"/>
          <a:lstStyle>
            <a:lvl1pPr marL="0" indent="0">
              <a:buNone/>
              <a:defRPr sz="2300">
                <a:solidFill>
                  <a:schemeClr val="tx1">
                    <a:tint val="75000"/>
                  </a:schemeClr>
                </a:solidFill>
              </a:defRPr>
            </a:lvl1pPr>
            <a:lvl2pPr marL="535539" indent="0">
              <a:buNone/>
              <a:defRPr sz="2100">
                <a:solidFill>
                  <a:schemeClr val="tx1">
                    <a:tint val="75000"/>
                  </a:schemeClr>
                </a:solidFill>
              </a:defRPr>
            </a:lvl2pPr>
            <a:lvl3pPr marL="1071079" indent="0">
              <a:buNone/>
              <a:defRPr sz="1900">
                <a:solidFill>
                  <a:schemeClr val="tx1">
                    <a:tint val="75000"/>
                  </a:schemeClr>
                </a:solidFill>
              </a:defRPr>
            </a:lvl3pPr>
            <a:lvl4pPr marL="1606619" indent="0">
              <a:buNone/>
              <a:defRPr sz="1600">
                <a:solidFill>
                  <a:schemeClr val="tx1">
                    <a:tint val="75000"/>
                  </a:schemeClr>
                </a:solidFill>
              </a:defRPr>
            </a:lvl4pPr>
            <a:lvl5pPr marL="2142158" indent="0">
              <a:buNone/>
              <a:defRPr sz="1600">
                <a:solidFill>
                  <a:schemeClr val="tx1">
                    <a:tint val="75000"/>
                  </a:schemeClr>
                </a:solidFill>
              </a:defRPr>
            </a:lvl5pPr>
            <a:lvl6pPr marL="2677698" indent="0">
              <a:buNone/>
              <a:defRPr sz="1600">
                <a:solidFill>
                  <a:schemeClr val="tx1">
                    <a:tint val="75000"/>
                  </a:schemeClr>
                </a:solidFill>
              </a:defRPr>
            </a:lvl6pPr>
            <a:lvl7pPr marL="3213237" indent="0">
              <a:buNone/>
              <a:defRPr sz="1600">
                <a:solidFill>
                  <a:schemeClr val="tx1">
                    <a:tint val="75000"/>
                  </a:schemeClr>
                </a:solidFill>
              </a:defRPr>
            </a:lvl7pPr>
            <a:lvl8pPr marL="3748777" indent="0">
              <a:buNone/>
              <a:defRPr sz="1600">
                <a:solidFill>
                  <a:schemeClr val="tx1">
                    <a:tint val="75000"/>
                  </a:schemeClr>
                </a:solidFill>
              </a:defRPr>
            </a:lvl8pPr>
            <a:lvl9pPr marL="4284317"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Advanced Programming </a:t>
            </a:r>
            <a:endParaRPr lang="en-US"/>
          </a:p>
        </p:txBody>
      </p:sp>
      <p:sp>
        <p:nvSpPr>
          <p:cNvPr id="6" name="Slide Number Placeholder 5"/>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4360" y="1706880"/>
            <a:ext cx="5250180" cy="4827694"/>
          </a:xfrm>
        </p:spPr>
        <p:txBody>
          <a:bodyPr/>
          <a:lstStyle>
            <a:lvl1pPr>
              <a:defRPr sz="3300"/>
            </a:lvl1pPr>
            <a:lvl2pPr>
              <a:defRPr sz="29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42660" y="1706880"/>
            <a:ext cx="5250180" cy="4827694"/>
          </a:xfrm>
        </p:spPr>
        <p:txBody>
          <a:bodyPr/>
          <a:lstStyle>
            <a:lvl1pPr>
              <a:defRPr sz="3300"/>
            </a:lvl1pPr>
            <a:lvl2pPr>
              <a:defRPr sz="29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Advanced Programming </a:t>
            </a:r>
            <a:endParaRPr lang="en-US"/>
          </a:p>
        </p:txBody>
      </p:sp>
      <p:sp>
        <p:nvSpPr>
          <p:cNvPr id="7" name="Slide Number Placeholder 6"/>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94360" y="1637455"/>
            <a:ext cx="5252244" cy="682413"/>
          </a:xfrm>
        </p:spPr>
        <p:txBody>
          <a:bodyPr anchor="b"/>
          <a:lstStyle>
            <a:lvl1pPr marL="0" indent="0">
              <a:buNone/>
              <a:defRPr sz="2900" b="1"/>
            </a:lvl1pPr>
            <a:lvl2pPr marL="535539" indent="0">
              <a:buNone/>
              <a:defRPr sz="2300" b="1"/>
            </a:lvl2pPr>
            <a:lvl3pPr marL="1071079" indent="0">
              <a:buNone/>
              <a:defRPr sz="2100" b="1"/>
            </a:lvl3pPr>
            <a:lvl4pPr marL="1606619" indent="0">
              <a:buNone/>
              <a:defRPr sz="1900" b="1"/>
            </a:lvl4pPr>
            <a:lvl5pPr marL="2142158" indent="0">
              <a:buNone/>
              <a:defRPr sz="1900" b="1"/>
            </a:lvl5pPr>
            <a:lvl6pPr marL="2677698" indent="0">
              <a:buNone/>
              <a:defRPr sz="1900" b="1"/>
            </a:lvl6pPr>
            <a:lvl7pPr marL="3213237" indent="0">
              <a:buNone/>
              <a:defRPr sz="1900" b="1"/>
            </a:lvl7pPr>
            <a:lvl8pPr marL="3748777" indent="0">
              <a:buNone/>
              <a:defRPr sz="1900" b="1"/>
            </a:lvl8pPr>
            <a:lvl9pPr marL="4284317" indent="0">
              <a:buNone/>
              <a:defRPr sz="1900" b="1"/>
            </a:lvl9pPr>
          </a:lstStyle>
          <a:p>
            <a:pPr lvl="0"/>
            <a:r>
              <a:rPr lang="en-US" smtClean="0"/>
              <a:t>Click to edit Master text styles</a:t>
            </a:r>
          </a:p>
        </p:txBody>
      </p:sp>
      <p:sp>
        <p:nvSpPr>
          <p:cNvPr id="4" name="Content Placeholder 3"/>
          <p:cNvSpPr>
            <a:spLocks noGrp="1"/>
          </p:cNvSpPr>
          <p:nvPr>
            <p:ph sz="half" idx="2"/>
          </p:nvPr>
        </p:nvSpPr>
        <p:spPr>
          <a:xfrm>
            <a:off x="594360" y="2319868"/>
            <a:ext cx="5252244" cy="4214707"/>
          </a:xfrm>
        </p:spPr>
        <p:txBody>
          <a:bodyPr/>
          <a:lstStyle>
            <a:lvl1pPr>
              <a:defRPr sz="29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038533" y="1637455"/>
            <a:ext cx="5254308" cy="682413"/>
          </a:xfrm>
        </p:spPr>
        <p:txBody>
          <a:bodyPr anchor="b"/>
          <a:lstStyle>
            <a:lvl1pPr marL="0" indent="0">
              <a:buNone/>
              <a:defRPr sz="2900" b="1"/>
            </a:lvl1pPr>
            <a:lvl2pPr marL="535539" indent="0">
              <a:buNone/>
              <a:defRPr sz="2300" b="1"/>
            </a:lvl2pPr>
            <a:lvl3pPr marL="1071079" indent="0">
              <a:buNone/>
              <a:defRPr sz="2100" b="1"/>
            </a:lvl3pPr>
            <a:lvl4pPr marL="1606619" indent="0">
              <a:buNone/>
              <a:defRPr sz="1900" b="1"/>
            </a:lvl4pPr>
            <a:lvl5pPr marL="2142158" indent="0">
              <a:buNone/>
              <a:defRPr sz="1900" b="1"/>
            </a:lvl5pPr>
            <a:lvl6pPr marL="2677698" indent="0">
              <a:buNone/>
              <a:defRPr sz="1900" b="1"/>
            </a:lvl6pPr>
            <a:lvl7pPr marL="3213237" indent="0">
              <a:buNone/>
              <a:defRPr sz="1900" b="1"/>
            </a:lvl7pPr>
            <a:lvl8pPr marL="3748777" indent="0">
              <a:buNone/>
              <a:defRPr sz="1900" b="1"/>
            </a:lvl8pPr>
            <a:lvl9pPr marL="4284317" indent="0">
              <a:buNone/>
              <a:defRPr sz="1900" b="1"/>
            </a:lvl9pPr>
          </a:lstStyle>
          <a:p>
            <a:pPr lvl="0"/>
            <a:r>
              <a:rPr lang="en-US" smtClean="0"/>
              <a:t>Click to edit Master text styles</a:t>
            </a:r>
          </a:p>
        </p:txBody>
      </p:sp>
      <p:sp>
        <p:nvSpPr>
          <p:cNvPr id="6" name="Content Placeholder 5"/>
          <p:cNvSpPr>
            <a:spLocks noGrp="1"/>
          </p:cNvSpPr>
          <p:nvPr>
            <p:ph sz="quarter" idx="4"/>
          </p:nvPr>
        </p:nvSpPr>
        <p:spPr>
          <a:xfrm>
            <a:off x="6038533" y="2319868"/>
            <a:ext cx="5254308" cy="4214707"/>
          </a:xfrm>
        </p:spPr>
        <p:txBody>
          <a:bodyPr/>
          <a:lstStyle>
            <a:lvl1pPr>
              <a:defRPr sz="29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Advanced Programming </a:t>
            </a:r>
            <a:endParaRPr lang="en-US"/>
          </a:p>
        </p:txBody>
      </p:sp>
      <p:sp>
        <p:nvSpPr>
          <p:cNvPr id="9" name="Slide Number Placeholder 8"/>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Advanced Programming </a:t>
            </a:r>
            <a:endParaRPr lang="en-US"/>
          </a:p>
        </p:txBody>
      </p:sp>
      <p:sp>
        <p:nvSpPr>
          <p:cNvPr id="5" name="Slide Number Placeholder 4"/>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Advanced Programming </a:t>
            </a:r>
            <a:endParaRPr lang="en-US"/>
          </a:p>
        </p:txBody>
      </p:sp>
      <p:sp>
        <p:nvSpPr>
          <p:cNvPr id="4" name="Slide Number Placeholder 3"/>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2" y="291253"/>
            <a:ext cx="3910807" cy="1239520"/>
          </a:xfrm>
        </p:spPr>
        <p:txBody>
          <a:bodyPr anchor="b"/>
          <a:lstStyle>
            <a:lvl1pPr algn="l">
              <a:defRPr sz="2300" b="1"/>
            </a:lvl1pPr>
          </a:lstStyle>
          <a:p>
            <a:r>
              <a:rPr lang="en-US" smtClean="0"/>
              <a:t>Click to edit Master title style</a:t>
            </a:r>
            <a:endParaRPr lang="en-US"/>
          </a:p>
        </p:txBody>
      </p:sp>
      <p:sp>
        <p:nvSpPr>
          <p:cNvPr id="3" name="Content Placeholder 2"/>
          <p:cNvSpPr>
            <a:spLocks noGrp="1"/>
          </p:cNvSpPr>
          <p:nvPr>
            <p:ph idx="1"/>
          </p:nvPr>
        </p:nvSpPr>
        <p:spPr>
          <a:xfrm>
            <a:off x="4647566" y="291255"/>
            <a:ext cx="6645275" cy="6243321"/>
          </a:xfrm>
        </p:spPr>
        <p:txBody>
          <a:bodyPr/>
          <a:lstStyle>
            <a:lvl1pPr>
              <a:defRPr sz="3700"/>
            </a:lvl1pPr>
            <a:lvl2pPr>
              <a:defRPr sz="3300"/>
            </a:lvl2pPr>
            <a:lvl3pPr>
              <a:defRPr sz="29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94362" y="1530775"/>
            <a:ext cx="3910807" cy="5003801"/>
          </a:xfrm>
        </p:spPr>
        <p:txBody>
          <a:bodyPr/>
          <a:lstStyle>
            <a:lvl1pPr marL="0" indent="0">
              <a:buNone/>
              <a:defRPr sz="1600"/>
            </a:lvl1pPr>
            <a:lvl2pPr marL="535539" indent="0">
              <a:buNone/>
              <a:defRPr sz="1400"/>
            </a:lvl2pPr>
            <a:lvl3pPr marL="1071079" indent="0">
              <a:buNone/>
              <a:defRPr sz="1200"/>
            </a:lvl3pPr>
            <a:lvl4pPr marL="1606619" indent="0">
              <a:buNone/>
              <a:defRPr sz="1100"/>
            </a:lvl4pPr>
            <a:lvl5pPr marL="2142158" indent="0">
              <a:buNone/>
              <a:defRPr sz="1100"/>
            </a:lvl5pPr>
            <a:lvl6pPr marL="2677698" indent="0">
              <a:buNone/>
              <a:defRPr sz="1100"/>
            </a:lvl6pPr>
            <a:lvl7pPr marL="3213237" indent="0">
              <a:buNone/>
              <a:defRPr sz="1100"/>
            </a:lvl7pPr>
            <a:lvl8pPr marL="3748777" indent="0">
              <a:buNone/>
              <a:defRPr sz="1100"/>
            </a:lvl8pPr>
            <a:lvl9pPr marL="4284317"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Advanced Programming </a:t>
            </a:r>
            <a:endParaRPr lang="en-US"/>
          </a:p>
        </p:txBody>
      </p:sp>
      <p:sp>
        <p:nvSpPr>
          <p:cNvPr id="7" name="Slide Number Placeholder 6"/>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4" y="5120641"/>
            <a:ext cx="7132320" cy="604521"/>
          </a:xfrm>
        </p:spPr>
        <p:txBody>
          <a:bodyPr anchor="b"/>
          <a:lstStyle>
            <a:lvl1pPr algn="l">
              <a:defRPr sz="2300" b="1"/>
            </a:lvl1pPr>
          </a:lstStyle>
          <a:p>
            <a:r>
              <a:rPr lang="en-US" smtClean="0"/>
              <a:t>Click to edit Master title style</a:t>
            </a:r>
            <a:endParaRPr lang="en-US"/>
          </a:p>
        </p:txBody>
      </p:sp>
      <p:sp>
        <p:nvSpPr>
          <p:cNvPr id="3" name="Picture Placeholder 2"/>
          <p:cNvSpPr>
            <a:spLocks noGrp="1"/>
          </p:cNvSpPr>
          <p:nvPr>
            <p:ph type="pic" idx="1"/>
          </p:nvPr>
        </p:nvSpPr>
        <p:spPr>
          <a:xfrm>
            <a:off x="2329974" y="653627"/>
            <a:ext cx="7132320" cy="4389120"/>
          </a:xfrm>
        </p:spPr>
        <p:txBody>
          <a:bodyPr/>
          <a:lstStyle>
            <a:lvl1pPr marL="0" indent="0">
              <a:buNone/>
              <a:defRPr sz="3700"/>
            </a:lvl1pPr>
            <a:lvl2pPr marL="535539" indent="0">
              <a:buNone/>
              <a:defRPr sz="3300"/>
            </a:lvl2pPr>
            <a:lvl3pPr marL="1071079" indent="0">
              <a:buNone/>
              <a:defRPr sz="2900"/>
            </a:lvl3pPr>
            <a:lvl4pPr marL="1606619" indent="0">
              <a:buNone/>
              <a:defRPr sz="2300"/>
            </a:lvl4pPr>
            <a:lvl5pPr marL="2142158" indent="0">
              <a:buNone/>
              <a:defRPr sz="2300"/>
            </a:lvl5pPr>
            <a:lvl6pPr marL="2677698" indent="0">
              <a:buNone/>
              <a:defRPr sz="2300"/>
            </a:lvl6pPr>
            <a:lvl7pPr marL="3213237" indent="0">
              <a:buNone/>
              <a:defRPr sz="2300"/>
            </a:lvl7pPr>
            <a:lvl8pPr marL="3748777" indent="0">
              <a:buNone/>
              <a:defRPr sz="2300"/>
            </a:lvl8pPr>
            <a:lvl9pPr marL="4284317" indent="0">
              <a:buNone/>
              <a:defRPr sz="2300"/>
            </a:lvl9pPr>
          </a:lstStyle>
          <a:p>
            <a:r>
              <a:rPr lang="en-US" smtClean="0"/>
              <a:t>Click icon to add picture</a:t>
            </a:r>
            <a:endParaRPr lang="en-US"/>
          </a:p>
        </p:txBody>
      </p:sp>
      <p:sp>
        <p:nvSpPr>
          <p:cNvPr id="4" name="Text Placeholder 3"/>
          <p:cNvSpPr>
            <a:spLocks noGrp="1"/>
          </p:cNvSpPr>
          <p:nvPr>
            <p:ph type="body" sz="half" idx="2"/>
          </p:nvPr>
        </p:nvSpPr>
        <p:spPr>
          <a:xfrm>
            <a:off x="2329974" y="5725162"/>
            <a:ext cx="7132320" cy="858519"/>
          </a:xfrm>
        </p:spPr>
        <p:txBody>
          <a:bodyPr/>
          <a:lstStyle>
            <a:lvl1pPr marL="0" indent="0">
              <a:buNone/>
              <a:defRPr sz="1600"/>
            </a:lvl1pPr>
            <a:lvl2pPr marL="535539" indent="0">
              <a:buNone/>
              <a:defRPr sz="1400"/>
            </a:lvl2pPr>
            <a:lvl3pPr marL="1071079" indent="0">
              <a:buNone/>
              <a:defRPr sz="1200"/>
            </a:lvl3pPr>
            <a:lvl4pPr marL="1606619" indent="0">
              <a:buNone/>
              <a:defRPr sz="1100"/>
            </a:lvl4pPr>
            <a:lvl5pPr marL="2142158" indent="0">
              <a:buNone/>
              <a:defRPr sz="1100"/>
            </a:lvl5pPr>
            <a:lvl6pPr marL="2677698" indent="0">
              <a:buNone/>
              <a:defRPr sz="1100"/>
            </a:lvl6pPr>
            <a:lvl7pPr marL="3213237" indent="0">
              <a:buNone/>
              <a:defRPr sz="1100"/>
            </a:lvl7pPr>
            <a:lvl8pPr marL="3748777" indent="0">
              <a:buNone/>
              <a:defRPr sz="1100"/>
            </a:lvl8pPr>
            <a:lvl9pPr marL="4284317"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Advanced Programming </a:t>
            </a:r>
            <a:endParaRPr lang="en-US"/>
          </a:p>
        </p:txBody>
      </p:sp>
      <p:sp>
        <p:nvSpPr>
          <p:cNvPr id="7" name="Slide Number Placeholder 6"/>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Advanced Programming </a:t>
            </a:r>
            <a:endParaRPr lang="en-US"/>
          </a:p>
        </p:txBody>
      </p:sp>
      <p:sp>
        <p:nvSpPr>
          <p:cNvPr id="6" name="Slide Number Placeholder 5"/>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8220" y="292949"/>
            <a:ext cx="2674620" cy="624162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4360" y="292949"/>
            <a:ext cx="7825740" cy="62416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Advanced Programming </a:t>
            </a:r>
            <a:endParaRPr lang="en-US"/>
          </a:p>
        </p:txBody>
      </p:sp>
      <p:sp>
        <p:nvSpPr>
          <p:cNvPr id="6" name="Slide Number Placeholder 5"/>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4360" y="1706880"/>
            <a:ext cx="5250180" cy="4827694"/>
          </a:xfrm>
        </p:spPr>
        <p:txBody>
          <a:bodyPr/>
          <a:lstStyle>
            <a:lvl1pPr>
              <a:defRPr sz="3300"/>
            </a:lvl1pPr>
            <a:lvl2pPr>
              <a:defRPr sz="29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42660" y="1706880"/>
            <a:ext cx="5250180" cy="4827694"/>
          </a:xfrm>
        </p:spPr>
        <p:txBody>
          <a:bodyPr/>
          <a:lstStyle>
            <a:lvl1pPr>
              <a:defRPr sz="3300"/>
            </a:lvl1pPr>
            <a:lvl2pPr>
              <a:defRPr sz="29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lvl1pPr>
              <a:defRPr sz="1400"/>
            </a:lvl1pPr>
          </a:lstStyle>
          <a:p>
            <a:r>
              <a:rPr lang="en-US" dirty="0" smtClean="0">
                <a:solidFill>
                  <a:srgbClr val="002060"/>
                </a:solidFill>
                <a:latin typeface="Britannic Bold" pitchFamily="34" charset="0"/>
              </a:rPr>
              <a:t>Advanced Programming </a:t>
            </a:r>
          </a:p>
        </p:txBody>
      </p:sp>
      <p:sp>
        <p:nvSpPr>
          <p:cNvPr id="7" name="Slide Number Placeholder 6"/>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p:cNvSpPr>
            <a:spLocks noChangeArrowheads="1"/>
          </p:cNvSpPr>
          <p:nvPr/>
        </p:nvSpPr>
        <p:spPr bwMode="auto">
          <a:xfrm>
            <a:off x="11303160" y="6990081"/>
            <a:ext cx="522482" cy="354375"/>
          </a:xfrm>
          <a:prstGeom prst="rect">
            <a:avLst/>
          </a:prstGeom>
          <a:noFill/>
          <a:ln w="9525">
            <a:noFill/>
            <a:miter lim="800000"/>
            <a:headEnd/>
            <a:tailEnd/>
          </a:ln>
          <a:effectLst/>
        </p:spPr>
        <p:txBody>
          <a:bodyPr wrap="none" lIns="107108" tIns="53554" rIns="107108" bIns="53554">
            <a:spAutoFit/>
          </a:bodyPr>
          <a:lstStyle/>
          <a:p>
            <a:pPr>
              <a:defRPr/>
            </a:pPr>
            <a:fld id="{7B71D8D0-C757-4B5A-9C04-B89876E56090}" type="slidenum">
              <a:rPr lang="en-US" sz="1600">
                <a:solidFill>
                  <a:schemeClr val="bg2"/>
                </a:solidFill>
              </a:rPr>
              <a:pPr>
                <a:defRPr/>
              </a:pPr>
              <a:t>‹#›</a:t>
            </a:fld>
            <a:endParaRPr lang="en-US" sz="1600">
              <a:solidFill>
                <a:schemeClr val="bg2"/>
              </a:solidFill>
            </a:endParaRPr>
          </a:p>
        </p:txBody>
      </p:sp>
      <p:sp>
        <p:nvSpPr>
          <p:cNvPr id="14348" name="Rectangle 12"/>
          <p:cNvSpPr>
            <a:spLocks noGrp="1" noChangeArrowheads="1"/>
          </p:cNvSpPr>
          <p:nvPr>
            <p:ph type="ctrTitle"/>
          </p:nvPr>
        </p:nvSpPr>
        <p:spPr>
          <a:xfrm>
            <a:off x="1287780" y="1950720"/>
            <a:ext cx="10104120" cy="1219200"/>
          </a:xfrm>
        </p:spPr>
        <p:txBody>
          <a:bodyPr/>
          <a:lstStyle>
            <a:lvl1pPr>
              <a:defRPr/>
            </a:lvl1pPr>
          </a:lstStyle>
          <a:p>
            <a:r>
              <a:rPr lang="en-US" smtClean="0"/>
              <a:t>Click to edit Master title style</a:t>
            </a:r>
            <a:endParaRPr lang="en-US"/>
          </a:p>
        </p:txBody>
      </p:sp>
      <p:sp>
        <p:nvSpPr>
          <p:cNvPr id="14349" name="Rectangle 13"/>
          <p:cNvSpPr>
            <a:spLocks noGrp="1" noChangeArrowheads="1"/>
          </p:cNvSpPr>
          <p:nvPr>
            <p:ph type="subTitle" idx="1"/>
          </p:nvPr>
        </p:nvSpPr>
        <p:spPr>
          <a:xfrm>
            <a:off x="1783080" y="4145280"/>
            <a:ext cx="8321040" cy="1869440"/>
          </a:xfrm>
        </p:spPr>
        <p:txBody>
          <a:bodyPr/>
          <a:lstStyle>
            <a:lvl1pPr marL="0" indent="0" algn="ctr">
              <a:buFont typeface="Wingdings" pitchFamily="2" charset="2"/>
              <a:buNone/>
              <a:defRPr/>
            </a:lvl1pPr>
          </a:lstStyle>
          <a:p>
            <a:r>
              <a:rPr lang="en-US" smtClean="0"/>
              <a:t>Click to edit Master subtitle style</a:t>
            </a:r>
            <a:endParaRPr lang="en-US"/>
          </a:p>
        </p:txBody>
      </p:sp>
    </p:spTree>
  </p:cSld>
  <p:clrMapOvr>
    <a:masterClrMapping/>
  </p:clrMapOvr>
  <p:transition>
    <p:zo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smtClean="0"/>
              <a:t>Advanced Programming </a:t>
            </a: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C98182BA-9C59-4286-8229-0A7200B40675}" type="slidenum">
              <a:rPr lang="en-US"/>
              <a:pPr>
                <a:defRPr/>
              </a:pPr>
              <a:t>‹#›</a:t>
            </a:fld>
            <a:endParaRPr lang="en-US"/>
          </a:p>
        </p:txBody>
      </p:sp>
    </p:spTree>
  </p:cSld>
  <p:clrMapOvr>
    <a:masterClrMapping/>
  </p:clrMapOvr>
  <p:transition>
    <p:zo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13"/>
          <p:cNvSpPr>
            <a:spLocks noGrp="1" noChangeArrowheads="1"/>
          </p:cNvSpPr>
          <p:nvPr>
            <p:ph type="sldNum" sz="quarter" idx="10"/>
          </p:nvPr>
        </p:nvSpPr>
        <p:spPr/>
        <p:txBody>
          <a:bodyPr/>
          <a:lstStyle>
            <a:lvl1pPr>
              <a:defRPr/>
            </a:lvl1pPr>
          </a:lstStyle>
          <a:p>
            <a:pPr>
              <a:defRPr/>
            </a:pPr>
            <a:fld id="{758E0DD7-E83A-40B4-87E7-723AE8FB7CE8}" type="slidenum">
              <a:rPr lang="en-US"/>
              <a:pPr>
                <a:defRPr/>
              </a:pPr>
              <a:t>‹#›</a:t>
            </a:fld>
            <a:endParaRPr lang="en-US"/>
          </a:p>
        </p:txBody>
      </p:sp>
    </p:spTree>
  </p:cSld>
  <p:clrMapOvr>
    <a:masterClrMapping/>
  </p:clrMapOvr>
  <p:transition>
    <p:zo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4700695"/>
            <a:ext cx="10104120" cy="1452880"/>
          </a:xfrm>
        </p:spPr>
        <p:txBody>
          <a:bodyPr anchor="t"/>
          <a:lstStyle>
            <a:lvl1pPr algn="l">
              <a:defRPr sz="4700" b="1" cap="all"/>
            </a:lvl1pPr>
          </a:lstStyle>
          <a:p>
            <a:r>
              <a:rPr lang="en-US" smtClean="0"/>
              <a:t>Click to edit Master title style</a:t>
            </a:r>
            <a:endParaRPr lang="en-US"/>
          </a:p>
        </p:txBody>
      </p:sp>
      <p:sp>
        <p:nvSpPr>
          <p:cNvPr id="3" name="Text Placeholder 2"/>
          <p:cNvSpPr>
            <a:spLocks noGrp="1"/>
          </p:cNvSpPr>
          <p:nvPr>
            <p:ph type="body" idx="1"/>
          </p:nvPr>
        </p:nvSpPr>
        <p:spPr>
          <a:xfrm>
            <a:off x="939007" y="3100496"/>
            <a:ext cx="10104120" cy="1600199"/>
          </a:xfrm>
        </p:spPr>
        <p:txBody>
          <a:bodyPr anchor="b"/>
          <a:lstStyle>
            <a:lvl1pPr marL="0" indent="0">
              <a:buNone/>
              <a:defRPr sz="2300"/>
            </a:lvl1pPr>
            <a:lvl2pPr marL="535539" indent="0">
              <a:buNone/>
              <a:defRPr sz="2100"/>
            </a:lvl2pPr>
            <a:lvl3pPr marL="1071079" indent="0">
              <a:buNone/>
              <a:defRPr sz="1900"/>
            </a:lvl3pPr>
            <a:lvl4pPr marL="1606619" indent="0">
              <a:buNone/>
              <a:defRPr sz="1600"/>
            </a:lvl4pPr>
            <a:lvl5pPr marL="2142158" indent="0">
              <a:buNone/>
              <a:defRPr sz="1600"/>
            </a:lvl5pPr>
            <a:lvl6pPr marL="2677698" indent="0">
              <a:buNone/>
              <a:defRPr sz="1600"/>
            </a:lvl6pPr>
            <a:lvl7pPr marL="3213237" indent="0">
              <a:buNone/>
              <a:defRPr sz="1600"/>
            </a:lvl7pPr>
            <a:lvl8pPr marL="3748777" indent="0">
              <a:buNone/>
              <a:defRPr sz="1600"/>
            </a:lvl8pPr>
            <a:lvl9pPr marL="4284317" indent="0">
              <a:buNone/>
              <a:defRPr sz="1600"/>
            </a:lvl9pPr>
          </a:lstStyle>
          <a:p>
            <a:pPr lvl="0"/>
            <a:r>
              <a:rPr lang="en-US" smtClean="0"/>
              <a:t>Click to edit Master text styles</a:t>
            </a:r>
          </a:p>
        </p:txBody>
      </p:sp>
      <p:sp>
        <p:nvSpPr>
          <p:cNvPr id="5" name="Rectangle 13"/>
          <p:cNvSpPr>
            <a:spLocks noGrp="1" noChangeArrowheads="1"/>
          </p:cNvSpPr>
          <p:nvPr>
            <p:ph type="sldNum" sz="quarter" idx="10"/>
          </p:nvPr>
        </p:nvSpPr>
        <p:spPr/>
        <p:txBody>
          <a:bodyPr/>
          <a:lstStyle>
            <a:lvl1pPr>
              <a:defRPr/>
            </a:lvl1pPr>
          </a:lstStyle>
          <a:p>
            <a:pPr>
              <a:defRPr/>
            </a:pPr>
            <a:fld id="{66AEAFCA-2DA2-4542-BAA1-BC2034A99BE2}" type="slidenum">
              <a:rPr lang="en-US"/>
              <a:pPr>
                <a:defRPr/>
              </a:pPr>
              <a:t>‹#›</a:t>
            </a:fld>
            <a:endParaRPr lang="en-US"/>
          </a:p>
        </p:txBody>
      </p:sp>
    </p:spTree>
  </p:cSld>
  <p:clrMapOvr>
    <a:masterClrMapping/>
  </p:clrMapOvr>
  <p:transition>
    <p:zo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544320"/>
            <a:ext cx="5398770" cy="5445760"/>
          </a:xfrm>
        </p:spPr>
        <p:txBody>
          <a:bodyPr/>
          <a:lstStyle>
            <a:lvl1pPr>
              <a:defRPr sz="3300"/>
            </a:lvl1pPr>
            <a:lvl2pPr>
              <a:defRPr sz="29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92190" y="1544320"/>
            <a:ext cx="5398770" cy="5445760"/>
          </a:xfrm>
        </p:spPr>
        <p:txBody>
          <a:bodyPr/>
          <a:lstStyle>
            <a:lvl1pPr>
              <a:defRPr sz="3300"/>
            </a:lvl1pPr>
            <a:lvl2pPr>
              <a:defRPr sz="29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3"/>
          <p:cNvSpPr>
            <a:spLocks noGrp="1" noChangeArrowheads="1"/>
          </p:cNvSpPr>
          <p:nvPr>
            <p:ph type="sldNum" sz="quarter" idx="10"/>
          </p:nvPr>
        </p:nvSpPr>
        <p:spPr/>
        <p:txBody>
          <a:bodyPr/>
          <a:lstStyle>
            <a:lvl1pPr>
              <a:defRPr/>
            </a:lvl1pPr>
          </a:lstStyle>
          <a:p>
            <a:pPr>
              <a:defRPr/>
            </a:pPr>
            <a:fld id="{15640C1A-A132-4462-904B-A1673A262D48}" type="slidenum">
              <a:rPr lang="en-US"/>
              <a:pPr>
                <a:defRPr/>
              </a:pPr>
              <a:t>‹#›</a:t>
            </a:fld>
            <a:endParaRPr lang="en-US"/>
          </a:p>
        </p:txBody>
      </p:sp>
    </p:spTree>
  </p:cSld>
  <p:clrMapOvr>
    <a:masterClrMapping/>
  </p:clrMapOvr>
  <p:transition>
    <p:zo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4360" y="292947"/>
            <a:ext cx="10698480" cy="682413"/>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94360" y="1637455"/>
            <a:ext cx="5252244" cy="682413"/>
          </a:xfrm>
        </p:spPr>
        <p:txBody>
          <a:bodyPr anchor="b"/>
          <a:lstStyle>
            <a:lvl1pPr marL="0" indent="0">
              <a:buNone/>
              <a:defRPr sz="2900" b="1"/>
            </a:lvl1pPr>
            <a:lvl2pPr marL="535539" indent="0">
              <a:buNone/>
              <a:defRPr sz="2300" b="1"/>
            </a:lvl2pPr>
            <a:lvl3pPr marL="1071079" indent="0">
              <a:buNone/>
              <a:defRPr sz="2100" b="1"/>
            </a:lvl3pPr>
            <a:lvl4pPr marL="1606619" indent="0">
              <a:buNone/>
              <a:defRPr sz="1900" b="1"/>
            </a:lvl4pPr>
            <a:lvl5pPr marL="2142158" indent="0">
              <a:buNone/>
              <a:defRPr sz="1900" b="1"/>
            </a:lvl5pPr>
            <a:lvl6pPr marL="2677698" indent="0">
              <a:buNone/>
              <a:defRPr sz="1900" b="1"/>
            </a:lvl6pPr>
            <a:lvl7pPr marL="3213237" indent="0">
              <a:buNone/>
              <a:defRPr sz="1900" b="1"/>
            </a:lvl7pPr>
            <a:lvl8pPr marL="3748777" indent="0">
              <a:buNone/>
              <a:defRPr sz="1900" b="1"/>
            </a:lvl8pPr>
            <a:lvl9pPr marL="4284317" indent="0">
              <a:buNone/>
              <a:defRPr sz="1900" b="1"/>
            </a:lvl9pPr>
          </a:lstStyle>
          <a:p>
            <a:pPr lvl="0"/>
            <a:r>
              <a:rPr lang="en-US" smtClean="0"/>
              <a:t>Click to edit Master text styles</a:t>
            </a:r>
          </a:p>
        </p:txBody>
      </p:sp>
      <p:sp>
        <p:nvSpPr>
          <p:cNvPr id="4" name="Content Placeholder 3"/>
          <p:cNvSpPr>
            <a:spLocks noGrp="1"/>
          </p:cNvSpPr>
          <p:nvPr>
            <p:ph sz="half" idx="2"/>
          </p:nvPr>
        </p:nvSpPr>
        <p:spPr>
          <a:xfrm>
            <a:off x="594360" y="2319868"/>
            <a:ext cx="5252244" cy="4214707"/>
          </a:xfrm>
        </p:spPr>
        <p:txBody>
          <a:bodyPr/>
          <a:lstStyle>
            <a:lvl1pPr>
              <a:defRPr sz="29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038533" y="1637455"/>
            <a:ext cx="5254308" cy="682413"/>
          </a:xfrm>
        </p:spPr>
        <p:txBody>
          <a:bodyPr anchor="b"/>
          <a:lstStyle>
            <a:lvl1pPr marL="0" indent="0">
              <a:buNone/>
              <a:defRPr sz="2900" b="1"/>
            </a:lvl1pPr>
            <a:lvl2pPr marL="535539" indent="0">
              <a:buNone/>
              <a:defRPr sz="2300" b="1"/>
            </a:lvl2pPr>
            <a:lvl3pPr marL="1071079" indent="0">
              <a:buNone/>
              <a:defRPr sz="2100" b="1"/>
            </a:lvl3pPr>
            <a:lvl4pPr marL="1606619" indent="0">
              <a:buNone/>
              <a:defRPr sz="1900" b="1"/>
            </a:lvl4pPr>
            <a:lvl5pPr marL="2142158" indent="0">
              <a:buNone/>
              <a:defRPr sz="1900" b="1"/>
            </a:lvl5pPr>
            <a:lvl6pPr marL="2677698" indent="0">
              <a:buNone/>
              <a:defRPr sz="1900" b="1"/>
            </a:lvl6pPr>
            <a:lvl7pPr marL="3213237" indent="0">
              <a:buNone/>
              <a:defRPr sz="1900" b="1"/>
            </a:lvl7pPr>
            <a:lvl8pPr marL="3748777" indent="0">
              <a:buNone/>
              <a:defRPr sz="1900" b="1"/>
            </a:lvl8pPr>
            <a:lvl9pPr marL="4284317" indent="0">
              <a:buNone/>
              <a:defRPr sz="1900" b="1"/>
            </a:lvl9pPr>
          </a:lstStyle>
          <a:p>
            <a:pPr lvl="0"/>
            <a:r>
              <a:rPr lang="en-US" smtClean="0"/>
              <a:t>Click to edit Master text styles</a:t>
            </a:r>
          </a:p>
        </p:txBody>
      </p:sp>
      <p:sp>
        <p:nvSpPr>
          <p:cNvPr id="6" name="Content Placeholder 5"/>
          <p:cNvSpPr>
            <a:spLocks noGrp="1"/>
          </p:cNvSpPr>
          <p:nvPr>
            <p:ph sz="quarter" idx="4"/>
          </p:nvPr>
        </p:nvSpPr>
        <p:spPr>
          <a:xfrm>
            <a:off x="6038533" y="2319868"/>
            <a:ext cx="5254308" cy="4214707"/>
          </a:xfrm>
        </p:spPr>
        <p:txBody>
          <a:bodyPr/>
          <a:lstStyle>
            <a:lvl1pPr>
              <a:defRPr sz="29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13"/>
          <p:cNvSpPr>
            <a:spLocks noGrp="1" noChangeArrowheads="1"/>
          </p:cNvSpPr>
          <p:nvPr>
            <p:ph type="sldNum" sz="quarter" idx="10"/>
          </p:nvPr>
        </p:nvSpPr>
        <p:spPr/>
        <p:txBody>
          <a:bodyPr/>
          <a:lstStyle>
            <a:lvl1pPr>
              <a:defRPr/>
            </a:lvl1pPr>
          </a:lstStyle>
          <a:p>
            <a:pPr>
              <a:defRPr/>
            </a:pPr>
            <a:fld id="{C7796423-90A5-4848-8EBC-A22B80F5D924}" type="slidenum">
              <a:rPr lang="en-US"/>
              <a:pPr>
                <a:defRPr/>
              </a:pPr>
              <a:t>‹#›</a:t>
            </a:fld>
            <a:endParaRPr lang="en-US"/>
          </a:p>
        </p:txBody>
      </p:sp>
    </p:spTree>
  </p:cSld>
  <p:clrMapOvr>
    <a:masterClrMapping/>
  </p:clrMapOvr>
  <p:transition>
    <p:zo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13"/>
          <p:cNvSpPr>
            <a:spLocks noGrp="1" noChangeArrowheads="1"/>
          </p:cNvSpPr>
          <p:nvPr>
            <p:ph type="sldNum" sz="quarter" idx="10"/>
          </p:nvPr>
        </p:nvSpPr>
        <p:spPr/>
        <p:txBody>
          <a:bodyPr/>
          <a:lstStyle>
            <a:lvl1pPr>
              <a:defRPr/>
            </a:lvl1pPr>
          </a:lstStyle>
          <a:p>
            <a:pPr>
              <a:defRPr/>
            </a:pPr>
            <a:fld id="{413C10A3-B115-40A2-8F7C-6C2C51B51023}" type="slidenum">
              <a:rPr lang="en-US"/>
              <a:pPr>
                <a:defRPr/>
              </a:pPr>
              <a:t>‹#›</a:t>
            </a:fld>
            <a:endParaRPr lang="en-US"/>
          </a:p>
        </p:txBody>
      </p:sp>
    </p:spTree>
  </p:cSld>
  <p:clrMapOvr>
    <a:masterClrMapping/>
  </p:clrMapOvr>
  <p:transition>
    <p:zoom/>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smtClean="0"/>
              <a:t>Advanced Programming </a:t>
            </a: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51630EE0-502A-4BBC-A213-134072BAC1AE}" type="slidenum">
              <a:rPr lang="en-US"/>
              <a:pPr>
                <a:defRPr/>
              </a:pPr>
              <a:t>‹#›</a:t>
            </a:fld>
            <a:endParaRPr lang="en-US"/>
          </a:p>
        </p:txBody>
      </p:sp>
    </p:spTree>
  </p:cSld>
  <p:clrMapOvr>
    <a:masterClrMapping/>
  </p:clrMapOvr>
  <p:transition>
    <p:zoom/>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2" y="291253"/>
            <a:ext cx="3910807" cy="765387"/>
          </a:xfrm>
        </p:spPr>
        <p:txBody>
          <a:bodyPr/>
          <a:lstStyle>
            <a:lvl1pPr algn="l">
              <a:defRPr sz="2300" b="1"/>
            </a:lvl1pPr>
          </a:lstStyle>
          <a:p>
            <a:r>
              <a:rPr lang="en-US" smtClean="0"/>
              <a:t>Click to edit Master title style</a:t>
            </a:r>
            <a:endParaRPr lang="en-US" dirty="0"/>
          </a:p>
        </p:txBody>
      </p:sp>
      <p:sp>
        <p:nvSpPr>
          <p:cNvPr id="3" name="Content Placeholder 2"/>
          <p:cNvSpPr>
            <a:spLocks noGrp="1"/>
          </p:cNvSpPr>
          <p:nvPr>
            <p:ph idx="1"/>
          </p:nvPr>
        </p:nvSpPr>
        <p:spPr>
          <a:xfrm>
            <a:off x="4647566" y="291255"/>
            <a:ext cx="6645275" cy="6243321"/>
          </a:xfrm>
        </p:spPr>
        <p:txBody>
          <a:bodyPr/>
          <a:lstStyle>
            <a:lvl1pPr>
              <a:defRPr sz="3700"/>
            </a:lvl1pPr>
            <a:lvl2pPr>
              <a:defRPr sz="3300"/>
            </a:lvl2pPr>
            <a:lvl3pPr>
              <a:defRPr sz="29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94362" y="1530775"/>
            <a:ext cx="3910807" cy="5003801"/>
          </a:xfrm>
        </p:spPr>
        <p:txBody>
          <a:bodyPr/>
          <a:lstStyle>
            <a:lvl1pPr marL="0" indent="0">
              <a:buNone/>
              <a:defRPr sz="1600"/>
            </a:lvl1pPr>
            <a:lvl2pPr marL="535539" indent="0">
              <a:buNone/>
              <a:defRPr sz="1400"/>
            </a:lvl2pPr>
            <a:lvl3pPr marL="1071079" indent="0">
              <a:buNone/>
              <a:defRPr sz="1200"/>
            </a:lvl3pPr>
            <a:lvl4pPr marL="1606619" indent="0">
              <a:buNone/>
              <a:defRPr sz="1100"/>
            </a:lvl4pPr>
            <a:lvl5pPr marL="2142158" indent="0">
              <a:buNone/>
              <a:defRPr sz="1100"/>
            </a:lvl5pPr>
            <a:lvl6pPr marL="2677698" indent="0">
              <a:buNone/>
              <a:defRPr sz="1100"/>
            </a:lvl6pPr>
            <a:lvl7pPr marL="3213237" indent="0">
              <a:buNone/>
              <a:defRPr sz="1100"/>
            </a:lvl7pPr>
            <a:lvl8pPr marL="3748777" indent="0">
              <a:buNone/>
              <a:defRPr sz="1100"/>
            </a:lvl8pPr>
            <a:lvl9pPr marL="4284317" indent="0">
              <a:buNone/>
              <a:defRPr sz="11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smtClean="0"/>
              <a:t>Advanced Programming </a:t>
            </a: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EE25910C-3C06-4819-8DD9-BAA570BF09B9}" type="slidenum">
              <a:rPr lang="en-US"/>
              <a:pPr>
                <a:defRPr/>
              </a:pPr>
              <a:t>‹#›</a:t>
            </a:fld>
            <a:endParaRPr lang="en-US"/>
          </a:p>
        </p:txBody>
      </p:sp>
    </p:spTree>
  </p:cSld>
  <p:clrMapOvr>
    <a:masterClrMapping/>
  </p:clrMapOvr>
  <p:transition>
    <p:zoom/>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4" y="5120641"/>
            <a:ext cx="7132320" cy="604521"/>
          </a:xfrm>
        </p:spPr>
        <p:txBody>
          <a:bodyPr/>
          <a:lstStyle>
            <a:lvl1pPr algn="l">
              <a:defRPr sz="2300" b="1"/>
            </a:lvl1pPr>
          </a:lstStyle>
          <a:p>
            <a:r>
              <a:rPr lang="en-US" smtClean="0"/>
              <a:t>Click to edit Master title style</a:t>
            </a:r>
            <a:endParaRPr lang="en-US"/>
          </a:p>
        </p:txBody>
      </p:sp>
      <p:sp>
        <p:nvSpPr>
          <p:cNvPr id="3" name="Picture Placeholder 2"/>
          <p:cNvSpPr>
            <a:spLocks noGrp="1"/>
          </p:cNvSpPr>
          <p:nvPr>
            <p:ph type="pic" idx="1"/>
          </p:nvPr>
        </p:nvSpPr>
        <p:spPr>
          <a:xfrm>
            <a:off x="2329974" y="653627"/>
            <a:ext cx="7132320" cy="4389120"/>
          </a:xfrm>
        </p:spPr>
        <p:txBody>
          <a:bodyPr/>
          <a:lstStyle>
            <a:lvl1pPr marL="0" indent="0">
              <a:buNone/>
              <a:defRPr sz="3700"/>
            </a:lvl1pPr>
            <a:lvl2pPr marL="535539" indent="0">
              <a:buNone/>
              <a:defRPr sz="3300"/>
            </a:lvl2pPr>
            <a:lvl3pPr marL="1071079" indent="0">
              <a:buNone/>
              <a:defRPr sz="2900"/>
            </a:lvl3pPr>
            <a:lvl4pPr marL="1606619" indent="0">
              <a:buNone/>
              <a:defRPr sz="2300"/>
            </a:lvl4pPr>
            <a:lvl5pPr marL="2142158" indent="0">
              <a:buNone/>
              <a:defRPr sz="2300"/>
            </a:lvl5pPr>
            <a:lvl6pPr marL="2677698" indent="0">
              <a:buNone/>
              <a:defRPr sz="2300"/>
            </a:lvl6pPr>
            <a:lvl7pPr marL="3213237" indent="0">
              <a:buNone/>
              <a:defRPr sz="2300"/>
            </a:lvl7pPr>
            <a:lvl8pPr marL="3748777" indent="0">
              <a:buNone/>
              <a:defRPr sz="2300"/>
            </a:lvl8pPr>
            <a:lvl9pPr marL="4284317" indent="0">
              <a:buNone/>
              <a:defRPr sz="23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2329974" y="5725162"/>
            <a:ext cx="7132320" cy="858519"/>
          </a:xfrm>
        </p:spPr>
        <p:txBody>
          <a:bodyPr/>
          <a:lstStyle>
            <a:lvl1pPr marL="0" indent="0">
              <a:buNone/>
              <a:defRPr sz="1600"/>
            </a:lvl1pPr>
            <a:lvl2pPr marL="535539" indent="0">
              <a:buNone/>
              <a:defRPr sz="1400"/>
            </a:lvl2pPr>
            <a:lvl3pPr marL="1071079" indent="0">
              <a:buNone/>
              <a:defRPr sz="1200"/>
            </a:lvl3pPr>
            <a:lvl4pPr marL="1606619" indent="0">
              <a:buNone/>
              <a:defRPr sz="1100"/>
            </a:lvl4pPr>
            <a:lvl5pPr marL="2142158" indent="0">
              <a:buNone/>
              <a:defRPr sz="1100"/>
            </a:lvl5pPr>
            <a:lvl6pPr marL="2677698" indent="0">
              <a:buNone/>
              <a:defRPr sz="1100"/>
            </a:lvl6pPr>
            <a:lvl7pPr marL="3213237" indent="0">
              <a:buNone/>
              <a:defRPr sz="1100"/>
            </a:lvl7pPr>
            <a:lvl8pPr marL="3748777" indent="0">
              <a:buNone/>
              <a:defRPr sz="1100"/>
            </a:lvl8pPr>
            <a:lvl9pPr marL="4284317" indent="0">
              <a:buNone/>
              <a:defRPr sz="11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smtClean="0"/>
              <a:t>Advanced Programming </a:t>
            </a: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10152214-3A8B-42E4-9654-5CF1E63D5191}" type="slidenum">
              <a:rPr lang="en-US"/>
              <a:pPr>
                <a:defRPr/>
              </a:pPr>
              <a:t>‹#›</a:t>
            </a:fld>
            <a:endParaRPr 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94360" y="1637455"/>
            <a:ext cx="5252244" cy="682413"/>
          </a:xfrm>
        </p:spPr>
        <p:txBody>
          <a:bodyPr anchor="b"/>
          <a:lstStyle>
            <a:lvl1pPr marL="0" indent="0">
              <a:buNone/>
              <a:defRPr sz="2900" b="1"/>
            </a:lvl1pPr>
            <a:lvl2pPr marL="535539" indent="0">
              <a:buNone/>
              <a:defRPr sz="2300" b="1"/>
            </a:lvl2pPr>
            <a:lvl3pPr marL="1071079" indent="0">
              <a:buNone/>
              <a:defRPr sz="2100" b="1"/>
            </a:lvl3pPr>
            <a:lvl4pPr marL="1606619" indent="0">
              <a:buNone/>
              <a:defRPr sz="1900" b="1"/>
            </a:lvl4pPr>
            <a:lvl5pPr marL="2142158" indent="0">
              <a:buNone/>
              <a:defRPr sz="1900" b="1"/>
            </a:lvl5pPr>
            <a:lvl6pPr marL="2677698" indent="0">
              <a:buNone/>
              <a:defRPr sz="1900" b="1"/>
            </a:lvl6pPr>
            <a:lvl7pPr marL="3213237" indent="0">
              <a:buNone/>
              <a:defRPr sz="1900" b="1"/>
            </a:lvl7pPr>
            <a:lvl8pPr marL="3748777" indent="0">
              <a:buNone/>
              <a:defRPr sz="1900" b="1"/>
            </a:lvl8pPr>
            <a:lvl9pPr marL="4284317" indent="0">
              <a:buNone/>
              <a:defRPr sz="1900" b="1"/>
            </a:lvl9pPr>
          </a:lstStyle>
          <a:p>
            <a:pPr lvl="0"/>
            <a:r>
              <a:rPr lang="en-US" smtClean="0"/>
              <a:t>Click to edit Master text styles</a:t>
            </a:r>
          </a:p>
        </p:txBody>
      </p:sp>
      <p:sp>
        <p:nvSpPr>
          <p:cNvPr id="4" name="Content Placeholder 3"/>
          <p:cNvSpPr>
            <a:spLocks noGrp="1"/>
          </p:cNvSpPr>
          <p:nvPr>
            <p:ph sz="half" idx="2"/>
          </p:nvPr>
        </p:nvSpPr>
        <p:spPr>
          <a:xfrm>
            <a:off x="594360" y="2319868"/>
            <a:ext cx="5252244" cy="4214707"/>
          </a:xfrm>
        </p:spPr>
        <p:txBody>
          <a:bodyPr/>
          <a:lstStyle>
            <a:lvl1pPr>
              <a:defRPr sz="29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038533" y="1637455"/>
            <a:ext cx="5254308" cy="682413"/>
          </a:xfrm>
        </p:spPr>
        <p:txBody>
          <a:bodyPr anchor="b"/>
          <a:lstStyle>
            <a:lvl1pPr marL="0" indent="0">
              <a:buNone/>
              <a:defRPr sz="2900" b="1"/>
            </a:lvl1pPr>
            <a:lvl2pPr marL="535539" indent="0">
              <a:buNone/>
              <a:defRPr sz="2300" b="1"/>
            </a:lvl2pPr>
            <a:lvl3pPr marL="1071079" indent="0">
              <a:buNone/>
              <a:defRPr sz="2100" b="1"/>
            </a:lvl3pPr>
            <a:lvl4pPr marL="1606619" indent="0">
              <a:buNone/>
              <a:defRPr sz="1900" b="1"/>
            </a:lvl4pPr>
            <a:lvl5pPr marL="2142158" indent="0">
              <a:buNone/>
              <a:defRPr sz="1900" b="1"/>
            </a:lvl5pPr>
            <a:lvl6pPr marL="2677698" indent="0">
              <a:buNone/>
              <a:defRPr sz="1900" b="1"/>
            </a:lvl6pPr>
            <a:lvl7pPr marL="3213237" indent="0">
              <a:buNone/>
              <a:defRPr sz="1900" b="1"/>
            </a:lvl7pPr>
            <a:lvl8pPr marL="3748777" indent="0">
              <a:buNone/>
              <a:defRPr sz="1900" b="1"/>
            </a:lvl8pPr>
            <a:lvl9pPr marL="4284317" indent="0">
              <a:buNone/>
              <a:defRPr sz="1900" b="1"/>
            </a:lvl9pPr>
          </a:lstStyle>
          <a:p>
            <a:pPr lvl="0"/>
            <a:r>
              <a:rPr lang="en-US" smtClean="0"/>
              <a:t>Click to edit Master text styles</a:t>
            </a:r>
          </a:p>
        </p:txBody>
      </p:sp>
      <p:sp>
        <p:nvSpPr>
          <p:cNvPr id="6" name="Content Placeholder 5"/>
          <p:cNvSpPr>
            <a:spLocks noGrp="1"/>
          </p:cNvSpPr>
          <p:nvPr>
            <p:ph sz="quarter" idx="4"/>
          </p:nvPr>
        </p:nvSpPr>
        <p:spPr>
          <a:xfrm>
            <a:off x="6038533" y="2319868"/>
            <a:ext cx="5254308" cy="4214707"/>
          </a:xfrm>
        </p:spPr>
        <p:txBody>
          <a:bodyPr/>
          <a:lstStyle>
            <a:lvl1pPr>
              <a:defRPr sz="29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sz="1400"/>
            </a:lvl1pPr>
          </a:lstStyle>
          <a:p>
            <a:r>
              <a:rPr lang="en-US" dirty="0" smtClean="0">
                <a:solidFill>
                  <a:srgbClr val="002060"/>
                </a:solidFill>
                <a:latin typeface="Britannic Bold" pitchFamily="34" charset="0"/>
              </a:rPr>
              <a:t>Advanced Programming </a:t>
            </a:r>
          </a:p>
        </p:txBody>
      </p:sp>
      <p:sp>
        <p:nvSpPr>
          <p:cNvPr id="9" name="Slide Number Placeholder 8"/>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t>Advanced Programming </a:t>
            </a: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A8CF80E-B7BF-4731-9A5D-2DB824B9A253}" type="slidenum">
              <a:rPr lang="en-US"/>
              <a:pPr>
                <a:defRPr/>
              </a:pPr>
              <a:t>‹#›</a:t>
            </a:fld>
            <a:endParaRPr lang="en-US"/>
          </a:p>
        </p:txBody>
      </p:sp>
    </p:spTree>
  </p:cSld>
  <p:clrMapOvr>
    <a:masterClrMapping/>
  </p:clrMapOvr>
  <p:transition>
    <p:zoom/>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2046" y="243840"/>
            <a:ext cx="2748915" cy="674624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1" y="243840"/>
            <a:ext cx="8048625" cy="67462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t>Advanced Programming </a:t>
            </a: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92F22E28-4A06-4210-B36F-A33360B5F7E9}" type="slidenum">
              <a:rPr lang="en-US"/>
              <a:pPr>
                <a:defRPr/>
              </a:pPr>
              <a:t>‹#›</a:t>
            </a:fld>
            <a:endParaRPr lang="en-US"/>
          </a:p>
        </p:txBody>
      </p:sp>
    </p:spTree>
  </p:cSld>
  <p:clrMapOvr>
    <a:masterClrMapping/>
  </p:clrMapOvr>
  <p:transition>
    <p:zoom/>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95300" y="243840"/>
            <a:ext cx="10995660" cy="67462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13"/>
          <p:cNvSpPr>
            <a:spLocks noGrp="1" noChangeArrowheads="1"/>
          </p:cNvSpPr>
          <p:nvPr>
            <p:ph type="sldNum" sz="quarter" idx="10"/>
          </p:nvPr>
        </p:nvSpPr>
        <p:spPr/>
        <p:txBody>
          <a:bodyPr/>
          <a:lstStyle>
            <a:lvl1pPr>
              <a:defRPr/>
            </a:lvl1pPr>
          </a:lstStyle>
          <a:p>
            <a:pPr>
              <a:defRPr/>
            </a:pPr>
            <a:fld id="{9E3E6D4D-A66B-41DC-876D-9E047E7E9012}" type="slidenum">
              <a:rPr lang="en-US"/>
              <a:pPr>
                <a:defRPr/>
              </a:pPr>
              <a:t>‹#›</a:t>
            </a:fld>
            <a:endParaRPr lang="en-US" dirty="0"/>
          </a:p>
        </p:txBody>
      </p:sp>
    </p:spTree>
  </p:cSld>
  <p:clrMapOvr>
    <a:masterClrMapping/>
  </p:clrMapOvr>
  <p:transition>
    <p:zoom/>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92482" y="406400"/>
            <a:ext cx="10130949" cy="65024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96240" y="1544320"/>
            <a:ext cx="5349240" cy="53644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43600" y="1544320"/>
            <a:ext cx="5349240" cy="53644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a:xfrm>
            <a:off x="198120" y="6908800"/>
            <a:ext cx="2476500" cy="406400"/>
          </a:xfrm>
        </p:spPr>
        <p:txBody>
          <a:bodyPr/>
          <a:lstStyle>
            <a:lvl1pPr>
              <a:defRPr/>
            </a:lvl1pPr>
          </a:lstStyle>
          <a:p>
            <a:pPr>
              <a:defRPr/>
            </a:pPr>
            <a:endParaRPr lang="en-US"/>
          </a:p>
        </p:txBody>
      </p:sp>
      <p:sp>
        <p:nvSpPr>
          <p:cNvPr id="7" name="Footer Placeholder 5"/>
          <p:cNvSpPr>
            <a:spLocks noGrp="1"/>
          </p:cNvSpPr>
          <p:nvPr>
            <p:ph type="ftr" sz="quarter" idx="11"/>
          </p:nvPr>
        </p:nvSpPr>
        <p:spPr>
          <a:xfrm>
            <a:off x="4061460" y="6908800"/>
            <a:ext cx="3764280" cy="406400"/>
          </a:xfrm>
        </p:spPr>
        <p:txBody>
          <a:bodyPr/>
          <a:lstStyle>
            <a:lvl1pPr>
              <a:defRPr smtClean="0"/>
            </a:lvl1pPr>
          </a:lstStyle>
          <a:p>
            <a:pPr>
              <a:defRPr/>
            </a:pPr>
            <a:r>
              <a:rPr lang="en-US" smtClean="0"/>
              <a:t>Advanced Programming </a:t>
            </a:r>
            <a:endParaRPr lang="en-US" dirty="0"/>
          </a:p>
        </p:txBody>
      </p:sp>
      <p:sp>
        <p:nvSpPr>
          <p:cNvPr id="8" name="Slide Number Placeholder 6"/>
          <p:cNvSpPr>
            <a:spLocks noGrp="1"/>
          </p:cNvSpPr>
          <p:nvPr>
            <p:ph type="sldNum" sz="quarter" idx="12"/>
          </p:nvPr>
        </p:nvSpPr>
        <p:spPr>
          <a:xfrm>
            <a:off x="9410700" y="6908800"/>
            <a:ext cx="2476500" cy="406400"/>
          </a:xfrm>
        </p:spPr>
        <p:txBody>
          <a:bodyPr/>
          <a:lstStyle>
            <a:lvl1pPr>
              <a:defRPr/>
            </a:lvl1pPr>
          </a:lstStyle>
          <a:p>
            <a:pPr>
              <a:defRPr/>
            </a:pPr>
            <a:fld id="{AC369AC1-3D14-4A94-BEAA-5F6C6B6AA2AA}" type="slidenum">
              <a:rPr lang="en-US"/>
              <a:pPr>
                <a:defRPr/>
              </a:pPr>
              <a:t>‹#›</a:t>
            </a:fld>
            <a:endParaRPr lang="en-US"/>
          </a:p>
        </p:txBody>
      </p:sp>
    </p:spTree>
  </p:cSld>
  <p:clrMapOvr>
    <a:masterClrMapping/>
  </p:clrMapOvr>
  <p:transition>
    <p:zoom/>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92482" y="406400"/>
            <a:ext cx="10130949" cy="65024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96240" y="1544320"/>
            <a:ext cx="5349240" cy="53644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943600" y="1544320"/>
            <a:ext cx="5349240" cy="26009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943600" y="4307840"/>
            <a:ext cx="5349240" cy="26009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5"/>
          <p:cNvSpPr>
            <a:spLocks noGrp="1"/>
          </p:cNvSpPr>
          <p:nvPr>
            <p:ph type="dt" sz="half" idx="10"/>
          </p:nvPr>
        </p:nvSpPr>
        <p:spPr>
          <a:xfrm>
            <a:off x="198120" y="6908800"/>
            <a:ext cx="2476500" cy="406400"/>
          </a:xfrm>
        </p:spPr>
        <p:txBody>
          <a:bodyPr/>
          <a:lstStyle>
            <a:lvl1pPr>
              <a:defRPr/>
            </a:lvl1pPr>
          </a:lstStyle>
          <a:p>
            <a:pPr>
              <a:defRPr/>
            </a:pPr>
            <a:endParaRPr lang="en-US"/>
          </a:p>
        </p:txBody>
      </p:sp>
      <p:sp>
        <p:nvSpPr>
          <p:cNvPr id="8" name="Footer Placeholder 6"/>
          <p:cNvSpPr>
            <a:spLocks noGrp="1"/>
          </p:cNvSpPr>
          <p:nvPr>
            <p:ph type="ftr" sz="quarter" idx="11"/>
          </p:nvPr>
        </p:nvSpPr>
        <p:spPr>
          <a:xfrm>
            <a:off x="4061460" y="6908800"/>
            <a:ext cx="3764280" cy="406400"/>
          </a:xfrm>
        </p:spPr>
        <p:txBody>
          <a:bodyPr/>
          <a:lstStyle>
            <a:lvl1pPr>
              <a:defRPr smtClean="0"/>
            </a:lvl1pPr>
          </a:lstStyle>
          <a:p>
            <a:pPr>
              <a:defRPr/>
            </a:pPr>
            <a:r>
              <a:rPr lang="en-US" smtClean="0"/>
              <a:t>Advanced Programming </a:t>
            </a:r>
            <a:endParaRPr lang="en-US"/>
          </a:p>
        </p:txBody>
      </p:sp>
      <p:sp>
        <p:nvSpPr>
          <p:cNvPr id="9" name="Slide Number Placeholder 7"/>
          <p:cNvSpPr>
            <a:spLocks noGrp="1"/>
          </p:cNvSpPr>
          <p:nvPr>
            <p:ph type="sldNum" sz="quarter" idx="12"/>
          </p:nvPr>
        </p:nvSpPr>
        <p:spPr>
          <a:xfrm>
            <a:off x="9410700" y="6908800"/>
            <a:ext cx="2476500" cy="406400"/>
          </a:xfrm>
        </p:spPr>
        <p:txBody>
          <a:bodyPr/>
          <a:lstStyle>
            <a:lvl1pPr>
              <a:defRPr/>
            </a:lvl1pPr>
          </a:lstStyle>
          <a:p>
            <a:pPr>
              <a:defRPr/>
            </a:pPr>
            <a:fld id="{5D2FE76D-7127-4D54-BE37-68A8BA4877D3}" type="slidenum">
              <a:rPr lang="en-US"/>
              <a:pPr>
                <a:defRPr/>
              </a:pPr>
              <a:t>‹#›</a:t>
            </a:fld>
            <a:endParaRPr lang="en-US"/>
          </a:p>
        </p:txBody>
      </p:sp>
    </p:spTree>
  </p:cSld>
  <p:clrMapOvr>
    <a:masterClrMapping/>
  </p:clrMapOvr>
  <p:transition>
    <p:zoom/>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792482" y="406400"/>
            <a:ext cx="10130949" cy="65024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96240" y="1544320"/>
            <a:ext cx="5349240" cy="53644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943600" y="1544320"/>
            <a:ext cx="5349240" cy="5364480"/>
          </a:xfrm>
        </p:spPr>
        <p:txBody>
          <a:bodyPr/>
          <a:lstStyle/>
          <a:p>
            <a:pPr lvl="0"/>
            <a:r>
              <a:rPr lang="en-US" noProof="0" smtClean="0"/>
              <a:t>Click icon to add clip art</a:t>
            </a:r>
            <a:endParaRPr lang="en-US" noProof="0"/>
          </a:p>
        </p:txBody>
      </p:sp>
      <p:sp>
        <p:nvSpPr>
          <p:cNvPr id="6" name="Date Placeholder 4"/>
          <p:cNvSpPr>
            <a:spLocks noGrp="1"/>
          </p:cNvSpPr>
          <p:nvPr>
            <p:ph type="dt" sz="half" idx="10"/>
          </p:nvPr>
        </p:nvSpPr>
        <p:spPr>
          <a:xfrm>
            <a:off x="198120" y="6908800"/>
            <a:ext cx="2476500" cy="406400"/>
          </a:xfrm>
        </p:spPr>
        <p:txBody>
          <a:bodyPr/>
          <a:lstStyle>
            <a:lvl1pPr>
              <a:defRPr/>
            </a:lvl1pPr>
          </a:lstStyle>
          <a:p>
            <a:pPr>
              <a:defRPr/>
            </a:pPr>
            <a:endParaRPr lang="en-US"/>
          </a:p>
        </p:txBody>
      </p:sp>
      <p:sp>
        <p:nvSpPr>
          <p:cNvPr id="7" name="Footer Placeholder 5"/>
          <p:cNvSpPr>
            <a:spLocks noGrp="1"/>
          </p:cNvSpPr>
          <p:nvPr>
            <p:ph type="ftr" sz="quarter" idx="11"/>
          </p:nvPr>
        </p:nvSpPr>
        <p:spPr>
          <a:xfrm>
            <a:off x="4061460" y="6908800"/>
            <a:ext cx="3764280" cy="406400"/>
          </a:xfrm>
        </p:spPr>
        <p:txBody>
          <a:bodyPr/>
          <a:lstStyle>
            <a:lvl1pPr>
              <a:defRPr smtClean="0"/>
            </a:lvl1pPr>
          </a:lstStyle>
          <a:p>
            <a:pPr>
              <a:defRPr/>
            </a:pPr>
            <a:r>
              <a:rPr lang="en-US" smtClean="0"/>
              <a:t>Advanced Programming </a:t>
            </a:r>
            <a:endParaRPr lang="en-US"/>
          </a:p>
        </p:txBody>
      </p:sp>
      <p:sp>
        <p:nvSpPr>
          <p:cNvPr id="8" name="Slide Number Placeholder 6"/>
          <p:cNvSpPr>
            <a:spLocks noGrp="1"/>
          </p:cNvSpPr>
          <p:nvPr>
            <p:ph type="sldNum" sz="quarter" idx="12"/>
          </p:nvPr>
        </p:nvSpPr>
        <p:spPr>
          <a:xfrm>
            <a:off x="9410700" y="6908800"/>
            <a:ext cx="2476500" cy="406400"/>
          </a:xfrm>
        </p:spPr>
        <p:txBody>
          <a:bodyPr/>
          <a:lstStyle>
            <a:lvl1pPr>
              <a:defRPr/>
            </a:lvl1pPr>
          </a:lstStyle>
          <a:p>
            <a:pPr>
              <a:defRPr/>
            </a:pPr>
            <a:fld id="{632552E4-B939-4CBE-BB43-8A24F4CF251F}" type="slidenum">
              <a:rPr lang="en-US"/>
              <a:pPr>
                <a:defRPr/>
              </a:pPr>
              <a:t>‹#›</a:t>
            </a:fld>
            <a:endParaRPr lang="en-US"/>
          </a:p>
        </p:txBody>
      </p:sp>
    </p:spTree>
  </p:cSld>
  <p:clrMapOvr>
    <a:masterClrMapping/>
  </p:clrMapOvr>
  <p:transition>
    <p:zoom/>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62560"/>
            <a:ext cx="10896600" cy="731520"/>
          </a:xfrm>
        </p:spPr>
        <p:txBody>
          <a:bodyPr/>
          <a:lstStyle/>
          <a:p>
            <a:r>
              <a:rPr lang="en-US" dirty="0" smtClean="0"/>
              <a:t>Click to edit Master title style</a:t>
            </a:r>
            <a:endParaRPr lang="en-US" dirty="0"/>
          </a:p>
        </p:txBody>
      </p:sp>
      <p:sp>
        <p:nvSpPr>
          <p:cNvPr id="3" name="Table Placeholder 2"/>
          <p:cNvSpPr>
            <a:spLocks noGrp="1"/>
          </p:cNvSpPr>
          <p:nvPr>
            <p:ph type="tbl" idx="1"/>
          </p:nvPr>
        </p:nvSpPr>
        <p:spPr>
          <a:xfrm>
            <a:off x="495300" y="1788160"/>
            <a:ext cx="10896600" cy="5364480"/>
          </a:xfrm>
        </p:spPr>
        <p:txBody>
          <a:bodyPr/>
          <a:lstStyle/>
          <a:p>
            <a:r>
              <a:rPr lang="en-US" smtClean="0"/>
              <a:t>Click icon to add table</a:t>
            </a:r>
            <a:endParaRPr lang="en-US"/>
          </a:p>
        </p:txBody>
      </p:sp>
      <p:sp>
        <p:nvSpPr>
          <p:cNvPr id="4" name="Date Placeholder 3"/>
          <p:cNvSpPr>
            <a:spLocks noGrp="1"/>
          </p:cNvSpPr>
          <p:nvPr>
            <p:ph type="dt" sz="half" idx="10"/>
          </p:nvPr>
        </p:nvSpPr>
        <p:spPr>
          <a:xfrm>
            <a:off x="198120" y="6746240"/>
            <a:ext cx="2476500" cy="568960"/>
          </a:xfrm>
        </p:spPr>
        <p:txBody>
          <a:bodyPr/>
          <a:lstStyle>
            <a:lvl1pPr>
              <a:defRPr/>
            </a:lvl1pPr>
          </a:lstStyle>
          <a:p>
            <a:endParaRPr lang="en-US"/>
          </a:p>
        </p:txBody>
      </p:sp>
      <p:sp>
        <p:nvSpPr>
          <p:cNvPr id="5" name="Footer Placeholder 4"/>
          <p:cNvSpPr>
            <a:spLocks noGrp="1"/>
          </p:cNvSpPr>
          <p:nvPr>
            <p:ph type="ftr" sz="quarter" idx="11"/>
          </p:nvPr>
        </p:nvSpPr>
        <p:spPr>
          <a:xfrm>
            <a:off x="4160520" y="6746240"/>
            <a:ext cx="3764280" cy="568960"/>
          </a:xfrm>
        </p:spPr>
        <p:txBody>
          <a:bodyPr/>
          <a:lstStyle>
            <a:lvl1pPr>
              <a:defRPr/>
            </a:lvl1pPr>
          </a:lstStyle>
          <a:p>
            <a:r>
              <a:rPr lang="en-US" smtClean="0"/>
              <a:t>Advanced Programming </a:t>
            </a:r>
            <a:endParaRPr lang="en-US"/>
          </a:p>
        </p:txBody>
      </p:sp>
      <p:sp>
        <p:nvSpPr>
          <p:cNvPr id="6" name="Slide Number Placeholder 5"/>
          <p:cNvSpPr>
            <a:spLocks noGrp="1"/>
          </p:cNvSpPr>
          <p:nvPr>
            <p:ph type="sldNum" sz="quarter" idx="12"/>
          </p:nvPr>
        </p:nvSpPr>
        <p:spPr>
          <a:xfrm>
            <a:off x="9410700" y="6827520"/>
            <a:ext cx="2476500" cy="487680"/>
          </a:xfrm>
        </p:spPr>
        <p:txBody>
          <a:bodyPr/>
          <a:lstStyle>
            <a:lvl1pPr>
              <a:defRPr/>
            </a:lvl1pPr>
          </a:lstStyle>
          <a:p>
            <a:fld id="{223B9929-1738-403E-B748-BD2AC83CC94E}" type="slidenum">
              <a:rPr lang="en-US"/>
              <a:pPr/>
              <a:t>‹#›</a:t>
            </a:fld>
            <a:endParaRPr lang="en-US"/>
          </a:p>
        </p:txBody>
      </p:sp>
    </p:spTree>
  </p:cSld>
  <p:clrMapOvr>
    <a:masterClrMapping/>
  </p:clrMapOvr>
  <p:transition>
    <p:zoom/>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9" name="Rectangle 11"/>
          <p:cNvSpPr>
            <a:spLocks noChangeArrowheads="1"/>
          </p:cNvSpPr>
          <p:nvPr/>
        </p:nvSpPr>
        <p:spPr bwMode="auto">
          <a:xfrm flipV="1">
            <a:off x="586106" y="1625602"/>
            <a:ext cx="11301095" cy="59267"/>
          </a:xfrm>
          <a:prstGeom prst="rect">
            <a:avLst/>
          </a:prstGeom>
          <a:gradFill flip="none" rotWithShape="1">
            <a:gsLst>
              <a:gs pos="0">
                <a:schemeClr val="bg2"/>
              </a:gs>
              <a:gs pos="100000">
                <a:schemeClr val="bg1"/>
              </a:gs>
            </a:gsLst>
            <a:path path="circle">
              <a:fillToRect l="50000" t="50000" r="50000" b="50000"/>
            </a:path>
            <a:tileRect/>
          </a:gradFill>
          <a:ln w="9525">
            <a:noFill/>
            <a:miter lim="800000"/>
            <a:headEnd/>
            <a:tailEnd/>
          </a:ln>
          <a:effectLst/>
        </p:spPr>
        <p:txBody>
          <a:bodyPr wrap="none" lIns="107108" tIns="53554" rIns="107108" bIns="53554" anchor="ctr"/>
          <a:lstStyle/>
          <a:p>
            <a:pPr>
              <a:defRPr/>
            </a:pPr>
            <a:endParaRPr lang="en-US"/>
          </a:p>
        </p:txBody>
      </p:sp>
      <p:sp>
        <p:nvSpPr>
          <p:cNvPr id="14348" name="Rectangle 12"/>
          <p:cNvSpPr>
            <a:spLocks noGrp="1" noChangeArrowheads="1"/>
          </p:cNvSpPr>
          <p:nvPr>
            <p:ph type="ctrTitle"/>
          </p:nvPr>
        </p:nvSpPr>
        <p:spPr>
          <a:xfrm>
            <a:off x="594360" y="1788160"/>
            <a:ext cx="10104120" cy="1219200"/>
          </a:xfrm>
        </p:spPr>
        <p:txBody>
          <a:bodyPr/>
          <a:lstStyle>
            <a:lvl1pPr>
              <a:defRPr/>
            </a:lvl1pPr>
          </a:lstStyle>
          <a:p>
            <a:r>
              <a:rPr lang="en-US" dirty="0" smtClean="0"/>
              <a:t>Click to edit Master title style</a:t>
            </a:r>
            <a:endParaRPr lang="en-US" dirty="0"/>
          </a:p>
        </p:txBody>
      </p:sp>
      <p:sp>
        <p:nvSpPr>
          <p:cNvPr id="16" name="Oval 15"/>
          <p:cNvSpPr/>
          <p:nvPr userDrawn="1"/>
        </p:nvSpPr>
        <p:spPr bwMode="auto">
          <a:xfrm>
            <a:off x="11257355" y="6827520"/>
            <a:ext cx="594360" cy="487680"/>
          </a:xfrm>
          <a:prstGeom prst="ellipse">
            <a:avLst/>
          </a:prstGeom>
          <a:ln>
            <a:headEnd type="none" w="med" len="med"/>
            <a:tailEnd type="none" w="med" len="med"/>
          </a:ln>
        </p:spPr>
        <p:style>
          <a:lnRef idx="2">
            <a:schemeClr val="accent3"/>
          </a:lnRef>
          <a:fillRef idx="1003">
            <a:schemeClr val="lt1"/>
          </a:fillRef>
          <a:effectRef idx="0">
            <a:schemeClr val="accent3"/>
          </a:effectRef>
          <a:fontRef idx="minor">
            <a:schemeClr val="dk1"/>
          </a:fontRef>
        </p:style>
        <p:txBody>
          <a:bodyPr vert="horz" wrap="none" lIns="107108" tIns="53554" rIns="107108" bIns="53554" numCol="1" rtlCol="0" anchor="ctr" anchorCtr="0" compatLnSpc="1">
            <a:prstTxWarp prst="textNoShape">
              <a:avLst/>
            </a:prstTxWarp>
          </a:bodyPr>
          <a:lstStyle/>
          <a:p>
            <a:pPr marL="0" marR="0" indent="0" algn="ctr" defTabSz="1071079" rtl="0" eaLnBrk="1" fontAlgn="base" latinLnBrk="0" hangingPunct="1">
              <a:lnSpc>
                <a:spcPct val="100000"/>
              </a:lnSpc>
              <a:spcBef>
                <a:spcPct val="0"/>
              </a:spcBef>
              <a:spcAft>
                <a:spcPct val="0"/>
              </a:spcAft>
              <a:buClrTx/>
              <a:buSzTx/>
              <a:buFontTx/>
              <a:buNone/>
              <a:tabLst/>
            </a:pPr>
            <a:fld id="{0A4E790A-226A-49D6-9A5E-00C3628B1519}" type="slidenum">
              <a:rPr lang="en-US" sz="1900" smtClean="0">
                <a:latin typeface="Times New Roman" pitchFamily="18" charset="0"/>
                <a:cs typeface="Times New Roman" pitchFamily="18" charset="0"/>
              </a:rPr>
              <a:pPr marL="0" marR="0" indent="0" algn="ctr" defTabSz="1071079" rtl="0" eaLnBrk="1" fontAlgn="base" latinLnBrk="0" hangingPunct="1">
                <a:lnSpc>
                  <a:spcPct val="100000"/>
                </a:lnSpc>
                <a:spcBef>
                  <a:spcPct val="0"/>
                </a:spcBef>
                <a:spcAft>
                  <a:spcPct val="0"/>
                </a:spcAft>
                <a:buClrTx/>
                <a:buSzTx/>
                <a:buFontTx/>
                <a:buNone/>
                <a:tabLst/>
              </a:pPr>
              <a:t>‹#›</a:t>
            </a:fld>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 name="Rectangle 3"/>
          <p:cNvSpPr/>
          <p:nvPr userDrawn="1"/>
        </p:nvSpPr>
        <p:spPr bwMode="auto">
          <a:xfrm>
            <a:off x="2674620" y="6827520"/>
            <a:ext cx="6934200" cy="479938"/>
          </a:xfrm>
          <a:prstGeom prst="rect">
            <a:avLst/>
          </a:prstGeom>
          <a:no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107108" tIns="53554" rIns="107108" bIns="53554" numCol="1" rtlCol="0" anchor="t" anchorCtr="0" compatLnSpc="1">
            <a:prstTxWarp prst="textNoShape">
              <a:avLst/>
            </a:prstTxWarp>
          </a:bodyPr>
          <a:lstStyle/>
          <a:p>
            <a:pPr marL="0" marR="0" indent="0" algn="ctr" defTabSz="1071079"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smtClean="0">
                <a:ln>
                  <a:noFill/>
                </a:ln>
                <a:solidFill>
                  <a:srgbClr val="7030A0"/>
                </a:solidFill>
                <a:effectLst/>
                <a:latin typeface="Tahoma" pitchFamily="34" charset="0"/>
              </a:rPr>
              <a:t>CSE-</a:t>
            </a:r>
            <a:r>
              <a:rPr kumimoji="0" lang="en-US" sz="2300" b="0" i="0" u="none" strike="noStrike" cap="none" normalizeH="0" baseline="0" dirty="0" err="1" smtClean="0">
                <a:ln>
                  <a:noFill/>
                </a:ln>
                <a:solidFill>
                  <a:srgbClr val="7030A0"/>
                </a:solidFill>
                <a:effectLst/>
                <a:latin typeface="Tahoma" pitchFamily="34" charset="0"/>
              </a:rPr>
              <a:t>SoEEC</a:t>
            </a:r>
            <a:endParaRPr kumimoji="0" lang="en-US" sz="2300" b="0" i="0" u="none" strike="noStrike" cap="none" normalizeH="0" baseline="0" dirty="0" smtClean="0">
              <a:ln>
                <a:noFill/>
              </a:ln>
              <a:solidFill>
                <a:srgbClr val="7030A0"/>
              </a:solidFill>
              <a:effectLst/>
              <a:latin typeface="Tahoma" pitchFamily="34" charset="0"/>
            </a:endParaRPr>
          </a:p>
        </p:txBody>
      </p:sp>
    </p:spTree>
  </p:cSld>
  <p:clrMapOvr>
    <a:masterClrMapping/>
  </p:clrMapOvr>
  <p:transition>
    <p:zoom/>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endParaRPr lang="en-US"/>
          </a:p>
        </p:txBody>
      </p:sp>
      <p:sp>
        <p:nvSpPr>
          <p:cNvPr id="4" name="Rectangle 12"/>
          <p:cNvSpPr>
            <a:spLocks noGrp="1" noChangeArrowheads="1"/>
          </p:cNvSpPr>
          <p:nvPr>
            <p:ph type="ftr" sz="quarter" idx="11"/>
          </p:nvPr>
        </p:nvSpPr>
        <p:spPr>
          <a:ln/>
        </p:spPr>
        <p:txBody>
          <a:bodyPr/>
          <a:lstStyle>
            <a:lvl1pPr>
              <a:defRPr/>
            </a:lvl1pPr>
          </a:lstStyle>
          <a:p>
            <a:r>
              <a:rPr lang="en-US" smtClean="0"/>
              <a:t>Advanced Programming </a:t>
            </a:r>
            <a:endParaRPr lang="en-US"/>
          </a:p>
        </p:txBody>
      </p:sp>
      <p:sp>
        <p:nvSpPr>
          <p:cNvPr id="5" name="Rectangle 13"/>
          <p:cNvSpPr>
            <a:spLocks noGrp="1" noChangeArrowheads="1"/>
          </p:cNvSpPr>
          <p:nvPr>
            <p:ph type="sldNum" sz="quarter" idx="12"/>
          </p:nvPr>
        </p:nvSpPr>
        <p:spPr>
          <a:ln/>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43840"/>
            <a:ext cx="10896600" cy="731520"/>
          </a:xfrm>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96240" y="1463040"/>
            <a:ext cx="10896600" cy="5201920"/>
          </a:xfrm>
        </p:spPr>
        <p:txBody>
          <a:bodyPr/>
          <a:lstStyle>
            <a:lvl1pPr>
              <a:defRPr sz="2900"/>
            </a:lvl1pPr>
            <a:lvl2pPr>
              <a:defRPr sz="2300"/>
            </a:lvl2pPr>
            <a:lvl3pPr>
              <a:defRPr sz="2300"/>
            </a:lvl3pPr>
            <a:lvl4pPr>
              <a:defRPr sz="2100"/>
            </a:lvl4pPr>
            <a:lvl5pPr>
              <a:defRPr sz="2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Oval 5"/>
          <p:cNvSpPr/>
          <p:nvPr/>
        </p:nvSpPr>
        <p:spPr bwMode="auto">
          <a:xfrm>
            <a:off x="11292840" y="6827520"/>
            <a:ext cx="594360" cy="487680"/>
          </a:xfrm>
          <a:prstGeom prst="ellipse">
            <a:avLst/>
          </a:prstGeom>
          <a:ln>
            <a:headEnd type="none" w="med" len="med"/>
            <a:tailEnd type="none" w="med" len="med"/>
          </a:ln>
        </p:spPr>
        <p:style>
          <a:lnRef idx="2">
            <a:schemeClr val="accent3"/>
          </a:lnRef>
          <a:fillRef idx="1003">
            <a:schemeClr val="lt1"/>
          </a:fillRef>
          <a:effectRef idx="0">
            <a:schemeClr val="accent3"/>
          </a:effectRef>
          <a:fontRef idx="minor">
            <a:schemeClr val="dk1"/>
          </a:fontRef>
        </p:style>
        <p:txBody>
          <a:bodyPr vert="horz" wrap="none" lIns="107108" tIns="53554" rIns="107108" bIns="53554" numCol="1" rtlCol="0" anchor="ctr" anchorCtr="0" compatLnSpc="1">
            <a:prstTxWarp prst="textNoShape">
              <a:avLst/>
            </a:prstTxWarp>
          </a:bodyPr>
          <a:lstStyle/>
          <a:p>
            <a:pPr marL="0" marR="0" indent="0" algn="ctr" defTabSz="1071079" rtl="0" eaLnBrk="1" fontAlgn="base" latinLnBrk="0" hangingPunct="1">
              <a:lnSpc>
                <a:spcPct val="100000"/>
              </a:lnSpc>
              <a:spcBef>
                <a:spcPct val="0"/>
              </a:spcBef>
              <a:spcAft>
                <a:spcPct val="0"/>
              </a:spcAft>
              <a:buClrTx/>
              <a:buSzTx/>
              <a:buFontTx/>
              <a:buNone/>
              <a:tabLst/>
            </a:pPr>
            <a:fld id="{0A4E790A-226A-49D6-9A5E-00C3628B1519}" type="slidenum">
              <a:rPr lang="en-US" sz="1900" smtClean="0">
                <a:latin typeface="Times New Roman" pitchFamily="18" charset="0"/>
                <a:cs typeface="Times New Roman" pitchFamily="18" charset="0"/>
              </a:rPr>
              <a:pPr marL="0" marR="0" indent="0" algn="ctr" defTabSz="1071079" rtl="0" eaLnBrk="1" fontAlgn="base" latinLnBrk="0" hangingPunct="1">
                <a:lnSpc>
                  <a:spcPct val="100000"/>
                </a:lnSpc>
                <a:spcBef>
                  <a:spcPct val="0"/>
                </a:spcBef>
                <a:spcAft>
                  <a:spcPct val="0"/>
                </a:spcAft>
                <a:buClrTx/>
                <a:buSzTx/>
                <a:buFontTx/>
                <a:buNone/>
                <a:tabLst/>
              </a:pPr>
              <a:t>‹#›</a:t>
            </a:fld>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lvl1pPr>
              <a:defRPr sz="1400"/>
            </a:lvl1pPr>
          </a:lstStyle>
          <a:p>
            <a:r>
              <a:rPr lang="en-US" dirty="0" smtClean="0">
                <a:solidFill>
                  <a:srgbClr val="002060"/>
                </a:solidFill>
                <a:latin typeface="Britannic Bold" pitchFamily="34" charset="0"/>
              </a:rPr>
              <a:t>Advanced Programming </a:t>
            </a:r>
          </a:p>
        </p:txBody>
      </p:sp>
      <p:sp>
        <p:nvSpPr>
          <p:cNvPr id="8" name="Slide Number Placeholder 7"/>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lvl1pPr>
              <a:defRPr sz="1400"/>
            </a:lvl1pPr>
          </a:lstStyle>
          <a:p>
            <a:r>
              <a:rPr lang="en-US" dirty="0" smtClean="0">
                <a:solidFill>
                  <a:srgbClr val="002060"/>
                </a:solidFill>
                <a:latin typeface="Britannic Bold" pitchFamily="34" charset="0"/>
              </a:rPr>
              <a:t>Advanced Programming </a:t>
            </a:r>
          </a:p>
        </p:txBody>
      </p:sp>
      <p:sp>
        <p:nvSpPr>
          <p:cNvPr id="5" name="Slide Number Placeholder 4"/>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4700695"/>
            <a:ext cx="10104120" cy="1452880"/>
          </a:xfrm>
        </p:spPr>
        <p:txBody>
          <a:bodyPr anchor="t"/>
          <a:lstStyle>
            <a:lvl1pPr algn="l">
              <a:defRPr sz="4700" b="1" cap="all"/>
            </a:lvl1pPr>
          </a:lstStyle>
          <a:p>
            <a:r>
              <a:rPr lang="en-US" smtClean="0"/>
              <a:t>Click to edit Master title style</a:t>
            </a:r>
            <a:endParaRPr lang="en-US"/>
          </a:p>
        </p:txBody>
      </p:sp>
      <p:sp>
        <p:nvSpPr>
          <p:cNvPr id="3" name="Text Placeholder 2"/>
          <p:cNvSpPr>
            <a:spLocks noGrp="1"/>
          </p:cNvSpPr>
          <p:nvPr>
            <p:ph type="body" idx="1"/>
          </p:nvPr>
        </p:nvSpPr>
        <p:spPr>
          <a:xfrm>
            <a:off x="939007" y="3100496"/>
            <a:ext cx="10104120" cy="1600199"/>
          </a:xfrm>
        </p:spPr>
        <p:txBody>
          <a:bodyPr anchor="b"/>
          <a:lstStyle>
            <a:lvl1pPr marL="0" indent="0">
              <a:buNone/>
              <a:defRPr sz="2300"/>
            </a:lvl1pPr>
            <a:lvl2pPr marL="535539" indent="0">
              <a:buNone/>
              <a:defRPr sz="2100"/>
            </a:lvl2pPr>
            <a:lvl3pPr marL="1071079" indent="0">
              <a:buNone/>
              <a:defRPr sz="1900"/>
            </a:lvl3pPr>
            <a:lvl4pPr marL="1606619" indent="0">
              <a:buNone/>
              <a:defRPr sz="1600"/>
            </a:lvl4pPr>
            <a:lvl5pPr marL="2142158" indent="0">
              <a:buNone/>
              <a:defRPr sz="1600"/>
            </a:lvl5pPr>
            <a:lvl6pPr marL="2677698" indent="0">
              <a:buNone/>
              <a:defRPr sz="1600"/>
            </a:lvl6pPr>
            <a:lvl7pPr marL="3213237" indent="0">
              <a:buNone/>
              <a:defRPr sz="1600"/>
            </a:lvl7pPr>
            <a:lvl8pPr marL="3748777" indent="0">
              <a:buNone/>
              <a:defRPr sz="1600"/>
            </a:lvl8pPr>
            <a:lvl9pPr marL="4284317" indent="0">
              <a:buNone/>
              <a:defRPr sz="1600"/>
            </a:lvl9pPr>
          </a:lstStyle>
          <a:p>
            <a:pPr lvl="0"/>
            <a:r>
              <a:rPr lang="en-US" smtClean="0"/>
              <a:t>Click to edit Master text styles</a:t>
            </a:r>
          </a:p>
        </p:txBody>
      </p:sp>
      <p:sp>
        <p:nvSpPr>
          <p:cNvPr id="5" name="Rectangle 13"/>
          <p:cNvSpPr>
            <a:spLocks noGrp="1" noChangeArrowheads="1"/>
          </p:cNvSpPr>
          <p:nvPr>
            <p:ph type="sldNum" sz="quarter" idx="10"/>
          </p:nvPr>
        </p:nvSpPr>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544320"/>
            <a:ext cx="5398770" cy="5445760"/>
          </a:xfrm>
        </p:spPr>
        <p:txBody>
          <a:bodyPr/>
          <a:lstStyle>
            <a:lvl1pPr>
              <a:defRPr sz="3300"/>
            </a:lvl1pPr>
            <a:lvl2pPr>
              <a:defRPr sz="29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92190" y="1544320"/>
            <a:ext cx="5398770" cy="5445760"/>
          </a:xfrm>
        </p:spPr>
        <p:txBody>
          <a:bodyPr/>
          <a:lstStyle>
            <a:lvl1pPr>
              <a:defRPr sz="3300"/>
            </a:lvl1pPr>
            <a:lvl2pPr>
              <a:defRPr sz="29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3"/>
          <p:cNvSpPr>
            <a:spLocks noGrp="1" noChangeArrowheads="1"/>
          </p:cNvSpPr>
          <p:nvPr>
            <p:ph type="sldNum" sz="quarter" idx="10"/>
          </p:nvPr>
        </p:nvSpPr>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4360" y="292947"/>
            <a:ext cx="10698480" cy="682413"/>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94360" y="1637455"/>
            <a:ext cx="5252244" cy="682413"/>
          </a:xfrm>
        </p:spPr>
        <p:txBody>
          <a:bodyPr anchor="b"/>
          <a:lstStyle>
            <a:lvl1pPr marL="0" indent="0">
              <a:buNone/>
              <a:defRPr sz="2900" b="1"/>
            </a:lvl1pPr>
            <a:lvl2pPr marL="535539" indent="0">
              <a:buNone/>
              <a:defRPr sz="2300" b="1"/>
            </a:lvl2pPr>
            <a:lvl3pPr marL="1071079" indent="0">
              <a:buNone/>
              <a:defRPr sz="2100" b="1"/>
            </a:lvl3pPr>
            <a:lvl4pPr marL="1606619" indent="0">
              <a:buNone/>
              <a:defRPr sz="1900" b="1"/>
            </a:lvl4pPr>
            <a:lvl5pPr marL="2142158" indent="0">
              <a:buNone/>
              <a:defRPr sz="1900" b="1"/>
            </a:lvl5pPr>
            <a:lvl6pPr marL="2677698" indent="0">
              <a:buNone/>
              <a:defRPr sz="1900" b="1"/>
            </a:lvl6pPr>
            <a:lvl7pPr marL="3213237" indent="0">
              <a:buNone/>
              <a:defRPr sz="1900" b="1"/>
            </a:lvl7pPr>
            <a:lvl8pPr marL="3748777" indent="0">
              <a:buNone/>
              <a:defRPr sz="1900" b="1"/>
            </a:lvl8pPr>
            <a:lvl9pPr marL="4284317" indent="0">
              <a:buNone/>
              <a:defRPr sz="1900" b="1"/>
            </a:lvl9pPr>
          </a:lstStyle>
          <a:p>
            <a:pPr lvl="0"/>
            <a:r>
              <a:rPr lang="en-US" smtClean="0"/>
              <a:t>Click to edit Master text styles</a:t>
            </a:r>
          </a:p>
        </p:txBody>
      </p:sp>
      <p:sp>
        <p:nvSpPr>
          <p:cNvPr id="4" name="Content Placeholder 3"/>
          <p:cNvSpPr>
            <a:spLocks noGrp="1"/>
          </p:cNvSpPr>
          <p:nvPr>
            <p:ph sz="half" idx="2"/>
          </p:nvPr>
        </p:nvSpPr>
        <p:spPr>
          <a:xfrm>
            <a:off x="594360" y="2319868"/>
            <a:ext cx="5252244" cy="4214707"/>
          </a:xfrm>
        </p:spPr>
        <p:txBody>
          <a:bodyPr/>
          <a:lstStyle>
            <a:lvl1pPr>
              <a:defRPr sz="29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038533" y="1637455"/>
            <a:ext cx="5254308" cy="682413"/>
          </a:xfrm>
        </p:spPr>
        <p:txBody>
          <a:bodyPr anchor="b"/>
          <a:lstStyle>
            <a:lvl1pPr marL="0" indent="0">
              <a:buNone/>
              <a:defRPr sz="2900" b="1"/>
            </a:lvl1pPr>
            <a:lvl2pPr marL="535539" indent="0">
              <a:buNone/>
              <a:defRPr sz="2300" b="1"/>
            </a:lvl2pPr>
            <a:lvl3pPr marL="1071079" indent="0">
              <a:buNone/>
              <a:defRPr sz="2100" b="1"/>
            </a:lvl3pPr>
            <a:lvl4pPr marL="1606619" indent="0">
              <a:buNone/>
              <a:defRPr sz="1900" b="1"/>
            </a:lvl4pPr>
            <a:lvl5pPr marL="2142158" indent="0">
              <a:buNone/>
              <a:defRPr sz="1900" b="1"/>
            </a:lvl5pPr>
            <a:lvl6pPr marL="2677698" indent="0">
              <a:buNone/>
              <a:defRPr sz="1900" b="1"/>
            </a:lvl6pPr>
            <a:lvl7pPr marL="3213237" indent="0">
              <a:buNone/>
              <a:defRPr sz="1900" b="1"/>
            </a:lvl7pPr>
            <a:lvl8pPr marL="3748777" indent="0">
              <a:buNone/>
              <a:defRPr sz="1900" b="1"/>
            </a:lvl8pPr>
            <a:lvl9pPr marL="4284317" indent="0">
              <a:buNone/>
              <a:defRPr sz="1900" b="1"/>
            </a:lvl9pPr>
          </a:lstStyle>
          <a:p>
            <a:pPr lvl="0"/>
            <a:r>
              <a:rPr lang="en-US" smtClean="0"/>
              <a:t>Click to edit Master text styles</a:t>
            </a:r>
          </a:p>
        </p:txBody>
      </p:sp>
      <p:sp>
        <p:nvSpPr>
          <p:cNvPr id="6" name="Content Placeholder 5"/>
          <p:cNvSpPr>
            <a:spLocks noGrp="1"/>
          </p:cNvSpPr>
          <p:nvPr>
            <p:ph sz="quarter" idx="4"/>
          </p:nvPr>
        </p:nvSpPr>
        <p:spPr>
          <a:xfrm>
            <a:off x="6038533" y="2319868"/>
            <a:ext cx="5254308" cy="4214707"/>
          </a:xfrm>
        </p:spPr>
        <p:txBody>
          <a:bodyPr/>
          <a:lstStyle>
            <a:lvl1pPr>
              <a:defRPr sz="2900"/>
            </a:lvl1pPr>
            <a:lvl2pPr>
              <a:defRPr sz="23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13"/>
          <p:cNvSpPr>
            <a:spLocks noGrp="1" noChangeArrowheads="1"/>
          </p:cNvSpPr>
          <p:nvPr>
            <p:ph type="sldNum" sz="quarter" idx="10"/>
          </p:nvPr>
        </p:nvSpPr>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13"/>
          <p:cNvSpPr>
            <a:spLocks noGrp="1" noChangeArrowheads="1"/>
          </p:cNvSpPr>
          <p:nvPr>
            <p:ph type="sldNum" sz="quarter" idx="10"/>
          </p:nvPr>
        </p:nvSpPr>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endParaRPr lang="en-US"/>
          </a:p>
        </p:txBody>
      </p:sp>
      <p:sp>
        <p:nvSpPr>
          <p:cNvPr id="3" name="Rectangle 12"/>
          <p:cNvSpPr>
            <a:spLocks noGrp="1" noChangeArrowheads="1"/>
          </p:cNvSpPr>
          <p:nvPr>
            <p:ph type="ftr" sz="quarter" idx="11"/>
          </p:nvPr>
        </p:nvSpPr>
        <p:spPr>
          <a:ln/>
        </p:spPr>
        <p:txBody>
          <a:bodyPr/>
          <a:lstStyle>
            <a:lvl1pPr>
              <a:defRPr/>
            </a:lvl1pPr>
          </a:lstStyle>
          <a:p>
            <a:r>
              <a:rPr lang="en-US" smtClean="0"/>
              <a:t>Advanced Programming </a:t>
            </a:r>
            <a:endParaRPr lang="en-US"/>
          </a:p>
        </p:txBody>
      </p:sp>
      <p:sp>
        <p:nvSpPr>
          <p:cNvPr id="4" name="Rectangle 13"/>
          <p:cNvSpPr>
            <a:spLocks noGrp="1" noChangeArrowheads="1"/>
          </p:cNvSpPr>
          <p:nvPr>
            <p:ph type="sldNum" sz="quarter" idx="12"/>
          </p:nvPr>
        </p:nvSpPr>
        <p:spPr>
          <a:ln/>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2" y="291253"/>
            <a:ext cx="3910807" cy="765387"/>
          </a:xfrm>
        </p:spPr>
        <p:txBody>
          <a:bodyPr/>
          <a:lstStyle>
            <a:lvl1pPr algn="l">
              <a:defRPr sz="2300" b="1"/>
            </a:lvl1pPr>
          </a:lstStyle>
          <a:p>
            <a:r>
              <a:rPr lang="en-US" smtClean="0"/>
              <a:t>Click to edit Master title style</a:t>
            </a:r>
            <a:endParaRPr lang="en-US" dirty="0"/>
          </a:p>
        </p:txBody>
      </p:sp>
      <p:sp>
        <p:nvSpPr>
          <p:cNvPr id="3" name="Content Placeholder 2"/>
          <p:cNvSpPr>
            <a:spLocks noGrp="1"/>
          </p:cNvSpPr>
          <p:nvPr>
            <p:ph idx="1"/>
          </p:nvPr>
        </p:nvSpPr>
        <p:spPr>
          <a:xfrm>
            <a:off x="4647566" y="291255"/>
            <a:ext cx="6645275" cy="6243321"/>
          </a:xfrm>
        </p:spPr>
        <p:txBody>
          <a:bodyPr/>
          <a:lstStyle>
            <a:lvl1pPr>
              <a:defRPr sz="3700"/>
            </a:lvl1pPr>
            <a:lvl2pPr>
              <a:defRPr sz="3300"/>
            </a:lvl2pPr>
            <a:lvl3pPr>
              <a:defRPr sz="29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94362" y="1530775"/>
            <a:ext cx="3910807" cy="5003801"/>
          </a:xfrm>
        </p:spPr>
        <p:txBody>
          <a:bodyPr/>
          <a:lstStyle>
            <a:lvl1pPr marL="0" indent="0">
              <a:buNone/>
              <a:defRPr sz="1600"/>
            </a:lvl1pPr>
            <a:lvl2pPr marL="535539" indent="0">
              <a:buNone/>
              <a:defRPr sz="1400"/>
            </a:lvl2pPr>
            <a:lvl3pPr marL="1071079" indent="0">
              <a:buNone/>
              <a:defRPr sz="1200"/>
            </a:lvl3pPr>
            <a:lvl4pPr marL="1606619" indent="0">
              <a:buNone/>
              <a:defRPr sz="1100"/>
            </a:lvl4pPr>
            <a:lvl5pPr marL="2142158" indent="0">
              <a:buNone/>
              <a:defRPr sz="1100"/>
            </a:lvl5pPr>
            <a:lvl6pPr marL="2677698" indent="0">
              <a:buNone/>
              <a:defRPr sz="1100"/>
            </a:lvl6pPr>
            <a:lvl7pPr marL="3213237" indent="0">
              <a:buNone/>
              <a:defRPr sz="1100"/>
            </a:lvl7pPr>
            <a:lvl8pPr marL="3748777" indent="0">
              <a:buNone/>
              <a:defRPr sz="1100"/>
            </a:lvl8pPr>
            <a:lvl9pPr marL="4284317" indent="0">
              <a:buNone/>
              <a:defRPr sz="11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endParaRPr lang="en-US"/>
          </a:p>
        </p:txBody>
      </p:sp>
      <p:sp>
        <p:nvSpPr>
          <p:cNvPr id="6" name="Rectangle 12"/>
          <p:cNvSpPr>
            <a:spLocks noGrp="1" noChangeArrowheads="1"/>
          </p:cNvSpPr>
          <p:nvPr>
            <p:ph type="ftr" sz="quarter" idx="11"/>
          </p:nvPr>
        </p:nvSpPr>
        <p:spPr>
          <a:ln/>
        </p:spPr>
        <p:txBody>
          <a:bodyPr/>
          <a:lstStyle>
            <a:lvl1pPr>
              <a:defRPr/>
            </a:lvl1pPr>
          </a:lstStyle>
          <a:p>
            <a:r>
              <a:rPr lang="en-US" smtClean="0"/>
              <a:t>Advanced Programming </a:t>
            </a:r>
            <a:endParaRPr lang="en-US"/>
          </a:p>
        </p:txBody>
      </p:sp>
      <p:sp>
        <p:nvSpPr>
          <p:cNvPr id="7" name="Rectangle 13"/>
          <p:cNvSpPr>
            <a:spLocks noGrp="1" noChangeArrowheads="1"/>
          </p:cNvSpPr>
          <p:nvPr>
            <p:ph type="sldNum" sz="quarter" idx="12"/>
          </p:nvPr>
        </p:nvSpPr>
        <p:spPr>
          <a:ln/>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4" y="5120641"/>
            <a:ext cx="7132320" cy="604521"/>
          </a:xfrm>
        </p:spPr>
        <p:txBody>
          <a:bodyPr/>
          <a:lstStyle>
            <a:lvl1pPr algn="l">
              <a:defRPr sz="2300" b="1"/>
            </a:lvl1pPr>
          </a:lstStyle>
          <a:p>
            <a:r>
              <a:rPr lang="en-US" smtClean="0"/>
              <a:t>Click to edit Master title style</a:t>
            </a:r>
            <a:endParaRPr lang="en-US"/>
          </a:p>
        </p:txBody>
      </p:sp>
      <p:sp>
        <p:nvSpPr>
          <p:cNvPr id="3" name="Picture Placeholder 2"/>
          <p:cNvSpPr>
            <a:spLocks noGrp="1"/>
          </p:cNvSpPr>
          <p:nvPr>
            <p:ph type="pic" idx="1"/>
          </p:nvPr>
        </p:nvSpPr>
        <p:spPr>
          <a:xfrm>
            <a:off x="2329974" y="653627"/>
            <a:ext cx="7132320" cy="4389120"/>
          </a:xfrm>
        </p:spPr>
        <p:txBody>
          <a:bodyPr/>
          <a:lstStyle>
            <a:lvl1pPr marL="0" indent="0">
              <a:buNone/>
              <a:defRPr sz="3700"/>
            </a:lvl1pPr>
            <a:lvl2pPr marL="535539" indent="0">
              <a:buNone/>
              <a:defRPr sz="3300"/>
            </a:lvl2pPr>
            <a:lvl3pPr marL="1071079" indent="0">
              <a:buNone/>
              <a:defRPr sz="2900"/>
            </a:lvl3pPr>
            <a:lvl4pPr marL="1606619" indent="0">
              <a:buNone/>
              <a:defRPr sz="2300"/>
            </a:lvl4pPr>
            <a:lvl5pPr marL="2142158" indent="0">
              <a:buNone/>
              <a:defRPr sz="2300"/>
            </a:lvl5pPr>
            <a:lvl6pPr marL="2677698" indent="0">
              <a:buNone/>
              <a:defRPr sz="2300"/>
            </a:lvl6pPr>
            <a:lvl7pPr marL="3213237" indent="0">
              <a:buNone/>
              <a:defRPr sz="2300"/>
            </a:lvl7pPr>
            <a:lvl8pPr marL="3748777" indent="0">
              <a:buNone/>
              <a:defRPr sz="2300"/>
            </a:lvl8pPr>
            <a:lvl9pPr marL="4284317" indent="0">
              <a:buNone/>
              <a:defRPr sz="23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2329974" y="5725162"/>
            <a:ext cx="7132320" cy="858519"/>
          </a:xfrm>
        </p:spPr>
        <p:txBody>
          <a:bodyPr/>
          <a:lstStyle>
            <a:lvl1pPr marL="0" indent="0">
              <a:buNone/>
              <a:defRPr sz="1600"/>
            </a:lvl1pPr>
            <a:lvl2pPr marL="535539" indent="0">
              <a:buNone/>
              <a:defRPr sz="1400"/>
            </a:lvl2pPr>
            <a:lvl3pPr marL="1071079" indent="0">
              <a:buNone/>
              <a:defRPr sz="1200"/>
            </a:lvl3pPr>
            <a:lvl4pPr marL="1606619" indent="0">
              <a:buNone/>
              <a:defRPr sz="1100"/>
            </a:lvl4pPr>
            <a:lvl5pPr marL="2142158" indent="0">
              <a:buNone/>
              <a:defRPr sz="1100"/>
            </a:lvl5pPr>
            <a:lvl6pPr marL="2677698" indent="0">
              <a:buNone/>
              <a:defRPr sz="1100"/>
            </a:lvl6pPr>
            <a:lvl7pPr marL="3213237" indent="0">
              <a:buNone/>
              <a:defRPr sz="1100"/>
            </a:lvl7pPr>
            <a:lvl8pPr marL="3748777" indent="0">
              <a:buNone/>
              <a:defRPr sz="1100"/>
            </a:lvl8pPr>
            <a:lvl9pPr marL="4284317" indent="0">
              <a:buNone/>
              <a:defRPr sz="11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endParaRPr lang="en-US"/>
          </a:p>
        </p:txBody>
      </p:sp>
      <p:sp>
        <p:nvSpPr>
          <p:cNvPr id="6" name="Rectangle 12"/>
          <p:cNvSpPr>
            <a:spLocks noGrp="1" noChangeArrowheads="1"/>
          </p:cNvSpPr>
          <p:nvPr>
            <p:ph type="ftr" sz="quarter" idx="11"/>
          </p:nvPr>
        </p:nvSpPr>
        <p:spPr>
          <a:ln/>
        </p:spPr>
        <p:txBody>
          <a:bodyPr/>
          <a:lstStyle>
            <a:lvl1pPr>
              <a:defRPr/>
            </a:lvl1pPr>
          </a:lstStyle>
          <a:p>
            <a:r>
              <a:rPr lang="en-US" smtClean="0"/>
              <a:t>Advanced Programming </a:t>
            </a:r>
            <a:endParaRPr lang="en-US"/>
          </a:p>
        </p:txBody>
      </p:sp>
      <p:sp>
        <p:nvSpPr>
          <p:cNvPr id="7" name="Rectangle 13"/>
          <p:cNvSpPr>
            <a:spLocks noGrp="1" noChangeArrowheads="1"/>
          </p:cNvSpPr>
          <p:nvPr>
            <p:ph type="sldNum" sz="quarter" idx="12"/>
          </p:nvPr>
        </p:nvSpPr>
        <p:spPr>
          <a:ln/>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11"/>
          <p:cNvSpPr>
            <a:spLocks noGrp="1" noChangeArrowheads="1"/>
          </p:cNvSpPr>
          <p:nvPr>
            <p:ph type="dt" sz="half" idx="10"/>
          </p:nvPr>
        </p:nvSpPr>
        <p:spPr>
          <a:ln/>
        </p:spPr>
        <p:txBody>
          <a:bodyPr/>
          <a:lstStyle>
            <a:lvl1pPr>
              <a:defRPr/>
            </a:lvl1pPr>
          </a:lstStyle>
          <a:p>
            <a:endParaRPr lang="en-US"/>
          </a:p>
        </p:txBody>
      </p:sp>
      <p:sp>
        <p:nvSpPr>
          <p:cNvPr id="5" name="Rectangle 12"/>
          <p:cNvSpPr>
            <a:spLocks noGrp="1" noChangeArrowheads="1"/>
          </p:cNvSpPr>
          <p:nvPr>
            <p:ph type="ftr" sz="quarter" idx="11"/>
          </p:nvPr>
        </p:nvSpPr>
        <p:spPr>
          <a:ln/>
        </p:spPr>
        <p:txBody>
          <a:bodyPr/>
          <a:lstStyle>
            <a:lvl1pPr>
              <a:defRPr/>
            </a:lvl1pPr>
          </a:lstStyle>
          <a:p>
            <a:r>
              <a:rPr lang="en-US" smtClean="0"/>
              <a:t>Advanced Programming </a:t>
            </a:r>
            <a:endParaRPr lang="en-US"/>
          </a:p>
        </p:txBody>
      </p:sp>
      <p:sp>
        <p:nvSpPr>
          <p:cNvPr id="6" name="Rectangle 13"/>
          <p:cNvSpPr>
            <a:spLocks noGrp="1" noChangeArrowheads="1"/>
          </p:cNvSpPr>
          <p:nvPr>
            <p:ph type="sldNum" sz="quarter" idx="12"/>
          </p:nvPr>
        </p:nvSpPr>
        <p:spPr>
          <a:ln/>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2046" y="243840"/>
            <a:ext cx="2748915" cy="674624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1" y="243840"/>
            <a:ext cx="8048625" cy="67462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endParaRPr lang="en-US"/>
          </a:p>
        </p:txBody>
      </p:sp>
      <p:sp>
        <p:nvSpPr>
          <p:cNvPr id="5" name="Rectangle 12"/>
          <p:cNvSpPr>
            <a:spLocks noGrp="1" noChangeArrowheads="1"/>
          </p:cNvSpPr>
          <p:nvPr>
            <p:ph type="ftr" sz="quarter" idx="11"/>
          </p:nvPr>
        </p:nvSpPr>
        <p:spPr>
          <a:ln/>
        </p:spPr>
        <p:txBody>
          <a:bodyPr/>
          <a:lstStyle>
            <a:lvl1pPr>
              <a:defRPr/>
            </a:lvl1pPr>
          </a:lstStyle>
          <a:p>
            <a:r>
              <a:rPr lang="en-US" smtClean="0"/>
              <a:t>Advanced Programming </a:t>
            </a:r>
            <a:endParaRPr lang="en-US"/>
          </a:p>
        </p:txBody>
      </p:sp>
      <p:sp>
        <p:nvSpPr>
          <p:cNvPr id="6" name="Rectangle 13"/>
          <p:cNvSpPr>
            <a:spLocks noGrp="1" noChangeArrowheads="1"/>
          </p:cNvSpPr>
          <p:nvPr>
            <p:ph type="sldNum" sz="quarter" idx="12"/>
          </p:nvPr>
        </p:nvSpPr>
        <p:spPr>
          <a:ln/>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594360" y="243840"/>
            <a:ext cx="10896600" cy="67462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13"/>
          <p:cNvSpPr>
            <a:spLocks noGrp="1" noChangeArrowheads="1"/>
          </p:cNvSpPr>
          <p:nvPr>
            <p:ph type="sldNum" sz="quarter" idx="10"/>
          </p:nvPr>
        </p:nvSpPr>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lvl1pPr>
              <a:defRPr sz="1400"/>
            </a:lvl1pPr>
          </a:lstStyle>
          <a:p>
            <a:r>
              <a:rPr lang="en-US" dirty="0" smtClean="0">
                <a:solidFill>
                  <a:srgbClr val="002060"/>
                </a:solidFill>
                <a:latin typeface="Britannic Bold" pitchFamily="34" charset="0"/>
              </a:rPr>
              <a:t>Advanced Programming </a:t>
            </a:r>
          </a:p>
        </p:txBody>
      </p:sp>
      <p:sp>
        <p:nvSpPr>
          <p:cNvPr id="4" name="Slide Number Placeholder 3"/>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92482" y="406400"/>
            <a:ext cx="10130949" cy="65024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96240" y="1544320"/>
            <a:ext cx="5349240" cy="53644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943600" y="1544320"/>
            <a:ext cx="5349240" cy="26009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943600" y="4307840"/>
            <a:ext cx="5349240" cy="26009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5"/>
          <p:cNvSpPr>
            <a:spLocks noGrp="1"/>
          </p:cNvSpPr>
          <p:nvPr>
            <p:ph type="dt" sz="half" idx="10"/>
          </p:nvPr>
        </p:nvSpPr>
        <p:spPr>
          <a:xfrm>
            <a:off x="198120" y="6908800"/>
            <a:ext cx="2476500" cy="406400"/>
          </a:xfrm>
        </p:spPr>
        <p:txBody>
          <a:bodyPr/>
          <a:lstStyle>
            <a:lvl1pPr>
              <a:defRPr/>
            </a:lvl1pPr>
          </a:lstStyle>
          <a:p>
            <a:endParaRPr lang="en-US"/>
          </a:p>
        </p:txBody>
      </p:sp>
      <p:sp>
        <p:nvSpPr>
          <p:cNvPr id="8" name="Footer Placeholder 6"/>
          <p:cNvSpPr>
            <a:spLocks noGrp="1"/>
          </p:cNvSpPr>
          <p:nvPr>
            <p:ph type="ftr" sz="quarter" idx="11"/>
          </p:nvPr>
        </p:nvSpPr>
        <p:spPr>
          <a:xfrm>
            <a:off x="4061460" y="6908800"/>
            <a:ext cx="3764280" cy="406400"/>
          </a:xfrm>
        </p:spPr>
        <p:txBody>
          <a:bodyPr/>
          <a:lstStyle>
            <a:lvl1pPr>
              <a:defRPr smtClean="0"/>
            </a:lvl1pPr>
          </a:lstStyle>
          <a:p>
            <a:r>
              <a:rPr lang="en-US" smtClean="0"/>
              <a:t>Advanced Programming </a:t>
            </a:r>
            <a:endParaRPr lang="en-US"/>
          </a:p>
        </p:txBody>
      </p:sp>
      <p:sp>
        <p:nvSpPr>
          <p:cNvPr id="9" name="Slide Number Placeholder 7"/>
          <p:cNvSpPr>
            <a:spLocks noGrp="1"/>
          </p:cNvSpPr>
          <p:nvPr>
            <p:ph type="sldNum" sz="quarter" idx="12"/>
          </p:nvPr>
        </p:nvSpPr>
        <p:spPr>
          <a:xfrm>
            <a:off x="9410700" y="6908800"/>
            <a:ext cx="2476500" cy="406400"/>
          </a:xfrm>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2" y="291253"/>
            <a:ext cx="3910807" cy="1239520"/>
          </a:xfrm>
        </p:spPr>
        <p:txBody>
          <a:bodyPr anchor="b"/>
          <a:lstStyle>
            <a:lvl1pPr algn="l">
              <a:defRPr sz="2300" b="1"/>
            </a:lvl1pPr>
          </a:lstStyle>
          <a:p>
            <a:r>
              <a:rPr lang="en-US" smtClean="0"/>
              <a:t>Click to edit Master title style</a:t>
            </a:r>
            <a:endParaRPr lang="en-US"/>
          </a:p>
        </p:txBody>
      </p:sp>
      <p:sp>
        <p:nvSpPr>
          <p:cNvPr id="3" name="Content Placeholder 2"/>
          <p:cNvSpPr>
            <a:spLocks noGrp="1"/>
          </p:cNvSpPr>
          <p:nvPr>
            <p:ph idx="1"/>
          </p:nvPr>
        </p:nvSpPr>
        <p:spPr>
          <a:xfrm>
            <a:off x="4647566" y="291255"/>
            <a:ext cx="6645275" cy="6243321"/>
          </a:xfrm>
        </p:spPr>
        <p:txBody>
          <a:bodyPr/>
          <a:lstStyle>
            <a:lvl1pPr>
              <a:defRPr sz="3700"/>
            </a:lvl1pPr>
            <a:lvl2pPr>
              <a:defRPr sz="3300"/>
            </a:lvl2pPr>
            <a:lvl3pPr>
              <a:defRPr sz="29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94362" y="1530775"/>
            <a:ext cx="3910807" cy="5003801"/>
          </a:xfrm>
        </p:spPr>
        <p:txBody>
          <a:bodyPr/>
          <a:lstStyle>
            <a:lvl1pPr marL="0" indent="0">
              <a:buNone/>
              <a:defRPr sz="1600"/>
            </a:lvl1pPr>
            <a:lvl2pPr marL="535539" indent="0">
              <a:buNone/>
              <a:defRPr sz="1400"/>
            </a:lvl2pPr>
            <a:lvl3pPr marL="1071079" indent="0">
              <a:buNone/>
              <a:defRPr sz="1200"/>
            </a:lvl3pPr>
            <a:lvl4pPr marL="1606619" indent="0">
              <a:buNone/>
              <a:defRPr sz="1100"/>
            </a:lvl4pPr>
            <a:lvl5pPr marL="2142158" indent="0">
              <a:buNone/>
              <a:defRPr sz="1100"/>
            </a:lvl5pPr>
            <a:lvl6pPr marL="2677698" indent="0">
              <a:buNone/>
              <a:defRPr sz="1100"/>
            </a:lvl6pPr>
            <a:lvl7pPr marL="3213237" indent="0">
              <a:buNone/>
              <a:defRPr sz="1100"/>
            </a:lvl7pPr>
            <a:lvl8pPr marL="3748777" indent="0">
              <a:buNone/>
              <a:defRPr sz="1100"/>
            </a:lvl8pPr>
            <a:lvl9pPr marL="4284317"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lvl1pPr>
              <a:defRPr sz="1400"/>
            </a:lvl1pPr>
          </a:lstStyle>
          <a:p>
            <a:r>
              <a:rPr lang="en-US" dirty="0" smtClean="0">
                <a:solidFill>
                  <a:srgbClr val="002060"/>
                </a:solidFill>
                <a:latin typeface="Britannic Bold" pitchFamily="34" charset="0"/>
              </a:rPr>
              <a:t>Advanced Programming </a:t>
            </a:r>
          </a:p>
        </p:txBody>
      </p:sp>
      <p:sp>
        <p:nvSpPr>
          <p:cNvPr id="7" name="Slide Number Placeholder 6"/>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4" y="5120641"/>
            <a:ext cx="7132320" cy="604521"/>
          </a:xfrm>
        </p:spPr>
        <p:txBody>
          <a:bodyPr anchor="b"/>
          <a:lstStyle>
            <a:lvl1pPr algn="l">
              <a:defRPr sz="2300" b="1"/>
            </a:lvl1pPr>
          </a:lstStyle>
          <a:p>
            <a:r>
              <a:rPr lang="en-US" smtClean="0"/>
              <a:t>Click to edit Master title style</a:t>
            </a:r>
            <a:endParaRPr lang="en-US"/>
          </a:p>
        </p:txBody>
      </p:sp>
      <p:sp>
        <p:nvSpPr>
          <p:cNvPr id="3" name="Picture Placeholder 2"/>
          <p:cNvSpPr>
            <a:spLocks noGrp="1"/>
          </p:cNvSpPr>
          <p:nvPr>
            <p:ph type="pic" idx="1"/>
          </p:nvPr>
        </p:nvSpPr>
        <p:spPr>
          <a:xfrm>
            <a:off x="2329974" y="653627"/>
            <a:ext cx="7132320" cy="4389120"/>
          </a:xfrm>
        </p:spPr>
        <p:txBody>
          <a:bodyPr/>
          <a:lstStyle>
            <a:lvl1pPr marL="0" indent="0">
              <a:buNone/>
              <a:defRPr sz="3700"/>
            </a:lvl1pPr>
            <a:lvl2pPr marL="535539" indent="0">
              <a:buNone/>
              <a:defRPr sz="3300"/>
            </a:lvl2pPr>
            <a:lvl3pPr marL="1071079" indent="0">
              <a:buNone/>
              <a:defRPr sz="2900"/>
            </a:lvl3pPr>
            <a:lvl4pPr marL="1606619" indent="0">
              <a:buNone/>
              <a:defRPr sz="2300"/>
            </a:lvl4pPr>
            <a:lvl5pPr marL="2142158" indent="0">
              <a:buNone/>
              <a:defRPr sz="2300"/>
            </a:lvl5pPr>
            <a:lvl6pPr marL="2677698" indent="0">
              <a:buNone/>
              <a:defRPr sz="2300"/>
            </a:lvl6pPr>
            <a:lvl7pPr marL="3213237" indent="0">
              <a:buNone/>
              <a:defRPr sz="2300"/>
            </a:lvl7pPr>
            <a:lvl8pPr marL="3748777" indent="0">
              <a:buNone/>
              <a:defRPr sz="2300"/>
            </a:lvl8pPr>
            <a:lvl9pPr marL="4284317" indent="0">
              <a:buNone/>
              <a:defRPr sz="2300"/>
            </a:lvl9pPr>
          </a:lstStyle>
          <a:p>
            <a:r>
              <a:rPr lang="en-US" smtClean="0"/>
              <a:t>Click icon to add picture</a:t>
            </a:r>
            <a:endParaRPr lang="en-US"/>
          </a:p>
        </p:txBody>
      </p:sp>
      <p:sp>
        <p:nvSpPr>
          <p:cNvPr id="4" name="Text Placeholder 3"/>
          <p:cNvSpPr>
            <a:spLocks noGrp="1"/>
          </p:cNvSpPr>
          <p:nvPr>
            <p:ph type="body" sz="half" idx="2"/>
          </p:nvPr>
        </p:nvSpPr>
        <p:spPr>
          <a:xfrm>
            <a:off x="2329974" y="5725162"/>
            <a:ext cx="7132320" cy="858519"/>
          </a:xfrm>
        </p:spPr>
        <p:txBody>
          <a:bodyPr/>
          <a:lstStyle>
            <a:lvl1pPr marL="0" indent="0">
              <a:buNone/>
              <a:defRPr sz="1600"/>
            </a:lvl1pPr>
            <a:lvl2pPr marL="535539" indent="0">
              <a:buNone/>
              <a:defRPr sz="1400"/>
            </a:lvl2pPr>
            <a:lvl3pPr marL="1071079" indent="0">
              <a:buNone/>
              <a:defRPr sz="1200"/>
            </a:lvl3pPr>
            <a:lvl4pPr marL="1606619" indent="0">
              <a:buNone/>
              <a:defRPr sz="1100"/>
            </a:lvl4pPr>
            <a:lvl5pPr marL="2142158" indent="0">
              <a:buNone/>
              <a:defRPr sz="1100"/>
            </a:lvl5pPr>
            <a:lvl6pPr marL="2677698" indent="0">
              <a:buNone/>
              <a:defRPr sz="1100"/>
            </a:lvl6pPr>
            <a:lvl7pPr marL="3213237" indent="0">
              <a:buNone/>
              <a:defRPr sz="1100"/>
            </a:lvl7pPr>
            <a:lvl8pPr marL="3748777" indent="0">
              <a:buNone/>
              <a:defRPr sz="1100"/>
            </a:lvl8pPr>
            <a:lvl9pPr marL="4284317"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lvl1pPr>
              <a:defRPr sz="1400"/>
            </a:lvl1pPr>
          </a:lstStyle>
          <a:p>
            <a:r>
              <a:rPr lang="en-US" dirty="0" smtClean="0">
                <a:solidFill>
                  <a:srgbClr val="002060"/>
                </a:solidFill>
                <a:latin typeface="Britannic Bold" pitchFamily="34" charset="0"/>
              </a:rPr>
              <a:t>Advanced Programming </a:t>
            </a:r>
          </a:p>
        </p:txBody>
      </p:sp>
      <p:sp>
        <p:nvSpPr>
          <p:cNvPr id="7" name="Slide Number Placeholder 6"/>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theme" Target="../theme/theme5.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0" y="292947"/>
            <a:ext cx="10698480" cy="1219200"/>
          </a:xfrm>
          <a:prstGeom prst="rect">
            <a:avLst/>
          </a:prstGeom>
        </p:spPr>
        <p:txBody>
          <a:bodyPr vert="horz" lIns="107108" tIns="53554" rIns="107108" bIns="5355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94360" y="1706880"/>
            <a:ext cx="10698480" cy="4827694"/>
          </a:xfrm>
          <a:prstGeom prst="rect">
            <a:avLst/>
          </a:prstGeom>
        </p:spPr>
        <p:txBody>
          <a:bodyPr vert="horz" lIns="107108" tIns="53554" rIns="107108" bIns="53554"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94360" y="6780108"/>
            <a:ext cx="2773680" cy="389467"/>
          </a:xfrm>
          <a:prstGeom prst="rect">
            <a:avLst/>
          </a:prstGeom>
        </p:spPr>
        <p:txBody>
          <a:bodyPr vert="horz" lIns="107108" tIns="53554" rIns="107108" bIns="53554" rtlCol="0" anchor="ctr"/>
          <a:lstStyle>
            <a:lvl1pPr algn="l">
              <a:defRPr sz="14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61460" y="6780108"/>
            <a:ext cx="3764280" cy="389467"/>
          </a:xfrm>
          <a:prstGeom prst="rect">
            <a:avLst/>
          </a:prstGeom>
        </p:spPr>
        <p:txBody>
          <a:bodyPr vert="horz" lIns="107108" tIns="53554" rIns="107108" bIns="53554" rtlCol="0" anchor="ctr"/>
          <a:lstStyle>
            <a:lvl1pPr algn="ctr">
              <a:defRPr sz="1400">
                <a:solidFill>
                  <a:schemeClr val="tx1">
                    <a:tint val="75000"/>
                  </a:schemeClr>
                </a:solidFill>
              </a:defRPr>
            </a:lvl1pPr>
          </a:lstStyle>
          <a:p>
            <a:r>
              <a:rPr lang="en-US" dirty="0" smtClean="0">
                <a:solidFill>
                  <a:srgbClr val="002060"/>
                </a:solidFill>
                <a:latin typeface="Britannic Bold" pitchFamily="34" charset="0"/>
              </a:rPr>
              <a:t>Advanced Programming </a:t>
            </a:r>
          </a:p>
        </p:txBody>
      </p:sp>
      <p:sp>
        <p:nvSpPr>
          <p:cNvPr id="6" name="Slide Number Placeholder 5"/>
          <p:cNvSpPr>
            <a:spLocks noGrp="1"/>
          </p:cNvSpPr>
          <p:nvPr>
            <p:ph type="sldNum" sz="quarter" idx="4"/>
          </p:nvPr>
        </p:nvSpPr>
        <p:spPr>
          <a:xfrm>
            <a:off x="8519160" y="6780108"/>
            <a:ext cx="2773680" cy="389467"/>
          </a:xfrm>
          <a:prstGeom prst="rect">
            <a:avLst/>
          </a:prstGeom>
        </p:spPr>
        <p:txBody>
          <a:bodyPr vert="horz" lIns="107108" tIns="53554" rIns="107108" bIns="53554" rtlCol="0" anchor="ctr"/>
          <a:lstStyle>
            <a:lvl1pPr algn="r">
              <a:defRPr sz="1400">
                <a:solidFill>
                  <a:schemeClr val="tx1">
                    <a:tint val="75000"/>
                  </a:schemeClr>
                </a:solidFill>
              </a:defRPr>
            </a:lvl1pPr>
          </a:lstStyle>
          <a:p>
            <a:fld id="{6C7DFC1E-34FC-4D3F-8FB1-D47DCABC309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1071079" rtl="0" eaLnBrk="1" latinLnBrk="0" hangingPunct="1">
        <a:spcBef>
          <a:spcPct val="0"/>
        </a:spcBef>
        <a:buNone/>
        <a:defRPr sz="5200" kern="1200">
          <a:solidFill>
            <a:schemeClr val="tx1"/>
          </a:solidFill>
          <a:latin typeface="+mj-lt"/>
          <a:ea typeface="+mj-ea"/>
          <a:cs typeface="+mj-cs"/>
        </a:defRPr>
      </a:lvl1pPr>
    </p:titleStyle>
    <p:bodyStyle>
      <a:lvl1pPr marL="401655" indent="-401655" algn="l" defTabSz="1071079"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70252" indent="-334713" algn="l" defTabSz="1071079"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38849" indent="-267770" algn="l" defTabSz="1071079"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874389" indent="-267770" algn="l" defTabSz="1071079"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409928" indent="-267770" algn="l" defTabSz="1071079"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945468" indent="-267770" algn="l" defTabSz="1071079"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81008" indent="-267770" algn="l" defTabSz="1071079"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16547" indent="-267770" algn="l" defTabSz="1071079"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52087" indent="-267770" algn="l" defTabSz="1071079"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71079" rtl="0" eaLnBrk="1" latinLnBrk="0" hangingPunct="1">
        <a:defRPr sz="2100" kern="1200">
          <a:solidFill>
            <a:schemeClr val="tx1"/>
          </a:solidFill>
          <a:latin typeface="+mn-lt"/>
          <a:ea typeface="+mn-ea"/>
          <a:cs typeface="+mn-cs"/>
        </a:defRPr>
      </a:lvl1pPr>
      <a:lvl2pPr marL="535539" algn="l" defTabSz="1071079" rtl="0" eaLnBrk="1" latinLnBrk="0" hangingPunct="1">
        <a:defRPr sz="2100" kern="1200">
          <a:solidFill>
            <a:schemeClr val="tx1"/>
          </a:solidFill>
          <a:latin typeface="+mn-lt"/>
          <a:ea typeface="+mn-ea"/>
          <a:cs typeface="+mn-cs"/>
        </a:defRPr>
      </a:lvl2pPr>
      <a:lvl3pPr marL="1071079" algn="l" defTabSz="1071079" rtl="0" eaLnBrk="1" latinLnBrk="0" hangingPunct="1">
        <a:defRPr sz="2100" kern="1200">
          <a:solidFill>
            <a:schemeClr val="tx1"/>
          </a:solidFill>
          <a:latin typeface="+mn-lt"/>
          <a:ea typeface="+mn-ea"/>
          <a:cs typeface="+mn-cs"/>
        </a:defRPr>
      </a:lvl3pPr>
      <a:lvl4pPr marL="1606619" algn="l" defTabSz="1071079" rtl="0" eaLnBrk="1" latinLnBrk="0" hangingPunct="1">
        <a:defRPr sz="2100" kern="1200">
          <a:solidFill>
            <a:schemeClr val="tx1"/>
          </a:solidFill>
          <a:latin typeface="+mn-lt"/>
          <a:ea typeface="+mn-ea"/>
          <a:cs typeface="+mn-cs"/>
        </a:defRPr>
      </a:lvl4pPr>
      <a:lvl5pPr marL="2142158" algn="l" defTabSz="1071079" rtl="0" eaLnBrk="1" latinLnBrk="0" hangingPunct="1">
        <a:defRPr sz="2100" kern="1200">
          <a:solidFill>
            <a:schemeClr val="tx1"/>
          </a:solidFill>
          <a:latin typeface="+mn-lt"/>
          <a:ea typeface="+mn-ea"/>
          <a:cs typeface="+mn-cs"/>
        </a:defRPr>
      </a:lvl5pPr>
      <a:lvl6pPr marL="2677698" algn="l" defTabSz="1071079" rtl="0" eaLnBrk="1" latinLnBrk="0" hangingPunct="1">
        <a:defRPr sz="2100" kern="1200">
          <a:solidFill>
            <a:schemeClr val="tx1"/>
          </a:solidFill>
          <a:latin typeface="+mn-lt"/>
          <a:ea typeface="+mn-ea"/>
          <a:cs typeface="+mn-cs"/>
        </a:defRPr>
      </a:lvl6pPr>
      <a:lvl7pPr marL="3213237" algn="l" defTabSz="1071079" rtl="0" eaLnBrk="1" latinLnBrk="0" hangingPunct="1">
        <a:defRPr sz="2100" kern="1200">
          <a:solidFill>
            <a:schemeClr val="tx1"/>
          </a:solidFill>
          <a:latin typeface="+mn-lt"/>
          <a:ea typeface="+mn-ea"/>
          <a:cs typeface="+mn-cs"/>
        </a:defRPr>
      </a:lvl7pPr>
      <a:lvl8pPr marL="3748777" algn="l" defTabSz="1071079" rtl="0" eaLnBrk="1" latinLnBrk="0" hangingPunct="1">
        <a:defRPr sz="2100" kern="1200">
          <a:solidFill>
            <a:schemeClr val="tx1"/>
          </a:solidFill>
          <a:latin typeface="+mn-lt"/>
          <a:ea typeface="+mn-ea"/>
          <a:cs typeface="+mn-cs"/>
        </a:defRPr>
      </a:lvl8pPr>
      <a:lvl9pPr marL="4284317" algn="l" defTabSz="1071079" rtl="0" eaLnBrk="1" latinLnBrk="0" hangingPunct="1">
        <a:defRPr sz="2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9"/>
          <p:cNvSpPr>
            <a:spLocks noGrp="1" noChangeArrowheads="1"/>
          </p:cNvSpPr>
          <p:nvPr>
            <p:ph type="title"/>
          </p:nvPr>
        </p:nvSpPr>
        <p:spPr bwMode="auto">
          <a:xfrm>
            <a:off x="990602" y="243840"/>
            <a:ext cx="10031889" cy="812800"/>
          </a:xfrm>
          <a:prstGeom prst="rect">
            <a:avLst/>
          </a:prstGeom>
          <a:noFill/>
          <a:ln w="9525">
            <a:noFill/>
            <a:miter lim="800000"/>
            <a:headEnd/>
            <a:tailEnd/>
          </a:ln>
        </p:spPr>
        <p:txBody>
          <a:bodyPr vert="horz" wrap="square" lIns="107108" tIns="53554" rIns="107108" bIns="53554" numCol="1" anchor="b" anchorCtr="0" compatLnSpc="1">
            <a:prstTxWarp prst="textNoShape">
              <a:avLst/>
            </a:prstTxWarp>
          </a:bodyPr>
          <a:lstStyle/>
          <a:p>
            <a:pPr lvl="0"/>
            <a:r>
              <a:rPr lang="en-US" smtClean="0"/>
              <a:t>Click to edit Master title style</a:t>
            </a:r>
          </a:p>
        </p:txBody>
      </p:sp>
      <p:sp>
        <p:nvSpPr>
          <p:cNvPr id="1029" name="Rectangle 10"/>
          <p:cNvSpPr>
            <a:spLocks noGrp="1" noChangeArrowheads="1"/>
          </p:cNvSpPr>
          <p:nvPr>
            <p:ph type="body" idx="1"/>
          </p:nvPr>
        </p:nvSpPr>
        <p:spPr bwMode="auto">
          <a:xfrm>
            <a:off x="495300" y="1544320"/>
            <a:ext cx="10995660" cy="5445760"/>
          </a:xfrm>
          <a:prstGeom prst="rect">
            <a:avLst/>
          </a:prstGeom>
          <a:noFill/>
          <a:ln w="9525">
            <a:noFill/>
            <a:miter lim="800000"/>
            <a:headEnd/>
            <a:tailEnd/>
          </a:ln>
        </p:spPr>
        <p:txBody>
          <a:bodyPr vert="horz" wrap="square" lIns="107108" tIns="53554" rIns="107108" bIns="5355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323" name="Rectangle 11"/>
          <p:cNvSpPr>
            <a:spLocks noGrp="1" noChangeArrowheads="1"/>
          </p:cNvSpPr>
          <p:nvPr>
            <p:ph type="dt" sz="half" idx="2"/>
          </p:nvPr>
        </p:nvSpPr>
        <p:spPr bwMode="auto">
          <a:xfrm>
            <a:off x="0" y="6827520"/>
            <a:ext cx="2476500" cy="487680"/>
          </a:xfrm>
          <a:prstGeom prst="rect">
            <a:avLst/>
          </a:prstGeom>
          <a:noFill/>
          <a:ln w="9525">
            <a:noFill/>
            <a:miter lim="800000"/>
            <a:headEnd/>
            <a:tailEnd/>
          </a:ln>
          <a:effectLst/>
        </p:spPr>
        <p:txBody>
          <a:bodyPr vert="horz" wrap="square" lIns="107108" tIns="53554" rIns="107108" bIns="53554" numCol="1" anchor="b" anchorCtr="0" compatLnSpc="1">
            <a:prstTxWarp prst="textNoShape">
              <a:avLst/>
            </a:prstTxWarp>
          </a:bodyPr>
          <a:lstStyle>
            <a:lvl1pPr>
              <a:defRPr sz="1400"/>
            </a:lvl1pPr>
          </a:lstStyle>
          <a:p>
            <a:pPr>
              <a:defRPr/>
            </a:pPr>
            <a:endParaRPr lang="en-US"/>
          </a:p>
        </p:txBody>
      </p:sp>
      <p:sp>
        <p:nvSpPr>
          <p:cNvPr id="13324" name="Rectangle 12"/>
          <p:cNvSpPr>
            <a:spLocks noGrp="1" noChangeArrowheads="1"/>
          </p:cNvSpPr>
          <p:nvPr>
            <p:ph type="ftr" sz="quarter" idx="3"/>
          </p:nvPr>
        </p:nvSpPr>
        <p:spPr bwMode="auto">
          <a:xfrm>
            <a:off x="4259580" y="6908800"/>
            <a:ext cx="3764280" cy="406400"/>
          </a:xfrm>
          <a:prstGeom prst="rect">
            <a:avLst/>
          </a:prstGeom>
          <a:noFill/>
          <a:ln w="9525">
            <a:noFill/>
            <a:miter lim="800000"/>
            <a:headEnd/>
            <a:tailEnd/>
          </a:ln>
          <a:effectLst/>
        </p:spPr>
        <p:txBody>
          <a:bodyPr vert="horz" wrap="square" lIns="107108" tIns="53554" rIns="107108" bIns="53554" numCol="1" anchor="b" anchorCtr="0" compatLnSpc="1">
            <a:prstTxWarp prst="textNoShape">
              <a:avLst/>
            </a:prstTxWarp>
          </a:bodyPr>
          <a:lstStyle>
            <a:lvl1pPr algn="ctr">
              <a:defRPr sz="1400" smtClean="0"/>
            </a:lvl1pPr>
          </a:lstStyle>
          <a:p>
            <a:pPr>
              <a:defRPr/>
            </a:pPr>
            <a:r>
              <a:rPr lang="en-US" dirty="0" smtClean="0">
                <a:solidFill>
                  <a:srgbClr val="002060"/>
                </a:solidFill>
                <a:latin typeface="Britannic Bold" pitchFamily="34" charset="0"/>
              </a:rPr>
              <a:t>Advanced Programming </a:t>
            </a:r>
          </a:p>
        </p:txBody>
      </p:sp>
      <p:sp>
        <p:nvSpPr>
          <p:cNvPr id="13325" name="Rectangle 13"/>
          <p:cNvSpPr>
            <a:spLocks noGrp="1" noChangeArrowheads="1"/>
          </p:cNvSpPr>
          <p:nvPr>
            <p:ph type="sldNum" sz="quarter" idx="4"/>
          </p:nvPr>
        </p:nvSpPr>
        <p:spPr bwMode="auto">
          <a:xfrm>
            <a:off x="9410700" y="6827520"/>
            <a:ext cx="2476500" cy="487680"/>
          </a:xfrm>
          <a:prstGeom prst="rect">
            <a:avLst/>
          </a:prstGeom>
          <a:noFill/>
          <a:ln w="9525">
            <a:noFill/>
            <a:miter lim="800000"/>
            <a:headEnd/>
            <a:tailEnd/>
          </a:ln>
          <a:effectLst/>
        </p:spPr>
        <p:txBody>
          <a:bodyPr vert="horz" wrap="square" lIns="107108" tIns="53554" rIns="107108" bIns="53554" numCol="1" anchor="b" anchorCtr="0" compatLnSpc="1">
            <a:prstTxWarp prst="textNoShape">
              <a:avLst/>
            </a:prstTxWarp>
          </a:bodyPr>
          <a:lstStyle>
            <a:lvl1pPr algn="r">
              <a:defRPr sz="1600"/>
            </a:lvl1pPr>
          </a:lstStyle>
          <a:p>
            <a:pPr>
              <a:defRPr/>
            </a:pPr>
            <a:fld id="{ABE90174-6FFE-4568-BF1A-2AF5D4C94B6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ransition>
    <p:zoom/>
  </p:transition>
  <p:hf sldNum="0" hdr="0" dt="0"/>
  <p:txStyles>
    <p:titleStyle>
      <a:lvl1pPr algn="ctr" rtl="0" eaLnBrk="1" fontAlgn="base" hangingPunct="1">
        <a:spcBef>
          <a:spcPct val="0"/>
        </a:spcBef>
        <a:spcAft>
          <a:spcPct val="0"/>
        </a:spcAft>
        <a:defRPr sz="4200" b="1">
          <a:solidFill>
            <a:schemeClr val="tx2"/>
          </a:solidFill>
          <a:latin typeface="+mj-lt"/>
          <a:ea typeface="+mj-ea"/>
          <a:cs typeface="+mj-cs"/>
        </a:defRPr>
      </a:lvl1pPr>
      <a:lvl2pPr algn="ctr" rtl="0" eaLnBrk="1" fontAlgn="base" hangingPunct="1">
        <a:spcBef>
          <a:spcPct val="0"/>
        </a:spcBef>
        <a:spcAft>
          <a:spcPct val="0"/>
        </a:spcAft>
        <a:defRPr sz="4200" b="1">
          <a:solidFill>
            <a:schemeClr val="tx2"/>
          </a:solidFill>
          <a:latin typeface="Tahoma" pitchFamily="34" charset="0"/>
        </a:defRPr>
      </a:lvl2pPr>
      <a:lvl3pPr algn="ctr" rtl="0" eaLnBrk="1" fontAlgn="base" hangingPunct="1">
        <a:spcBef>
          <a:spcPct val="0"/>
        </a:spcBef>
        <a:spcAft>
          <a:spcPct val="0"/>
        </a:spcAft>
        <a:defRPr sz="4200" b="1">
          <a:solidFill>
            <a:schemeClr val="tx2"/>
          </a:solidFill>
          <a:latin typeface="Tahoma" pitchFamily="34" charset="0"/>
        </a:defRPr>
      </a:lvl3pPr>
      <a:lvl4pPr algn="ctr" rtl="0" eaLnBrk="1" fontAlgn="base" hangingPunct="1">
        <a:spcBef>
          <a:spcPct val="0"/>
        </a:spcBef>
        <a:spcAft>
          <a:spcPct val="0"/>
        </a:spcAft>
        <a:defRPr sz="4200" b="1">
          <a:solidFill>
            <a:schemeClr val="tx2"/>
          </a:solidFill>
          <a:latin typeface="Tahoma" pitchFamily="34" charset="0"/>
        </a:defRPr>
      </a:lvl4pPr>
      <a:lvl5pPr algn="ctr" rtl="0" eaLnBrk="1" fontAlgn="base" hangingPunct="1">
        <a:spcBef>
          <a:spcPct val="0"/>
        </a:spcBef>
        <a:spcAft>
          <a:spcPct val="0"/>
        </a:spcAft>
        <a:defRPr sz="4200" b="1">
          <a:solidFill>
            <a:schemeClr val="tx2"/>
          </a:solidFill>
          <a:latin typeface="Tahoma" pitchFamily="34" charset="0"/>
        </a:defRPr>
      </a:lvl5pPr>
      <a:lvl6pPr marL="535539" algn="ctr" rtl="0" eaLnBrk="1" fontAlgn="base" hangingPunct="1">
        <a:spcBef>
          <a:spcPct val="0"/>
        </a:spcBef>
        <a:spcAft>
          <a:spcPct val="0"/>
        </a:spcAft>
        <a:defRPr sz="4200" b="1">
          <a:solidFill>
            <a:schemeClr val="tx2"/>
          </a:solidFill>
          <a:latin typeface="Tahoma" pitchFamily="34" charset="0"/>
        </a:defRPr>
      </a:lvl6pPr>
      <a:lvl7pPr marL="1071079" algn="ctr" rtl="0" eaLnBrk="1" fontAlgn="base" hangingPunct="1">
        <a:spcBef>
          <a:spcPct val="0"/>
        </a:spcBef>
        <a:spcAft>
          <a:spcPct val="0"/>
        </a:spcAft>
        <a:defRPr sz="4200" b="1">
          <a:solidFill>
            <a:schemeClr val="tx2"/>
          </a:solidFill>
          <a:latin typeface="Tahoma" pitchFamily="34" charset="0"/>
        </a:defRPr>
      </a:lvl7pPr>
      <a:lvl8pPr marL="1606619" algn="ctr" rtl="0" eaLnBrk="1" fontAlgn="base" hangingPunct="1">
        <a:spcBef>
          <a:spcPct val="0"/>
        </a:spcBef>
        <a:spcAft>
          <a:spcPct val="0"/>
        </a:spcAft>
        <a:defRPr sz="4200" b="1">
          <a:solidFill>
            <a:schemeClr val="tx2"/>
          </a:solidFill>
          <a:latin typeface="Tahoma" pitchFamily="34" charset="0"/>
        </a:defRPr>
      </a:lvl8pPr>
      <a:lvl9pPr marL="2142158" algn="ctr" rtl="0" eaLnBrk="1" fontAlgn="base" hangingPunct="1">
        <a:spcBef>
          <a:spcPct val="0"/>
        </a:spcBef>
        <a:spcAft>
          <a:spcPct val="0"/>
        </a:spcAft>
        <a:defRPr sz="4200" b="1">
          <a:solidFill>
            <a:schemeClr val="tx2"/>
          </a:solidFill>
          <a:latin typeface="Tahoma" pitchFamily="34" charset="0"/>
        </a:defRPr>
      </a:lvl9pPr>
    </p:titleStyle>
    <p:bodyStyle>
      <a:lvl1pPr marL="401655" indent="-401655" algn="l" rtl="0" eaLnBrk="1" fontAlgn="base" hangingPunct="1">
        <a:lnSpc>
          <a:spcPct val="80000"/>
        </a:lnSpc>
        <a:spcBef>
          <a:spcPct val="20000"/>
        </a:spcBef>
        <a:spcAft>
          <a:spcPct val="0"/>
        </a:spcAft>
        <a:buClr>
          <a:schemeClr val="folHlink"/>
        </a:buClr>
        <a:buSzPct val="60000"/>
        <a:buFont typeface="Wingdings" pitchFamily="2" charset="2"/>
        <a:buChar char="n"/>
        <a:defRPr sz="3300">
          <a:solidFill>
            <a:schemeClr val="tx1"/>
          </a:solidFill>
          <a:latin typeface="+mn-lt"/>
          <a:ea typeface="+mn-ea"/>
          <a:cs typeface="+mn-cs"/>
        </a:defRPr>
      </a:lvl1pPr>
      <a:lvl2pPr marL="870252" indent="-334713" algn="l" rtl="0" eaLnBrk="1" fontAlgn="base" hangingPunct="1">
        <a:lnSpc>
          <a:spcPct val="80000"/>
        </a:lnSpc>
        <a:spcBef>
          <a:spcPct val="20000"/>
        </a:spcBef>
        <a:spcAft>
          <a:spcPct val="0"/>
        </a:spcAft>
        <a:buClr>
          <a:schemeClr val="hlink"/>
        </a:buClr>
        <a:buSzPct val="55000"/>
        <a:buFont typeface="Wingdings" pitchFamily="2" charset="2"/>
        <a:buChar char="n"/>
        <a:defRPr sz="2900">
          <a:solidFill>
            <a:schemeClr val="tx1"/>
          </a:solidFill>
          <a:latin typeface="+mn-lt"/>
        </a:defRPr>
      </a:lvl2pPr>
      <a:lvl3pPr marL="1338849" indent="-267770" algn="l" rtl="0" eaLnBrk="1" fontAlgn="base" hangingPunct="1">
        <a:lnSpc>
          <a:spcPct val="80000"/>
        </a:lnSpc>
        <a:spcBef>
          <a:spcPct val="20000"/>
        </a:spcBef>
        <a:spcAft>
          <a:spcPct val="0"/>
        </a:spcAft>
        <a:buClr>
          <a:schemeClr val="folHlink"/>
        </a:buClr>
        <a:buSzPct val="50000"/>
        <a:buFont typeface="Wingdings" pitchFamily="2" charset="2"/>
        <a:buChar char="n"/>
        <a:defRPr sz="2900">
          <a:solidFill>
            <a:schemeClr val="tx1"/>
          </a:solidFill>
          <a:latin typeface="+mn-lt"/>
        </a:defRPr>
      </a:lvl3pPr>
      <a:lvl4pPr marL="1874389" indent="-267770" algn="l" rtl="0" eaLnBrk="1" fontAlgn="base" hangingPunct="1">
        <a:lnSpc>
          <a:spcPct val="80000"/>
        </a:lnSpc>
        <a:spcBef>
          <a:spcPct val="20000"/>
        </a:spcBef>
        <a:spcAft>
          <a:spcPct val="0"/>
        </a:spcAft>
        <a:buClr>
          <a:schemeClr val="accent2"/>
        </a:buClr>
        <a:buSzPct val="55000"/>
        <a:buFont typeface="Wingdings" pitchFamily="2" charset="2"/>
        <a:buChar char="n"/>
        <a:defRPr sz="2300">
          <a:solidFill>
            <a:schemeClr val="tx1"/>
          </a:solidFill>
          <a:latin typeface="+mn-lt"/>
        </a:defRPr>
      </a:lvl4pPr>
      <a:lvl5pPr marL="2409928" indent="-267770" algn="l" rtl="0" eaLnBrk="1" fontAlgn="base" hangingPunct="1">
        <a:lnSpc>
          <a:spcPct val="80000"/>
        </a:lnSpc>
        <a:spcBef>
          <a:spcPct val="20000"/>
        </a:spcBef>
        <a:spcAft>
          <a:spcPct val="0"/>
        </a:spcAft>
        <a:buClr>
          <a:schemeClr val="accent1"/>
        </a:buClr>
        <a:buSzPct val="50000"/>
        <a:buFont typeface="Wingdings" pitchFamily="2" charset="2"/>
        <a:buChar char="n"/>
        <a:defRPr sz="2300">
          <a:solidFill>
            <a:schemeClr val="tx1"/>
          </a:solidFill>
          <a:latin typeface="+mn-lt"/>
        </a:defRPr>
      </a:lvl5pPr>
      <a:lvl6pPr marL="2945468" indent="-267770" algn="l" rtl="0" eaLnBrk="1" fontAlgn="base" hangingPunct="1">
        <a:lnSpc>
          <a:spcPct val="80000"/>
        </a:lnSpc>
        <a:spcBef>
          <a:spcPct val="20000"/>
        </a:spcBef>
        <a:spcAft>
          <a:spcPct val="0"/>
        </a:spcAft>
        <a:buClr>
          <a:schemeClr val="accent1"/>
        </a:buClr>
        <a:buSzPct val="50000"/>
        <a:buFont typeface="Wingdings" pitchFamily="2" charset="2"/>
        <a:buChar char="n"/>
        <a:defRPr sz="2300">
          <a:solidFill>
            <a:schemeClr val="tx1"/>
          </a:solidFill>
          <a:latin typeface="+mn-lt"/>
        </a:defRPr>
      </a:lvl6pPr>
      <a:lvl7pPr marL="3481008" indent="-267770" algn="l" rtl="0" eaLnBrk="1" fontAlgn="base" hangingPunct="1">
        <a:lnSpc>
          <a:spcPct val="80000"/>
        </a:lnSpc>
        <a:spcBef>
          <a:spcPct val="20000"/>
        </a:spcBef>
        <a:spcAft>
          <a:spcPct val="0"/>
        </a:spcAft>
        <a:buClr>
          <a:schemeClr val="accent1"/>
        </a:buClr>
        <a:buSzPct val="50000"/>
        <a:buFont typeface="Wingdings" pitchFamily="2" charset="2"/>
        <a:buChar char="n"/>
        <a:defRPr sz="2300">
          <a:solidFill>
            <a:schemeClr val="tx1"/>
          </a:solidFill>
          <a:latin typeface="+mn-lt"/>
        </a:defRPr>
      </a:lvl7pPr>
      <a:lvl8pPr marL="4016547" indent="-267770" algn="l" rtl="0" eaLnBrk="1" fontAlgn="base" hangingPunct="1">
        <a:lnSpc>
          <a:spcPct val="80000"/>
        </a:lnSpc>
        <a:spcBef>
          <a:spcPct val="20000"/>
        </a:spcBef>
        <a:spcAft>
          <a:spcPct val="0"/>
        </a:spcAft>
        <a:buClr>
          <a:schemeClr val="accent1"/>
        </a:buClr>
        <a:buSzPct val="50000"/>
        <a:buFont typeface="Wingdings" pitchFamily="2" charset="2"/>
        <a:buChar char="n"/>
        <a:defRPr sz="2300">
          <a:solidFill>
            <a:schemeClr val="tx1"/>
          </a:solidFill>
          <a:latin typeface="+mn-lt"/>
        </a:defRPr>
      </a:lvl8pPr>
      <a:lvl9pPr marL="4552087" indent="-267770" algn="l" rtl="0" eaLnBrk="1" fontAlgn="base" hangingPunct="1">
        <a:lnSpc>
          <a:spcPct val="80000"/>
        </a:lnSpc>
        <a:spcBef>
          <a:spcPct val="20000"/>
        </a:spcBef>
        <a:spcAft>
          <a:spcPct val="0"/>
        </a:spcAft>
        <a:buClr>
          <a:schemeClr val="accent1"/>
        </a:buClr>
        <a:buSzPct val="50000"/>
        <a:buFont typeface="Wingdings" pitchFamily="2" charset="2"/>
        <a:buChar char="n"/>
        <a:defRPr sz="2300">
          <a:solidFill>
            <a:schemeClr val="tx1"/>
          </a:solidFill>
          <a:latin typeface="+mn-lt"/>
        </a:defRPr>
      </a:lvl9pPr>
    </p:bodyStyle>
    <p:otherStyle>
      <a:defPPr>
        <a:defRPr lang="en-US"/>
      </a:defPPr>
      <a:lvl1pPr marL="0" algn="l" defTabSz="1071079" rtl="0" eaLnBrk="1" latinLnBrk="0" hangingPunct="1">
        <a:defRPr sz="2100" kern="1200">
          <a:solidFill>
            <a:schemeClr val="tx1"/>
          </a:solidFill>
          <a:latin typeface="+mn-lt"/>
          <a:ea typeface="+mn-ea"/>
          <a:cs typeface="+mn-cs"/>
        </a:defRPr>
      </a:lvl1pPr>
      <a:lvl2pPr marL="535539" algn="l" defTabSz="1071079" rtl="0" eaLnBrk="1" latinLnBrk="0" hangingPunct="1">
        <a:defRPr sz="2100" kern="1200">
          <a:solidFill>
            <a:schemeClr val="tx1"/>
          </a:solidFill>
          <a:latin typeface="+mn-lt"/>
          <a:ea typeface="+mn-ea"/>
          <a:cs typeface="+mn-cs"/>
        </a:defRPr>
      </a:lvl2pPr>
      <a:lvl3pPr marL="1071079" algn="l" defTabSz="1071079" rtl="0" eaLnBrk="1" latinLnBrk="0" hangingPunct="1">
        <a:defRPr sz="2100" kern="1200">
          <a:solidFill>
            <a:schemeClr val="tx1"/>
          </a:solidFill>
          <a:latin typeface="+mn-lt"/>
          <a:ea typeface="+mn-ea"/>
          <a:cs typeface="+mn-cs"/>
        </a:defRPr>
      </a:lvl3pPr>
      <a:lvl4pPr marL="1606619" algn="l" defTabSz="1071079" rtl="0" eaLnBrk="1" latinLnBrk="0" hangingPunct="1">
        <a:defRPr sz="2100" kern="1200">
          <a:solidFill>
            <a:schemeClr val="tx1"/>
          </a:solidFill>
          <a:latin typeface="+mn-lt"/>
          <a:ea typeface="+mn-ea"/>
          <a:cs typeface="+mn-cs"/>
        </a:defRPr>
      </a:lvl4pPr>
      <a:lvl5pPr marL="2142158" algn="l" defTabSz="1071079" rtl="0" eaLnBrk="1" latinLnBrk="0" hangingPunct="1">
        <a:defRPr sz="2100" kern="1200">
          <a:solidFill>
            <a:schemeClr val="tx1"/>
          </a:solidFill>
          <a:latin typeface="+mn-lt"/>
          <a:ea typeface="+mn-ea"/>
          <a:cs typeface="+mn-cs"/>
        </a:defRPr>
      </a:lvl5pPr>
      <a:lvl6pPr marL="2677698" algn="l" defTabSz="1071079" rtl="0" eaLnBrk="1" latinLnBrk="0" hangingPunct="1">
        <a:defRPr sz="2100" kern="1200">
          <a:solidFill>
            <a:schemeClr val="tx1"/>
          </a:solidFill>
          <a:latin typeface="+mn-lt"/>
          <a:ea typeface="+mn-ea"/>
          <a:cs typeface="+mn-cs"/>
        </a:defRPr>
      </a:lvl6pPr>
      <a:lvl7pPr marL="3213237" algn="l" defTabSz="1071079" rtl="0" eaLnBrk="1" latinLnBrk="0" hangingPunct="1">
        <a:defRPr sz="2100" kern="1200">
          <a:solidFill>
            <a:schemeClr val="tx1"/>
          </a:solidFill>
          <a:latin typeface="+mn-lt"/>
          <a:ea typeface="+mn-ea"/>
          <a:cs typeface="+mn-cs"/>
        </a:defRPr>
      </a:lvl7pPr>
      <a:lvl8pPr marL="3748777" algn="l" defTabSz="1071079" rtl="0" eaLnBrk="1" latinLnBrk="0" hangingPunct="1">
        <a:defRPr sz="2100" kern="1200">
          <a:solidFill>
            <a:schemeClr val="tx1"/>
          </a:solidFill>
          <a:latin typeface="+mn-lt"/>
          <a:ea typeface="+mn-ea"/>
          <a:cs typeface="+mn-cs"/>
        </a:defRPr>
      </a:lvl8pPr>
      <a:lvl9pPr marL="4284317" algn="l" defTabSz="1071079"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0" y="292947"/>
            <a:ext cx="10698480" cy="1219200"/>
          </a:xfrm>
          <a:prstGeom prst="rect">
            <a:avLst/>
          </a:prstGeom>
        </p:spPr>
        <p:txBody>
          <a:bodyPr vert="horz" lIns="107108" tIns="53554" rIns="107108" bIns="5355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94360" y="1706880"/>
            <a:ext cx="10698480" cy="4827694"/>
          </a:xfrm>
          <a:prstGeom prst="rect">
            <a:avLst/>
          </a:prstGeom>
        </p:spPr>
        <p:txBody>
          <a:bodyPr vert="horz" lIns="107108" tIns="53554" rIns="107108" bIns="5355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94360" y="6780108"/>
            <a:ext cx="2773680" cy="389467"/>
          </a:xfrm>
          <a:prstGeom prst="rect">
            <a:avLst/>
          </a:prstGeom>
        </p:spPr>
        <p:txBody>
          <a:bodyPr vert="horz" lIns="107108" tIns="53554" rIns="107108" bIns="53554" rtlCol="0" anchor="ctr"/>
          <a:lstStyle>
            <a:lvl1pPr algn="l">
              <a:defRPr sz="14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61460" y="6780108"/>
            <a:ext cx="3764280" cy="389467"/>
          </a:xfrm>
          <a:prstGeom prst="rect">
            <a:avLst/>
          </a:prstGeom>
        </p:spPr>
        <p:txBody>
          <a:bodyPr vert="horz" lIns="107108" tIns="53554" rIns="107108" bIns="53554" rtlCol="0" anchor="ctr"/>
          <a:lstStyle>
            <a:lvl1pPr algn="ctr">
              <a:defRPr sz="1400">
                <a:solidFill>
                  <a:schemeClr val="tx1">
                    <a:tint val="75000"/>
                  </a:schemeClr>
                </a:solidFill>
              </a:defRPr>
            </a:lvl1pPr>
          </a:lstStyle>
          <a:p>
            <a:r>
              <a:rPr lang="en-US" smtClean="0"/>
              <a:t>Advanced Programming </a:t>
            </a:r>
            <a:endParaRPr lang="en-US"/>
          </a:p>
        </p:txBody>
      </p:sp>
      <p:sp>
        <p:nvSpPr>
          <p:cNvPr id="6" name="Slide Number Placeholder 5"/>
          <p:cNvSpPr>
            <a:spLocks noGrp="1"/>
          </p:cNvSpPr>
          <p:nvPr>
            <p:ph type="sldNum" sz="quarter" idx="4"/>
          </p:nvPr>
        </p:nvSpPr>
        <p:spPr>
          <a:xfrm>
            <a:off x="8519160" y="6780108"/>
            <a:ext cx="2773680" cy="389467"/>
          </a:xfrm>
          <a:prstGeom prst="rect">
            <a:avLst/>
          </a:prstGeom>
        </p:spPr>
        <p:txBody>
          <a:bodyPr vert="horz" lIns="107108" tIns="53554" rIns="107108" bIns="53554" rtlCol="0" anchor="ctr"/>
          <a:lstStyle>
            <a:lvl1pPr algn="r">
              <a:defRPr sz="1400">
                <a:solidFill>
                  <a:schemeClr val="tx1">
                    <a:tint val="75000"/>
                  </a:schemeClr>
                </a:solidFill>
              </a:defRPr>
            </a:lvl1pPr>
          </a:lstStyle>
          <a:p>
            <a:fld id="{6C7DFC1E-34FC-4D3F-8FB1-D47DCABC309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sldNum="0" hdr="0" dt="0"/>
  <p:txStyles>
    <p:titleStyle>
      <a:lvl1pPr algn="ctr" defTabSz="1071079" rtl="0" eaLnBrk="1" latinLnBrk="0" hangingPunct="1">
        <a:spcBef>
          <a:spcPct val="0"/>
        </a:spcBef>
        <a:buNone/>
        <a:defRPr sz="5200" kern="1200">
          <a:solidFill>
            <a:schemeClr val="tx1"/>
          </a:solidFill>
          <a:latin typeface="+mj-lt"/>
          <a:ea typeface="+mj-ea"/>
          <a:cs typeface="+mj-cs"/>
        </a:defRPr>
      </a:lvl1pPr>
    </p:titleStyle>
    <p:bodyStyle>
      <a:lvl1pPr marL="401655" indent="-401655" algn="l" defTabSz="1071079"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70252" indent="-334713" algn="l" defTabSz="1071079"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38849" indent="-267770" algn="l" defTabSz="1071079"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874389" indent="-267770" algn="l" defTabSz="1071079"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409928" indent="-267770" algn="l" defTabSz="1071079"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945468" indent="-267770" algn="l" defTabSz="1071079"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81008" indent="-267770" algn="l" defTabSz="1071079"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16547" indent="-267770" algn="l" defTabSz="1071079"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52087" indent="-267770" algn="l" defTabSz="1071079"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71079" rtl="0" eaLnBrk="1" latinLnBrk="0" hangingPunct="1">
        <a:defRPr sz="2100" kern="1200">
          <a:solidFill>
            <a:schemeClr val="tx1"/>
          </a:solidFill>
          <a:latin typeface="+mn-lt"/>
          <a:ea typeface="+mn-ea"/>
          <a:cs typeface="+mn-cs"/>
        </a:defRPr>
      </a:lvl1pPr>
      <a:lvl2pPr marL="535539" algn="l" defTabSz="1071079" rtl="0" eaLnBrk="1" latinLnBrk="0" hangingPunct="1">
        <a:defRPr sz="2100" kern="1200">
          <a:solidFill>
            <a:schemeClr val="tx1"/>
          </a:solidFill>
          <a:latin typeface="+mn-lt"/>
          <a:ea typeface="+mn-ea"/>
          <a:cs typeface="+mn-cs"/>
        </a:defRPr>
      </a:lvl2pPr>
      <a:lvl3pPr marL="1071079" algn="l" defTabSz="1071079" rtl="0" eaLnBrk="1" latinLnBrk="0" hangingPunct="1">
        <a:defRPr sz="2100" kern="1200">
          <a:solidFill>
            <a:schemeClr val="tx1"/>
          </a:solidFill>
          <a:latin typeface="+mn-lt"/>
          <a:ea typeface="+mn-ea"/>
          <a:cs typeface="+mn-cs"/>
        </a:defRPr>
      </a:lvl3pPr>
      <a:lvl4pPr marL="1606619" algn="l" defTabSz="1071079" rtl="0" eaLnBrk="1" latinLnBrk="0" hangingPunct="1">
        <a:defRPr sz="2100" kern="1200">
          <a:solidFill>
            <a:schemeClr val="tx1"/>
          </a:solidFill>
          <a:latin typeface="+mn-lt"/>
          <a:ea typeface="+mn-ea"/>
          <a:cs typeface="+mn-cs"/>
        </a:defRPr>
      </a:lvl4pPr>
      <a:lvl5pPr marL="2142158" algn="l" defTabSz="1071079" rtl="0" eaLnBrk="1" latinLnBrk="0" hangingPunct="1">
        <a:defRPr sz="2100" kern="1200">
          <a:solidFill>
            <a:schemeClr val="tx1"/>
          </a:solidFill>
          <a:latin typeface="+mn-lt"/>
          <a:ea typeface="+mn-ea"/>
          <a:cs typeface="+mn-cs"/>
        </a:defRPr>
      </a:lvl5pPr>
      <a:lvl6pPr marL="2677698" algn="l" defTabSz="1071079" rtl="0" eaLnBrk="1" latinLnBrk="0" hangingPunct="1">
        <a:defRPr sz="2100" kern="1200">
          <a:solidFill>
            <a:schemeClr val="tx1"/>
          </a:solidFill>
          <a:latin typeface="+mn-lt"/>
          <a:ea typeface="+mn-ea"/>
          <a:cs typeface="+mn-cs"/>
        </a:defRPr>
      </a:lvl6pPr>
      <a:lvl7pPr marL="3213237" algn="l" defTabSz="1071079" rtl="0" eaLnBrk="1" latinLnBrk="0" hangingPunct="1">
        <a:defRPr sz="2100" kern="1200">
          <a:solidFill>
            <a:schemeClr val="tx1"/>
          </a:solidFill>
          <a:latin typeface="+mn-lt"/>
          <a:ea typeface="+mn-ea"/>
          <a:cs typeface="+mn-cs"/>
        </a:defRPr>
      </a:lvl7pPr>
      <a:lvl8pPr marL="3748777" algn="l" defTabSz="1071079" rtl="0" eaLnBrk="1" latinLnBrk="0" hangingPunct="1">
        <a:defRPr sz="2100" kern="1200">
          <a:solidFill>
            <a:schemeClr val="tx1"/>
          </a:solidFill>
          <a:latin typeface="+mn-lt"/>
          <a:ea typeface="+mn-ea"/>
          <a:cs typeface="+mn-cs"/>
        </a:defRPr>
      </a:lvl8pPr>
      <a:lvl9pPr marL="4284317" algn="l" defTabSz="1071079" rtl="0" eaLnBrk="1" latinLnBrk="0" hangingPunct="1">
        <a:defRPr sz="2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9"/>
          <p:cNvSpPr>
            <a:spLocks noGrp="1" noChangeArrowheads="1"/>
          </p:cNvSpPr>
          <p:nvPr>
            <p:ph type="title"/>
          </p:nvPr>
        </p:nvSpPr>
        <p:spPr bwMode="auto">
          <a:xfrm>
            <a:off x="990602" y="243840"/>
            <a:ext cx="10031889" cy="812800"/>
          </a:xfrm>
          <a:prstGeom prst="rect">
            <a:avLst/>
          </a:prstGeom>
          <a:noFill/>
          <a:ln w="9525">
            <a:noFill/>
            <a:miter lim="800000"/>
            <a:headEnd/>
            <a:tailEnd/>
          </a:ln>
        </p:spPr>
        <p:txBody>
          <a:bodyPr vert="horz" wrap="square" lIns="107108" tIns="53554" rIns="107108" bIns="53554" numCol="1" anchor="b" anchorCtr="0" compatLnSpc="1">
            <a:prstTxWarp prst="textNoShape">
              <a:avLst/>
            </a:prstTxWarp>
          </a:bodyPr>
          <a:lstStyle/>
          <a:p>
            <a:pPr lvl="0"/>
            <a:r>
              <a:rPr lang="en-US" smtClean="0"/>
              <a:t>Click to edit Master title style</a:t>
            </a:r>
          </a:p>
        </p:txBody>
      </p:sp>
      <p:sp>
        <p:nvSpPr>
          <p:cNvPr id="1029" name="Rectangle 10"/>
          <p:cNvSpPr>
            <a:spLocks noGrp="1" noChangeArrowheads="1"/>
          </p:cNvSpPr>
          <p:nvPr>
            <p:ph type="body" idx="1"/>
          </p:nvPr>
        </p:nvSpPr>
        <p:spPr bwMode="auto">
          <a:xfrm>
            <a:off x="495300" y="1544320"/>
            <a:ext cx="10995660" cy="5445760"/>
          </a:xfrm>
          <a:prstGeom prst="rect">
            <a:avLst/>
          </a:prstGeom>
          <a:noFill/>
          <a:ln w="9525">
            <a:noFill/>
            <a:miter lim="800000"/>
            <a:headEnd/>
            <a:tailEnd/>
          </a:ln>
        </p:spPr>
        <p:txBody>
          <a:bodyPr vert="horz" wrap="square" lIns="107108" tIns="53554" rIns="107108" bIns="5355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323" name="Rectangle 11"/>
          <p:cNvSpPr>
            <a:spLocks noGrp="1" noChangeArrowheads="1"/>
          </p:cNvSpPr>
          <p:nvPr>
            <p:ph type="dt" sz="half" idx="2"/>
          </p:nvPr>
        </p:nvSpPr>
        <p:spPr bwMode="auto">
          <a:xfrm>
            <a:off x="0" y="6827520"/>
            <a:ext cx="2476500" cy="487680"/>
          </a:xfrm>
          <a:prstGeom prst="rect">
            <a:avLst/>
          </a:prstGeom>
          <a:noFill/>
          <a:ln w="9525">
            <a:noFill/>
            <a:miter lim="800000"/>
            <a:headEnd/>
            <a:tailEnd/>
          </a:ln>
          <a:effectLst/>
        </p:spPr>
        <p:txBody>
          <a:bodyPr vert="horz" wrap="square" lIns="107108" tIns="53554" rIns="107108" bIns="53554" numCol="1" anchor="b" anchorCtr="0" compatLnSpc="1">
            <a:prstTxWarp prst="textNoShape">
              <a:avLst/>
            </a:prstTxWarp>
          </a:bodyPr>
          <a:lstStyle>
            <a:lvl1pPr>
              <a:defRPr sz="1400"/>
            </a:lvl1pPr>
          </a:lstStyle>
          <a:p>
            <a:pPr>
              <a:defRPr/>
            </a:pPr>
            <a:endParaRPr lang="en-US"/>
          </a:p>
        </p:txBody>
      </p:sp>
      <p:sp>
        <p:nvSpPr>
          <p:cNvPr id="13324" name="Rectangle 12"/>
          <p:cNvSpPr>
            <a:spLocks noGrp="1" noChangeArrowheads="1"/>
          </p:cNvSpPr>
          <p:nvPr>
            <p:ph type="ftr" sz="quarter" idx="3"/>
          </p:nvPr>
        </p:nvSpPr>
        <p:spPr bwMode="auto">
          <a:xfrm>
            <a:off x="4259580" y="6908800"/>
            <a:ext cx="3764280" cy="406400"/>
          </a:xfrm>
          <a:prstGeom prst="rect">
            <a:avLst/>
          </a:prstGeom>
          <a:noFill/>
          <a:ln w="9525">
            <a:noFill/>
            <a:miter lim="800000"/>
            <a:headEnd/>
            <a:tailEnd/>
          </a:ln>
          <a:effectLst/>
        </p:spPr>
        <p:txBody>
          <a:bodyPr vert="horz" wrap="square" lIns="107108" tIns="53554" rIns="107108" bIns="53554" numCol="1" anchor="b" anchorCtr="0" compatLnSpc="1">
            <a:prstTxWarp prst="textNoShape">
              <a:avLst/>
            </a:prstTxWarp>
          </a:bodyPr>
          <a:lstStyle>
            <a:lvl1pPr algn="ctr">
              <a:defRPr sz="1400" smtClean="0"/>
            </a:lvl1pPr>
          </a:lstStyle>
          <a:p>
            <a:pPr>
              <a:defRPr/>
            </a:pPr>
            <a:r>
              <a:rPr lang="en-US" smtClean="0"/>
              <a:t>Advanced Programming </a:t>
            </a:r>
            <a:endParaRPr lang="en-US"/>
          </a:p>
        </p:txBody>
      </p:sp>
      <p:sp>
        <p:nvSpPr>
          <p:cNvPr id="13325" name="Rectangle 13"/>
          <p:cNvSpPr>
            <a:spLocks noGrp="1" noChangeArrowheads="1"/>
          </p:cNvSpPr>
          <p:nvPr>
            <p:ph type="sldNum" sz="quarter" idx="4"/>
          </p:nvPr>
        </p:nvSpPr>
        <p:spPr bwMode="auto">
          <a:xfrm>
            <a:off x="9410700" y="6827520"/>
            <a:ext cx="2476500" cy="487680"/>
          </a:xfrm>
          <a:prstGeom prst="rect">
            <a:avLst/>
          </a:prstGeom>
          <a:noFill/>
          <a:ln w="9525">
            <a:noFill/>
            <a:miter lim="800000"/>
            <a:headEnd/>
            <a:tailEnd/>
          </a:ln>
          <a:effectLst/>
        </p:spPr>
        <p:txBody>
          <a:bodyPr vert="horz" wrap="square" lIns="107108" tIns="53554" rIns="107108" bIns="53554" numCol="1" anchor="b" anchorCtr="0" compatLnSpc="1">
            <a:prstTxWarp prst="textNoShape">
              <a:avLst/>
            </a:prstTxWarp>
          </a:bodyPr>
          <a:lstStyle>
            <a:lvl1pPr algn="r">
              <a:defRPr sz="1600"/>
            </a:lvl1pPr>
          </a:lstStyle>
          <a:p>
            <a:pPr>
              <a:defRPr/>
            </a:pPr>
            <a:fld id="{ABE90174-6FFE-4568-BF1A-2AF5D4C94B6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ransition>
    <p:zoom/>
  </p:transition>
  <p:hf sldNum="0" hdr="0" dt="0"/>
  <p:txStyles>
    <p:titleStyle>
      <a:lvl1pPr algn="ctr" rtl="0" eaLnBrk="1" fontAlgn="base" hangingPunct="1">
        <a:spcBef>
          <a:spcPct val="0"/>
        </a:spcBef>
        <a:spcAft>
          <a:spcPct val="0"/>
        </a:spcAft>
        <a:defRPr sz="4200" b="1">
          <a:solidFill>
            <a:schemeClr val="tx2"/>
          </a:solidFill>
          <a:latin typeface="+mj-lt"/>
          <a:ea typeface="+mj-ea"/>
          <a:cs typeface="+mj-cs"/>
        </a:defRPr>
      </a:lvl1pPr>
      <a:lvl2pPr algn="ctr" rtl="0" eaLnBrk="1" fontAlgn="base" hangingPunct="1">
        <a:spcBef>
          <a:spcPct val="0"/>
        </a:spcBef>
        <a:spcAft>
          <a:spcPct val="0"/>
        </a:spcAft>
        <a:defRPr sz="4200" b="1">
          <a:solidFill>
            <a:schemeClr val="tx2"/>
          </a:solidFill>
          <a:latin typeface="Tahoma" pitchFamily="34" charset="0"/>
        </a:defRPr>
      </a:lvl2pPr>
      <a:lvl3pPr algn="ctr" rtl="0" eaLnBrk="1" fontAlgn="base" hangingPunct="1">
        <a:spcBef>
          <a:spcPct val="0"/>
        </a:spcBef>
        <a:spcAft>
          <a:spcPct val="0"/>
        </a:spcAft>
        <a:defRPr sz="4200" b="1">
          <a:solidFill>
            <a:schemeClr val="tx2"/>
          </a:solidFill>
          <a:latin typeface="Tahoma" pitchFamily="34" charset="0"/>
        </a:defRPr>
      </a:lvl3pPr>
      <a:lvl4pPr algn="ctr" rtl="0" eaLnBrk="1" fontAlgn="base" hangingPunct="1">
        <a:spcBef>
          <a:spcPct val="0"/>
        </a:spcBef>
        <a:spcAft>
          <a:spcPct val="0"/>
        </a:spcAft>
        <a:defRPr sz="4200" b="1">
          <a:solidFill>
            <a:schemeClr val="tx2"/>
          </a:solidFill>
          <a:latin typeface="Tahoma" pitchFamily="34" charset="0"/>
        </a:defRPr>
      </a:lvl4pPr>
      <a:lvl5pPr algn="ctr" rtl="0" eaLnBrk="1" fontAlgn="base" hangingPunct="1">
        <a:spcBef>
          <a:spcPct val="0"/>
        </a:spcBef>
        <a:spcAft>
          <a:spcPct val="0"/>
        </a:spcAft>
        <a:defRPr sz="4200" b="1">
          <a:solidFill>
            <a:schemeClr val="tx2"/>
          </a:solidFill>
          <a:latin typeface="Tahoma" pitchFamily="34" charset="0"/>
        </a:defRPr>
      </a:lvl5pPr>
      <a:lvl6pPr marL="535539" algn="ctr" rtl="0" eaLnBrk="1" fontAlgn="base" hangingPunct="1">
        <a:spcBef>
          <a:spcPct val="0"/>
        </a:spcBef>
        <a:spcAft>
          <a:spcPct val="0"/>
        </a:spcAft>
        <a:defRPr sz="4200" b="1">
          <a:solidFill>
            <a:schemeClr val="tx2"/>
          </a:solidFill>
          <a:latin typeface="Tahoma" pitchFamily="34" charset="0"/>
        </a:defRPr>
      </a:lvl6pPr>
      <a:lvl7pPr marL="1071079" algn="ctr" rtl="0" eaLnBrk="1" fontAlgn="base" hangingPunct="1">
        <a:spcBef>
          <a:spcPct val="0"/>
        </a:spcBef>
        <a:spcAft>
          <a:spcPct val="0"/>
        </a:spcAft>
        <a:defRPr sz="4200" b="1">
          <a:solidFill>
            <a:schemeClr val="tx2"/>
          </a:solidFill>
          <a:latin typeface="Tahoma" pitchFamily="34" charset="0"/>
        </a:defRPr>
      </a:lvl7pPr>
      <a:lvl8pPr marL="1606619" algn="ctr" rtl="0" eaLnBrk="1" fontAlgn="base" hangingPunct="1">
        <a:spcBef>
          <a:spcPct val="0"/>
        </a:spcBef>
        <a:spcAft>
          <a:spcPct val="0"/>
        </a:spcAft>
        <a:defRPr sz="4200" b="1">
          <a:solidFill>
            <a:schemeClr val="tx2"/>
          </a:solidFill>
          <a:latin typeface="Tahoma" pitchFamily="34" charset="0"/>
        </a:defRPr>
      </a:lvl8pPr>
      <a:lvl9pPr marL="2142158" algn="ctr" rtl="0" eaLnBrk="1" fontAlgn="base" hangingPunct="1">
        <a:spcBef>
          <a:spcPct val="0"/>
        </a:spcBef>
        <a:spcAft>
          <a:spcPct val="0"/>
        </a:spcAft>
        <a:defRPr sz="4200" b="1">
          <a:solidFill>
            <a:schemeClr val="tx2"/>
          </a:solidFill>
          <a:latin typeface="Tahoma" pitchFamily="34" charset="0"/>
        </a:defRPr>
      </a:lvl9pPr>
    </p:titleStyle>
    <p:bodyStyle>
      <a:lvl1pPr marL="401655" indent="-401655" algn="l" rtl="0" eaLnBrk="1" fontAlgn="base" hangingPunct="1">
        <a:lnSpc>
          <a:spcPct val="80000"/>
        </a:lnSpc>
        <a:spcBef>
          <a:spcPct val="20000"/>
        </a:spcBef>
        <a:spcAft>
          <a:spcPct val="0"/>
        </a:spcAft>
        <a:buClr>
          <a:schemeClr val="folHlink"/>
        </a:buClr>
        <a:buSzPct val="60000"/>
        <a:buFont typeface="Wingdings" pitchFamily="2" charset="2"/>
        <a:buChar char="n"/>
        <a:defRPr sz="3300">
          <a:solidFill>
            <a:schemeClr val="tx1"/>
          </a:solidFill>
          <a:latin typeface="+mn-lt"/>
          <a:ea typeface="+mn-ea"/>
          <a:cs typeface="+mn-cs"/>
        </a:defRPr>
      </a:lvl1pPr>
      <a:lvl2pPr marL="870252" indent="-334713" algn="l" rtl="0" eaLnBrk="1" fontAlgn="base" hangingPunct="1">
        <a:lnSpc>
          <a:spcPct val="80000"/>
        </a:lnSpc>
        <a:spcBef>
          <a:spcPct val="20000"/>
        </a:spcBef>
        <a:spcAft>
          <a:spcPct val="0"/>
        </a:spcAft>
        <a:buClr>
          <a:schemeClr val="hlink"/>
        </a:buClr>
        <a:buSzPct val="55000"/>
        <a:buFont typeface="Wingdings" pitchFamily="2" charset="2"/>
        <a:buChar char="n"/>
        <a:defRPr sz="2900">
          <a:solidFill>
            <a:schemeClr val="tx1"/>
          </a:solidFill>
          <a:latin typeface="+mn-lt"/>
        </a:defRPr>
      </a:lvl2pPr>
      <a:lvl3pPr marL="1338849" indent="-267770" algn="l" rtl="0" eaLnBrk="1" fontAlgn="base" hangingPunct="1">
        <a:lnSpc>
          <a:spcPct val="80000"/>
        </a:lnSpc>
        <a:spcBef>
          <a:spcPct val="20000"/>
        </a:spcBef>
        <a:spcAft>
          <a:spcPct val="0"/>
        </a:spcAft>
        <a:buClr>
          <a:schemeClr val="folHlink"/>
        </a:buClr>
        <a:buSzPct val="50000"/>
        <a:buFont typeface="Wingdings" pitchFamily="2" charset="2"/>
        <a:buChar char="n"/>
        <a:defRPr sz="2900">
          <a:solidFill>
            <a:schemeClr val="tx1"/>
          </a:solidFill>
          <a:latin typeface="+mn-lt"/>
        </a:defRPr>
      </a:lvl3pPr>
      <a:lvl4pPr marL="1874389" indent="-267770" algn="l" rtl="0" eaLnBrk="1" fontAlgn="base" hangingPunct="1">
        <a:lnSpc>
          <a:spcPct val="80000"/>
        </a:lnSpc>
        <a:spcBef>
          <a:spcPct val="20000"/>
        </a:spcBef>
        <a:spcAft>
          <a:spcPct val="0"/>
        </a:spcAft>
        <a:buClr>
          <a:schemeClr val="accent2"/>
        </a:buClr>
        <a:buSzPct val="55000"/>
        <a:buFont typeface="Wingdings" pitchFamily="2" charset="2"/>
        <a:buChar char="n"/>
        <a:defRPr sz="2300">
          <a:solidFill>
            <a:schemeClr val="tx1"/>
          </a:solidFill>
          <a:latin typeface="+mn-lt"/>
        </a:defRPr>
      </a:lvl4pPr>
      <a:lvl5pPr marL="2409928" indent="-267770" algn="l" rtl="0" eaLnBrk="1" fontAlgn="base" hangingPunct="1">
        <a:lnSpc>
          <a:spcPct val="80000"/>
        </a:lnSpc>
        <a:spcBef>
          <a:spcPct val="20000"/>
        </a:spcBef>
        <a:spcAft>
          <a:spcPct val="0"/>
        </a:spcAft>
        <a:buClr>
          <a:schemeClr val="accent1"/>
        </a:buClr>
        <a:buSzPct val="50000"/>
        <a:buFont typeface="Wingdings" pitchFamily="2" charset="2"/>
        <a:buChar char="n"/>
        <a:defRPr sz="2300">
          <a:solidFill>
            <a:schemeClr val="tx1"/>
          </a:solidFill>
          <a:latin typeface="+mn-lt"/>
        </a:defRPr>
      </a:lvl5pPr>
      <a:lvl6pPr marL="2945468" indent="-267770" algn="l" rtl="0" eaLnBrk="1" fontAlgn="base" hangingPunct="1">
        <a:lnSpc>
          <a:spcPct val="80000"/>
        </a:lnSpc>
        <a:spcBef>
          <a:spcPct val="20000"/>
        </a:spcBef>
        <a:spcAft>
          <a:spcPct val="0"/>
        </a:spcAft>
        <a:buClr>
          <a:schemeClr val="accent1"/>
        </a:buClr>
        <a:buSzPct val="50000"/>
        <a:buFont typeface="Wingdings" pitchFamily="2" charset="2"/>
        <a:buChar char="n"/>
        <a:defRPr sz="2300">
          <a:solidFill>
            <a:schemeClr val="tx1"/>
          </a:solidFill>
          <a:latin typeface="+mn-lt"/>
        </a:defRPr>
      </a:lvl6pPr>
      <a:lvl7pPr marL="3481008" indent="-267770" algn="l" rtl="0" eaLnBrk="1" fontAlgn="base" hangingPunct="1">
        <a:lnSpc>
          <a:spcPct val="80000"/>
        </a:lnSpc>
        <a:spcBef>
          <a:spcPct val="20000"/>
        </a:spcBef>
        <a:spcAft>
          <a:spcPct val="0"/>
        </a:spcAft>
        <a:buClr>
          <a:schemeClr val="accent1"/>
        </a:buClr>
        <a:buSzPct val="50000"/>
        <a:buFont typeface="Wingdings" pitchFamily="2" charset="2"/>
        <a:buChar char="n"/>
        <a:defRPr sz="2300">
          <a:solidFill>
            <a:schemeClr val="tx1"/>
          </a:solidFill>
          <a:latin typeface="+mn-lt"/>
        </a:defRPr>
      </a:lvl7pPr>
      <a:lvl8pPr marL="4016547" indent="-267770" algn="l" rtl="0" eaLnBrk="1" fontAlgn="base" hangingPunct="1">
        <a:lnSpc>
          <a:spcPct val="80000"/>
        </a:lnSpc>
        <a:spcBef>
          <a:spcPct val="20000"/>
        </a:spcBef>
        <a:spcAft>
          <a:spcPct val="0"/>
        </a:spcAft>
        <a:buClr>
          <a:schemeClr val="accent1"/>
        </a:buClr>
        <a:buSzPct val="50000"/>
        <a:buFont typeface="Wingdings" pitchFamily="2" charset="2"/>
        <a:buChar char="n"/>
        <a:defRPr sz="2300">
          <a:solidFill>
            <a:schemeClr val="tx1"/>
          </a:solidFill>
          <a:latin typeface="+mn-lt"/>
        </a:defRPr>
      </a:lvl8pPr>
      <a:lvl9pPr marL="4552087" indent="-267770" algn="l" rtl="0" eaLnBrk="1" fontAlgn="base" hangingPunct="1">
        <a:lnSpc>
          <a:spcPct val="80000"/>
        </a:lnSpc>
        <a:spcBef>
          <a:spcPct val="20000"/>
        </a:spcBef>
        <a:spcAft>
          <a:spcPct val="0"/>
        </a:spcAft>
        <a:buClr>
          <a:schemeClr val="accent1"/>
        </a:buClr>
        <a:buSzPct val="50000"/>
        <a:buFont typeface="Wingdings" pitchFamily="2" charset="2"/>
        <a:buChar char="n"/>
        <a:defRPr sz="2300">
          <a:solidFill>
            <a:schemeClr val="tx1"/>
          </a:solidFill>
          <a:latin typeface="+mn-lt"/>
        </a:defRPr>
      </a:lvl9pPr>
    </p:bodyStyle>
    <p:otherStyle>
      <a:defPPr>
        <a:defRPr lang="en-US"/>
      </a:defPPr>
      <a:lvl1pPr marL="0" algn="l" defTabSz="1071079" rtl="0" eaLnBrk="1" latinLnBrk="0" hangingPunct="1">
        <a:defRPr sz="2100" kern="1200">
          <a:solidFill>
            <a:schemeClr val="tx1"/>
          </a:solidFill>
          <a:latin typeface="+mn-lt"/>
          <a:ea typeface="+mn-ea"/>
          <a:cs typeface="+mn-cs"/>
        </a:defRPr>
      </a:lvl1pPr>
      <a:lvl2pPr marL="535539" algn="l" defTabSz="1071079" rtl="0" eaLnBrk="1" latinLnBrk="0" hangingPunct="1">
        <a:defRPr sz="2100" kern="1200">
          <a:solidFill>
            <a:schemeClr val="tx1"/>
          </a:solidFill>
          <a:latin typeface="+mn-lt"/>
          <a:ea typeface="+mn-ea"/>
          <a:cs typeface="+mn-cs"/>
        </a:defRPr>
      </a:lvl2pPr>
      <a:lvl3pPr marL="1071079" algn="l" defTabSz="1071079" rtl="0" eaLnBrk="1" latinLnBrk="0" hangingPunct="1">
        <a:defRPr sz="2100" kern="1200">
          <a:solidFill>
            <a:schemeClr val="tx1"/>
          </a:solidFill>
          <a:latin typeface="+mn-lt"/>
          <a:ea typeface="+mn-ea"/>
          <a:cs typeface="+mn-cs"/>
        </a:defRPr>
      </a:lvl3pPr>
      <a:lvl4pPr marL="1606619" algn="l" defTabSz="1071079" rtl="0" eaLnBrk="1" latinLnBrk="0" hangingPunct="1">
        <a:defRPr sz="2100" kern="1200">
          <a:solidFill>
            <a:schemeClr val="tx1"/>
          </a:solidFill>
          <a:latin typeface="+mn-lt"/>
          <a:ea typeface="+mn-ea"/>
          <a:cs typeface="+mn-cs"/>
        </a:defRPr>
      </a:lvl4pPr>
      <a:lvl5pPr marL="2142158" algn="l" defTabSz="1071079" rtl="0" eaLnBrk="1" latinLnBrk="0" hangingPunct="1">
        <a:defRPr sz="2100" kern="1200">
          <a:solidFill>
            <a:schemeClr val="tx1"/>
          </a:solidFill>
          <a:latin typeface="+mn-lt"/>
          <a:ea typeface="+mn-ea"/>
          <a:cs typeface="+mn-cs"/>
        </a:defRPr>
      </a:lvl5pPr>
      <a:lvl6pPr marL="2677698" algn="l" defTabSz="1071079" rtl="0" eaLnBrk="1" latinLnBrk="0" hangingPunct="1">
        <a:defRPr sz="2100" kern="1200">
          <a:solidFill>
            <a:schemeClr val="tx1"/>
          </a:solidFill>
          <a:latin typeface="+mn-lt"/>
          <a:ea typeface="+mn-ea"/>
          <a:cs typeface="+mn-cs"/>
        </a:defRPr>
      </a:lvl6pPr>
      <a:lvl7pPr marL="3213237" algn="l" defTabSz="1071079" rtl="0" eaLnBrk="1" latinLnBrk="0" hangingPunct="1">
        <a:defRPr sz="2100" kern="1200">
          <a:solidFill>
            <a:schemeClr val="tx1"/>
          </a:solidFill>
          <a:latin typeface="+mn-lt"/>
          <a:ea typeface="+mn-ea"/>
          <a:cs typeface="+mn-cs"/>
        </a:defRPr>
      </a:lvl7pPr>
      <a:lvl8pPr marL="3748777" algn="l" defTabSz="1071079" rtl="0" eaLnBrk="1" latinLnBrk="0" hangingPunct="1">
        <a:defRPr sz="2100" kern="1200">
          <a:solidFill>
            <a:schemeClr val="tx1"/>
          </a:solidFill>
          <a:latin typeface="+mn-lt"/>
          <a:ea typeface="+mn-ea"/>
          <a:cs typeface="+mn-cs"/>
        </a:defRPr>
      </a:lvl8pPr>
      <a:lvl9pPr marL="4284317" algn="l" defTabSz="1071079" rtl="0" eaLnBrk="1" latinLnBrk="0" hangingPunct="1">
        <a:defRPr sz="21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9"/>
          <p:cNvSpPr>
            <a:spLocks noGrp="1" noChangeArrowheads="1"/>
          </p:cNvSpPr>
          <p:nvPr>
            <p:ph type="title"/>
          </p:nvPr>
        </p:nvSpPr>
        <p:spPr bwMode="auto">
          <a:xfrm>
            <a:off x="990602" y="243840"/>
            <a:ext cx="10031889" cy="812800"/>
          </a:xfrm>
          <a:prstGeom prst="rect">
            <a:avLst/>
          </a:prstGeom>
          <a:noFill/>
          <a:ln w="9525">
            <a:noFill/>
            <a:miter lim="800000"/>
            <a:headEnd/>
            <a:tailEnd/>
          </a:ln>
        </p:spPr>
        <p:txBody>
          <a:bodyPr vert="horz" wrap="square" lIns="107108" tIns="53554" rIns="107108" bIns="53554" numCol="1" anchor="b" anchorCtr="0" compatLnSpc="1">
            <a:prstTxWarp prst="textNoShape">
              <a:avLst/>
            </a:prstTxWarp>
          </a:bodyPr>
          <a:lstStyle/>
          <a:p>
            <a:pPr lvl="0"/>
            <a:r>
              <a:rPr lang="en-US" smtClean="0"/>
              <a:t>Click to edit Master title style</a:t>
            </a:r>
          </a:p>
        </p:txBody>
      </p:sp>
      <p:sp>
        <p:nvSpPr>
          <p:cNvPr id="1029" name="Rectangle 10"/>
          <p:cNvSpPr>
            <a:spLocks noGrp="1" noChangeArrowheads="1"/>
          </p:cNvSpPr>
          <p:nvPr>
            <p:ph type="body" idx="1"/>
          </p:nvPr>
        </p:nvSpPr>
        <p:spPr bwMode="auto">
          <a:xfrm>
            <a:off x="495300" y="1544320"/>
            <a:ext cx="10995660" cy="5445760"/>
          </a:xfrm>
          <a:prstGeom prst="rect">
            <a:avLst/>
          </a:prstGeom>
          <a:noFill/>
          <a:ln w="9525">
            <a:noFill/>
            <a:miter lim="800000"/>
            <a:headEnd/>
            <a:tailEnd/>
          </a:ln>
        </p:spPr>
        <p:txBody>
          <a:bodyPr vert="horz" wrap="square" lIns="107108" tIns="53554" rIns="107108" bIns="5355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323" name="Rectangle 11"/>
          <p:cNvSpPr>
            <a:spLocks noGrp="1" noChangeArrowheads="1"/>
          </p:cNvSpPr>
          <p:nvPr>
            <p:ph type="dt" sz="half" idx="2"/>
          </p:nvPr>
        </p:nvSpPr>
        <p:spPr bwMode="auto">
          <a:xfrm>
            <a:off x="0" y="6827520"/>
            <a:ext cx="2476500" cy="487680"/>
          </a:xfrm>
          <a:prstGeom prst="rect">
            <a:avLst/>
          </a:prstGeom>
          <a:noFill/>
          <a:ln w="9525">
            <a:noFill/>
            <a:miter lim="800000"/>
            <a:headEnd/>
            <a:tailEnd/>
          </a:ln>
          <a:effectLst/>
        </p:spPr>
        <p:txBody>
          <a:bodyPr vert="horz" wrap="square" lIns="107108" tIns="53554" rIns="107108" bIns="53554" numCol="1" anchor="b" anchorCtr="0" compatLnSpc="1">
            <a:prstTxWarp prst="textNoShape">
              <a:avLst/>
            </a:prstTxWarp>
          </a:bodyPr>
          <a:lstStyle>
            <a:lvl1pPr>
              <a:defRPr sz="1400"/>
            </a:lvl1pPr>
          </a:lstStyle>
          <a:p>
            <a:endParaRPr lang="en-US"/>
          </a:p>
        </p:txBody>
      </p:sp>
      <p:sp>
        <p:nvSpPr>
          <p:cNvPr id="13324" name="Rectangle 12"/>
          <p:cNvSpPr>
            <a:spLocks noGrp="1" noChangeArrowheads="1"/>
          </p:cNvSpPr>
          <p:nvPr>
            <p:ph type="ftr" sz="quarter" idx="3"/>
          </p:nvPr>
        </p:nvSpPr>
        <p:spPr bwMode="auto">
          <a:xfrm>
            <a:off x="4259580" y="6908800"/>
            <a:ext cx="3764280" cy="406400"/>
          </a:xfrm>
          <a:prstGeom prst="rect">
            <a:avLst/>
          </a:prstGeom>
          <a:noFill/>
          <a:ln w="9525">
            <a:noFill/>
            <a:miter lim="800000"/>
            <a:headEnd/>
            <a:tailEnd/>
          </a:ln>
          <a:effectLst/>
        </p:spPr>
        <p:txBody>
          <a:bodyPr vert="horz" wrap="square" lIns="107108" tIns="53554" rIns="107108" bIns="53554" numCol="1" anchor="b" anchorCtr="0" compatLnSpc="1">
            <a:prstTxWarp prst="textNoShape">
              <a:avLst/>
            </a:prstTxWarp>
          </a:bodyPr>
          <a:lstStyle>
            <a:lvl1pPr algn="ctr">
              <a:defRPr sz="1400" smtClean="0"/>
            </a:lvl1pPr>
          </a:lstStyle>
          <a:p>
            <a:r>
              <a:rPr lang="en-US" smtClean="0"/>
              <a:t>Advanced Programming </a:t>
            </a:r>
            <a:endParaRPr lang="en-US" dirty="0"/>
          </a:p>
        </p:txBody>
      </p:sp>
      <p:sp>
        <p:nvSpPr>
          <p:cNvPr id="13325" name="Rectangle 13"/>
          <p:cNvSpPr>
            <a:spLocks noGrp="1" noChangeArrowheads="1"/>
          </p:cNvSpPr>
          <p:nvPr>
            <p:ph type="sldNum" sz="quarter" idx="4"/>
          </p:nvPr>
        </p:nvSpPr>
        <p:spPr bwMode="auto">
          <a:xfrm>
            <a:off x="9410700" y="6827520"/>
            <a:ext cx="2476500" cy="487680"/>
          </a:xfrm>
          <a:prstGeom prst="rect">
            <a:avLst/>
          </a:prstGeom>
          <a:noFill/>
          <a:ln w="9525">
            <a:noFill/>
            <a:miter lim="800000"/>
            <a:headEnd/>
            <a:tailEnd/>
          </a:ln>
          <a:effectLst/>
        </p:spPr>
        <p:txBody>
          <a:bodyPr vert="horz" wrap="square" lIns="107108" tIns="53554" rIns="107108" bIns="53554" numCol="1" anchor="b" anchorCtr="0" compatLnSpc="1">
            <a:prstTxWarp prst="textNoShape">
              <a:avLst/>
            </a:prstTxWarp>
          </a:bodyPr>
          <a:lstStyle>
            <a:lvl1pPr algn="r">
              <a:defRPr sz="1600"/>
            </a:lvl1pPr>
          </a:lstStyle>
          <a:p>
            <a:fld id="{6C7DFC1E-34FC-4D3F-8FB1-D47DCABC309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Lst>
  <p:transition>
    <p:zoom/>
  </p:transition>
  <p:hf sldNum="0" hdr="0" dt="0"/>
  <p:txStyles>
    <p:titleStyle>
      <a:lvl1pPr algn="ctr" rtl="0" eaLnBrk="1" fontAlgn="base" hangingPunct="1">
        <a:spcBef>
          <a:spcPct val="0"/>
        </a:spcBef>
        <a:spcAft>
          <a:spcPct val="0"/>
        </a:spcAft>
        <a:defRPr sz="4200" b="1">
          <a:solidFill>
            <a:schemeClr val="tx2"/>
          </a:solidFill>
          <a:latin typeface="+mj-lt"/>
          <a:ea typeface="+mj-ea"/>
          <a:cs typeface="+mj-cs"/>
        </a:defRPr>
      </a:lvl1pPr>
      <a:lvl2pPr algn="ctr" rtl="0" eaLnBrk="1" fontAlgn="base" hangingPunct="1">
        <a:spcBef>
          <a:spcPct val="0"/>
        </a:spcBef>
        <a:spcAft>
          <a:spcPct val="0"/>
        </a:spcAft>
        <a:defRPr sz="4200" b="1">
          <a:solidFill>
            <a:schemeClr val="tx2"/>
          </a:solidFill>
          <a:latin typeface="Tahoma" pitchFamily="34" charset="0"/>
        </a:defRPr>
      </a:lvl2pPr>
      <a:lvl3pPr algn="ctr" rtl="0" eaLnBrk="1" fontAlgn="base" hangingPunct="1">
        <a:spcBef>
          <a:spcPct val="0"/>
        </a:spcBef>
        <a:spcAft>
          <a:spcPct val="0"/>
        </a:spcAft>
        <a:defRPr sz="4200" b="1">
          <a:solidFill>
            <a:schemeClr val="tx2"/>
          </a:solidFill>
          <a:latin typeface="Tahoma" pitchFamily="34" charset="0"/>
        </a:defRPr>
      </a:lvl3pPr>
      <a:lvl4pPr algn="ctr" rtl="0" eaLnBrk="1" fontAlgn="base" hangingPunct="1">
        <a:spcBef>
          <a:spcPct val="0"/>
        </a:spcBef>
        <a:spcAft>
          <a:spcPct val="0"/>
        </a:spcAft>
        <a:defRPr sz="4200" b="1">
          <a:solidFill>
            <a:schemeClr val="tx2"/>
          </a:solidFill>
          <a:latin typeface="Tahoma" pitchFamily="34" charset="0"/>
        </a:defRPr>
      </a:lvl4pPr>
      <a:lvl5pPr algn="ctr" rtl="0" eaLnBrk="1" fontAlgn="base" hangingPunct="1">
        <a:spcBef>
          <a:spcPct val="0"/>
        </a:spcBef>
        <a:spcAft>
          <a:spcPct val="0"/>
        </a:spcAft>
        <a:defRPr sz="4200" b="1">
          <a:solidFill>
            <a:schemeClr val="tx2"/>
          </a:solidFill>
          <a:latin typeface="Tahoma" pitchFamily="34" charset="0"/>
        </a:defRPr>
      </a:lvl5pPr>
      <a:lvl6pPr marL="535539" algn="ctr" rtl="0" eaLnBrk="1" fontAlgn="base" hangingPunct="1">
        <a:spcBef>
          <a:spcPct val="0"/>
        </a:spcBef>
        <a:spcAft>
          <a:spcPct val="0"/>
        </a:spcAft>
        <a:defRPr sz="4200" b="1">
          <a:solidFill>
            <a:schemeClr val="tx2"/>
          </a:solidFill>
          <a:latin typeface="Tahoma" pitchFamily="34" charset="0"/>
        </a:defRPr>
      </a:lvl6pPr>
      <a:lvl7pPr marL="1071079" algn="ctr" rtl="0" eaLnBrk="1" fontAlgn="base" hangingPunct="1">
        <a:spcBef>
          <a:spcPct val="0"/>
        </a:spcBef>
        <a:spcAft>
          <a:spcPct val="0"/>
        </a:spcAft>
        <a:defRPr sz="4200" b="1">
          <a:solidFill>
            <a:schemeClr val="tx2"/>
          </a:solidFill>
          <a:latin typeface="Tahoma" pitchFamily="34" charset="0"/>
        </a:defRPr>
      </a:lvl7pPr>
      <a:lvl8pPr marL="1606619" algn="ctr" rtl="0" eaLnBrk="1" fontAlgn="base" hangingPunct="1">
        <a:spcBef>
          <a:spcPct val="0"/>
        </a:spcBef>
        <a:spcAft>
          <a:spcPct val="0"/>
        </a:spcAft>
        <a:defRPr sz="4200" b="1">
          <a:solidFill>
            <a:schemeClr val="tx2"/>
          </a:solidFill>
          <a:latin typeface="Tahoma" pitchFamily="34" charset="0"/>
        </a:defRPr>
      </a:lvl8pPr>
      <a:lvl9pPr marL="2142158" algn="ctr" rtl="0" eaLnBrk="1" fontAlgn="base" hangingPunct="1">
        <a:spcBef>
          <a:spcPct val="0"/>
        </a:spcBef>
        <a:spcAft>
          <a:spcPct val="0"/>
        </a:spcAft>
        <a:defRPr sz="4200" b="1">
          <a:solidFill>
            <a:schemeClr val="tx2"/>
          </a:solidFill>
          <a:latin typeface="Tahoma" pitchFamily="34" charset="0"/>
        </a:defRPr>
      </a:lvl9pPr>
    </p:titleStyle>
    <p:bodyStyle>
      <a:lvl1pPr marL="401655" indent="-401655" algn="l" rtl="0" eaLnBrk="1" fontAlgn="base" hangingPunct="1">
        <a:lnSpc>
          <a:spcPct val="80000"/>
        </a:lnSpc>
        <a:spcBef>
          <a:spcPct val="20000"/>
        </a:spcBef>
        <a:spcAft>
          <a:spcPct val="0"/>
        </a:spcAft>
        <a:buClr>
          <a:schemeClr val="folHlink"/>
        </a:buClr>
        <a:buSzPct val="60000"/>
        <a:buFont typeface="Wingdings" pitchFamily="2" charset="2"/>
        <a:buChar char="n"/>
        <a:defRPr sz="3300">
          <a:solidFill>
            <a:schemeClr val="tx1"/>
          </a:solidFill>
          <a:latin typeface="+mn-lt"/>
          <a:ea typeface="+mn-ea"/>
          <a:cs typeface="+mn-cs"/>
        </a:defRPr>
      </a:lvl1pPr>
      <a:lvl2pPr marL="870252" indent="-334713" algn="l" rtl="0" eaLnBrk="1" fontAlgn="base" hangingPunct="1">
        <a:lnSpc>
          <a:spcPct val="80000"/>
        </a:lnSpc>
        <a:spcBef>
          <a:spcPct val="20000"/>
        </a:spcBef>
        <a:spcAft>
          <a:spcPct val="0"/>
        </a:spcAft>
        <a:buClr>
          <a:schemeClr val="hlink"/>
        </a:buClr>
        <a:buSzPct val="55000"/>
        <a:buFont typeface="Wingdings" pitchFamily="2" charset="2"/>
        <a:buChar char="n"/>
        <a:defRPr sz="2900">
          <a:solidFill>
            <a:schemeClr val="tx1"/>
          </a:solidFill>
          <a:latin typeface="+mn-lt"/>
        </a:defRPr>
      </a:lvl2pPr>
      <a:lvl3pPr marL="1338849" indent="-267770" algn="l" rtl="0" eaLnBrk="1" fontAlgn="base" hangingPunct="1">
        <a:lnSpc>
          <a:spcPct val="80000"/>
        </a:lnSpc>
        <a:spcBef>
          <a:spcPct val="20000"/>
        </a:spcBef>
        <a:spcAft>
          <a:spcPct val="0"/>
        </a:spcAft>
        <a:buClr>
          <a:schemeClr val="folHlink"/>
        </a:buClr>
        <a:buSzPct val="50000"/>
        <a:buFont typeface="Wingdings" pitchFamily="2" charset="2"/>
        <a:buChar char="n"/>
        <a:defRPr sz="2900">
          <a:solidFill>
            <a:schemeClr val="tx1"/>
          </a:solidFill>
          <a:latin typeface="+mn-lt"/>
        </a:defRPr>
      </a:lvl3pPr>
      <a:lvl4pPr marL="1874389" indent="-267770" algn="l" rtl="0" eaLnBrk="1" fontAlgn="base" hangingPunct="1">
        <a:lnSpc>
          <a:spcPct val="80000"/>
        </a:lnSpc>
        <a:spcBef>
          <a:spcPct val="20000"/>
        </a:spcBef>
        <a:spcAft>
          <a:spcPct val="0"/>
        </a:spcAft>
        <a:buClr>
          <a:schemeClr val="accent2"/>
        </a:buClr>
        <a:buSzPct val="55000"/>
        <a:buFont typeface="Wingdings" pitchFamily="2" charset="2"/>
        <a:buChar char="n"/>
        <a:defRPr sz="2300">
          <a:solidFill>
            <a:schemeClr val="tx1"/>
          </a:solidFill>
          <a:latin typeface="+mn-lt"/>
        </a:defRPr>
      </a:lvl4pPr>
      <a:lvl5pPr marL="2409928" indent="-267770" algn="l" rtl="0" eaLnBrk="1" fontAlgn="base" hangingPunct="1">
        <a:lnSpc>
          <a:spcPct val="80000"/>
        </a:lnSpc>
        <a:spcBef>
          <a:spcPct val="20000"/>
        </a:spcBef>
        <a:spcAft>
          <a:spcPct val="0"/>
        </a:spcAft>
        <a:buClr>
          <a:schemeClr val="accent1"/>
        </a:buClr>
        <a:buSzPct val="50000"/>
        <a:buFont typeface="Wingdings" pitchFamily="2" charset="2"/>
        <a:buChar char="n"/>
        <a:defRPr sz="2300">
          <a:solidFill>
            <a:schemeClr val="tx1"/>
          </a:solidFill>
          <a:latin typeface="+mn-lt"/>
        </a:defRPr>
      </a:lvl5pPr>
      <a:lvl6pPr marL="2945468" indent="-267770" algn="l" rtl="0" eaLnBrk="1" fontAlgn="base" hangingPunct="1">
        <a:lnSpc>
          <a:spcPct val="80000"/>
        </a:lnSpc>
        <a:spcBef>
          <a:spcPct val="20000"/>
        </a:spcBef>
        <a:spcAft>
          <a:spcPct val="0"/>
        </a:spcAft>
        <a:buClr>
          <a:schemeClr val="accent1"/>
        </a:buClr>
        <a:buSzPct val="50000"/>
        <a:buFont typeface="Wingdings" pitchFamily="2" charset="2"/>
        <a:buChar char="n"/>
        <a:defRPr sz="2300">
          <a:solidFill>
            <a:schemeClr val="tx1"/>
          </a:solidFill>
          <a:latin typeface="+mn-lt"/>
        </a:defRPr>
      </a:lvl6pPr>
      <a:lvl7pPr marL="3481008" indent="-267770" algn="l" rtl="0" eaLnBrk="1" fontAlgn="base" hangingPunct="1">
        <a:lnSpc>
          <a:spcPct val="80000"/>
        </a:lnSpc>
        <a:spcBef>
          <a:spcPct val="20000"/>
        </a:spcBef>
        <a:spcAft>
          <a:spcPct val="0"/>
        </a:spcAft>
        <a:buClr>
          <a:schemeClr val="accent1"/>
        </a:buClr>
        <a:buSzPct val="50000"/>
        <a:buFont typeface="Wingdings" pitchFamily="2" charset="2"/>
        <a:buChar char="n"/>
        <a:defRPr sz="2300">
          <a:solidFill>
            <a:schemeClr val="tx1"/>
          </a:solidFill>
          <a:latin typeface="+mn-lt"/>
        </a:defRPr>
      </a:lvl7pPr>
      <a:lvl8pPr marL="4016547" indent="-267770" algn="l" rtl="0" eaLnBrk="1" fontAlgn="base" hangingPunct="1">
        <a:lnSpc>
          <a:spcPct val="80000"/>
        </a:lnSpc>
        <a:spcBef>
          <a:spcPct val="20000"/>
        </a:spcBef>
        <a:spcAft>
          <a:spcPct val="0"/>
        </a:spcAft>
        <a:buClr>
          <a:schemeClr val="accent1"/>
        </a:buClr>
        <a:buSzPct val="50000"/>
        <a:buFont typeface="Wingdings" pitchFamily="2" charset="2"/>
        <a:buChar char="n"/>
        <a:defRPr sz="2300">
          <a:solidFill>
            <a:schemeClr val="tx1"/>
          </a:solidFill>
          <a:latin typeface="+mn-lt"/>
        </a:defRPr>
      </a:lvl8pPr>
      <a:lvl9pPr marL="4552087" indent="-267770" algn="l" rtl="0" eaLnBrk="1" fontAlgn="base" hangingPunct="1">
        <a:lnSpc>
          <a:spcPct val="80000"/>
        </a:lnSpc>
        <a:spcBef>
          <a:spcPct val="20000"/>
        </a:spcBef>
        <a:spcAft>
          <a:spcPct val="0"/>
        </a:spcAft>
        <a:buClr>
          <a:schemeClr val="accent1"/>
        </a:buClr>
        <a:buSzPct val="50000"/>
        <a:buFont typeface="Wingdings" pitchFamily="2" charset="2"/>
        <a:buChar char="n"/>
        <a:defRPr sz="2300">
          <a:solidFill>
            <a:schemeClr val="tx1"/>
          </a:solidFill>
          <a:latin typeface="+mn-lt"/>
        </a:defRPr>
      </a:lvl9pPr>
    </p:bodyStyle>
    <p:otherStyle>
      <a:defPPr>
        <a:defRPr lang="en-US"/>
      </a:defPPr>
      <a:lvl1pPr marL="0" algn="l" defTabSz="1071079" rtl="0" eaLnBrk="1" latinLnBrk="0" hangingPunct="1">
        <a:defRPr sz="2100" kern="1200">
          <a:solidFill>
            <a:schemeClr val="tx1"/>
          </a:solidFill>
          <a:latin typeface="+mn-lt"/>
          <a:ea typeface="+mn-ea"/>
          <a:cs typeface="+mn-cs"/>
        </a:defRPr>
      </a:lvl1pPr>
      <a:lvl2pPr marL="535539" algn="l" defTabSz="1071079" rtl="0" eaLnBrk="1" latinLnBrk="0" hangingPunct="1">
        <a:defRPr sz="2100" kern="1200">
          <a:solidFill>
            <a:schemeClr val="tx1"/>
          </a:solidFill>
          <a:latin typeface="+mn-lt"/>
          <a:ea typeface="+mn-ea"/>
          <a:cs typeface="+mn-cs"/>
        </a:defRPr>
      </a:lvl2pPr>
      <a:lvl3pPr marL="1071079" algn="l" defTabSz="1071079" rtl="0" eaLnBrk="1" latinLnBrk="0" hangingPunct="1">
        <a:defRPr sz="2100" kern="1200">
          <a:solidFill>
            <a:schemeClr val="tx1"/>
          </a:solidFill>
          <a:latin typeface="+mn-lt"/>
          <a:ea typeface="+mn-ea"/>
          <a:cs typeface="+mn-cs"/>
        </a:defRPr>
      </a:lvl3pPr>
      <a:lvl4pPr marL="1606619" algn="l" defTabSz="1071079" rtl="0" eaLnBrk="1" latinLnBrk="0" hangingPunct="1">
        <a:defRPr sz="2100" kern="1200">
          <a:solidFill>
            <a:schemeClr val="tx1"/>
          </a:solidFill>
          <a:latin typeface="+mn-lt"/>
          <a:ea typeface="+mn-ea"/>
          <a:cs typeface="+mn-cs"/>
        </a:defRPr>
      </a:lvl4pPr>
      <a:lvl5pPr marL="2142158" algn="l" defTabSz="1071079" rtl="0" eaLnBrk="1" latinLnBrk="0" hangingPunct="1">
        <a:defRPr sz="2100" kern="1200">
          <a:solidFill>
            <a:schemeClr val="tx1"/>
          </a:solidFill>
          <a:latin typeface="+mn-lt"/>
          <a:ea typeface="+mn-ea"/>
          <a:cs typeface="+mn-cs"/>
        </a:defRPr>
      </a:lvl5pPr>
      <a:lvl6pPr marL="2677698" algn="l" defTabSz="1071079" rtl="0" eaLnBrk="1" latinLnBrk="0" hangingPunct="1">
        <a:defRPr sz="2100" kern="1200">
          <a:solidFill>
            <a:schemeClr val="tx1"/>
          </a:solidFill>
          <a:latin typeface="+mn-lt"/>
          <a:ea typeface="+mn-ea"/>
          <a:cs typeface="+mn-cs"/>
        </a:defRPr>
      </a:lvl6pPr>
      <a:lvl7pPr marL="3213237" algn="l" defTabSz="1071079" rtl="0" eaLnBrk="1" latinLnBrk="0" hangingPunct="1">
        <a:defRPr sz="2100" kern="1200">
          <a:solidFill>
            <a:schemeClr val="tx1"/>
          </a:solidFill>
          <a:latin typeface="+mn-lt"/>
          <a:ea typeface="+mn-ea"/>
          <a:cs typeface="+mn-cs"/>
        </a:defRPr>
      </a:lvl7pPr>
      <a:lvl8pPr marL="3748777" algn="l" defTabSz="1071079" rtl="0" eaLnBrk="1" latinLnBrk="0" hangingPunct="1">
        <a:defRPr sz="2100" kern="1200">
          <a:solidFill>
            <a:schemeClr val="tx1"/>
          </a:solidFill>
          <a:latin typeface="+mn-lt"/>
          <a:ea typeface="+mn-ea"/>
          <a:cs typeface="+mn-cs"/>
        </a:defRPr>
      </a:lvl8pPr>
      <a:lvl9pPr marL="4284317" algn="l" defTabSz="1071079"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2480" y="2519680"/>
            <a:ext cx="10104120" cy="1219200"/>
          </a:xfrm>
        </p:spPr>
        <p:txBody>
          <a:bodyPr/>
          <a:lstStyle/>
          <a:p>
            <a:r>
              <a:rPr lang="en-US" dirty="0" smtClean="0"/>
              <a:t>Chapter  One  Java Collections</a:t>
            </a:r>
            <a:endParaRPr lang="en-US" dirty="0"/>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 Interface</a:t>
            </a:r>
            <a:endParaRPr lang="en-US" dirty="0"/>
          </a:p>
        </p:txBody>
      </p:sp>
      <p:sp>
        <p:nvSpPr>
          <p:cNvPr id="4" name="Rectangle 3"/>
          <p:cNvSpPr txBox="1">
            <a:spLocks noChangeArrowheads="1"/>
          </p:cNvSpPr>
          <p:nvPr/>
        </p:nvSpPr>
        <p:spPr bwMode="auto">
          <a:xfrm>
            <a:off x="495300" y="838200"/>
            <a:ext cx="10797540" cy="5527040"/>
          </a:xfrm>
          <a:prstGeom prst="rect">
            <a:avLst/>
          </a:prstGeom>
          <a:noFill/>
          <a:ln w="9525">
            <a:noFill/>
            <a:miter lim="800000"/>
            <a:headEnd/>
            <a:tailEnd/>
          </a:ln>
        </p:spPr>
        <p:txBody>
          <a:bodyPr vert="horz" wrap="square" lIns="107108" tIns="53554" rIns="107108" bIns="53554" numCol="1" anchor="t" anchorCtr="0" compatLnSpc="1">
            <a:prstTxWarp prst="textNoShape">
              <a:avLst/>
            </a:prstTxWarp>
          </a:bodyPr>
          <a:lstStyle/>
          <a:p>
            <a:pPr marL="401655" indent="-401655" fontAlgn="base">
              <a:lnSpc>
                <a:spcPct val="80000"/>
              </a:lnSpc>
              <a:spcBef>
                <a:spcPct val="20000"/>
              </a:spcBef>
              <a:spcAft>
                <a:spcPct val="0"/>
              </a:spcAft>
              <a:buClr>
                <a:schemeClr val="folHlink"/>
              </a:buClr>
              <a:buSzPct val="60000"/>
              <a:buFont typeface="Wingdings" pitchFamily="2" charset="2"/>
              <a:buChar char="n"/>
              <a:defRPr/>
            </a:pPr>
            <a:r>
              <a:rPr lang="en-US" sz="3300" kern="0" dirty="0"/>
              <a:t>Defines three fundamental methods</a:t>
            </a:r>
          </a:p>
          <a:p>
            <a:pPr marL="870252" lvl="1" indent="-334713" fontAlgn="base">
              <a:lnSpc>
                <a:spcPct val="80000"/>
              </a:lnSpc>
              <a:spcBef>
                <a:spcPct val="20000"/>
              </a:spcBef>
              <a:spcAft>
                <a:spcPct val="0"/>
              </a:spcAft>
              <a:buClr>
                <a:schemeClr val="hlink"/>
              </a:buClr>
              <a:buSzPct val="55000"/>
              <a:buFont typeface="Wingdings" pitchFamily="2" charset="2"/>
              <a:buChar char="n"/>
              <a:defRPr/>
            </a:pPr>
            <a:r>
              <a:rPr lang="en-US" sz="2300" b="1" kern="0" dirty="0">
                <a:latin typeface="Courier New" pitchFamily="49" charset="0"/>
              </a:rPr>
              <a:t>Object next()</a:t>
            </a:r>
          </a:p>
          <a:p>
            <a:pPr marL="870252" lvl="1" indent="-334713" fontAlgn="base">
              <a:lnSpc>
                <a:spcPct val="80000"/>
              </a:lnSpc>
              <a:spcBef>
                <a:spcPct val="20000"/>
              </a:spcBef>
              <a:spcAft>
                <a:spcPct val="0"/>
              </a:spcAft>
              <a:buClr>
                <a:schemeClr val="hlink"/>
              </a:buClr>
              <a:buSzPct val="55000"/>
              <a:buFont typeface="Wingdings" pitchFamily="2" charset="2"/>
              <a:buChar char="n"/>
              <a:defRPr/>
            </a:pPr>
            <a:r>
              <a:rPr lang="en-US" sz="2300" b="1" kern="0" dirty="0" err="1">
                <a:latin typeface="Courier New" pitchFamily="49" charset="0"/>
              </a:rPr>
              <a:t>boolean</a:t>
            </a:r>
            <a:r>
              <a:rPr lang="en-US" sz="2300" b="1" kern="0" dirty="0">
                <a:latin typeface="Courier New" pitchFamily="49" charset="0"/>
              </a:rPr>
              <a:t> </a:t>
            </a:r>
            <a:r>
              <a:rPr lang="en-US" sz="2300" b="1" kern="0" dirty="0" err="1">
                <a:latin typeface="Courier New" pitchFamily="49" charset="0"/>
              </a:rPr>
              <a:t>hasNext</a:t>
            </a:r>
            <a:r>
              <a:rPr lang="en-US" sz="2300" b="1" kern="0" dirty="0">
                <a:latin typeface="Courier New" pitchFamily="49" charset="0"/>
              </a:rPr>
              <a:t>()</a:t>
            </a:r>
          </a:p>
          <a:p>
            <a:pPr marL="870252" lvl="1" indent="-334713" fontAlgn="base">
              <a:lnSpc>
                <a:spcPct val="80000"/>
              </a:lnSpc>
              <a:spcBef>
                <a:spcPct val="20000"/>
              </a:spcBef>
              <a:spcAft>
                <a:spcPct val="0"/>
              </a:spcAft>
              <a:buClr>
                <a:schemeClr val="hlink"/>
              </a:buClr>
              <a:buSzPct val="55000"/>
              <a:buFont typeface="Wingdings" pitchFamily="2" charset="2"/>
              <a:buChar char="n"/>
              <a:defRPr/>
            </a:pPr>
            <a:r>
              <a:rPr lang="en-US" sz="2300" b="1" kern="0" dirty="0">
                <a:latin typeface="Courier New" pitchFamily="49" charset="0"/>
              </a:rPr>
              <a:t>void remove()</a:t>
            </a:r>
          </a:p>
          <a:p>
            <a:pPr marL="401655" indent="-401655" fontAlgn="base">
              <a:lnSpc>
                <a:spcPct val="80000"/>
              </a:lnSpc>
              <a:spcBef>
                <a:spcPct val="20000"/>
              </a:spcBef>
              <a:spcAft>
                <a:spcPct val="0"/>
              </a:spcAft>
              <a:buClr>
                <a:schemeClr val="folHlink"/>
              </a:buClr>
              <a:buSzPct val="60000"/>
              <a:buFont typeface="Wingdings" pitchFamily="2" charset="2"/>
              <a:buChar char="n"/>
              <a:defRPr/>
            </a:pPr>
            <a:r>
              <a:rPr lang="en-US" sz="3300" kern="0" dirty="0"/>
              <a:t>These three methods provide access to the contents of the collection</a:t>
            </a:r>
          </a:p>
          <a:p>
            <a:pPr marL="401655" indent="-401655" fontAlgn="base">
              <a:lnSpc>
                <a:spcPct val="80000"/>
              </a:lnSpc>
              <a:spcBef>
                <a:spcPct val="20000"/>
              </a:spcBef>
              <a:spcAft>
                <a:spcPct val="0"/>
              </a:spcAft>
              <a:buClr>
                <a:schemeClr val="folHlink"/>
              </a:buClr>
              <a:buSzPct val="60000"/>
              <a:buFont typeface="Wingdings" pitchFamily="2" charset="2"/>
              <a:buChar char="n"/>
              <a:defRPr/>
            </a:pPr>
            <a:r>
              <a:rPr lang="en-US" sz="3300" kern="0" dirty="0"/>
              <a:t>An Iterator knows position within collection</a:t>
            </a:r>
          </a:p>
          <a:p>
            <a:pPr marL="401655" indent="-401655" fontAlgn="base">
              <a:lnSpc>
                <a:spcPct val="80000"/>
              </a:lnSpc>
              <a:spcBef>
                <a:spcPct val="20000"/>
              </a:spcBef>
              <a:spcAft>
                <a:spcPct val="0"/>
              </a:spcAft>
              <a:buClr>
                <a:schemeClr val="folHlink"/>
              </a:buClr>
              <a:buSzPct val="60000"/>
              <a:buFont typeface="Wingdings" pitchFamily="2" charset="2"/>
              <a:buChar char="n"/>
              <a:defRPr/>
            </a:pPr>
            <a:r>
              <a:rPr lang="en-US" sz="3300" kern="0" dirty="0"/>
              <a:t>Each call to next() “reads” an element from the collection</a:t>
            </a:r>
          </a:p>
          <a:p>
            <a:pPr marL="870252" lvl="1" indent="-334713" fontAlgn="base">
              <a:lnSpc>
                <a:spcPct val="80000"/>
              </a:lnSpc>
              <a:spcBef>
                <a:spcPct val="20000"/>
              </a:spcBef>
              <a:spcAft>
                <a:spcPct val="0"/>
              </a:spcAft>
              <a:buClr>
                <a:schemeClr val="hlink"/>
              </a:buClr>
              <a:buSzPct val="55000"/>
              <a:buFont typeface="Wingdings" pitchFamily="2" charset="2"/>
              <a:buChar char="n"/>
              <a:defRPr/>
            </a:pPr>
            <a:r>
              <a:rPr lang="en-US" sz="2900" kern="0" dirty="0"/>
              <a:t>Then you can use it or remove it</a:t>
            </a:r>
          </a:p>
        </p:txBody>
      </p:sp>
      <p:pic>
        <p:nvPicPr>
          <p:cNvPr id="5" name="Picture 3" descr="C:\finson\cp105d-www\lectures\8-UtilityClasses\iterator2.gif"/>
          <p:cNvPicPr>
            <a:picLocks noChangeAspect="1" noChangeArrowheads="1"/>
          </p:cNvPicPr>
          <p:nvPr/>
        </p:nvPicPr>
        <p:blipFill>
          <a:blip r:embed="rId2" cstate="print"/>
          <a:srcRect/>
          <a:stretch>
            <a:fillRect/>
          </a:stretch>
        </p:blipFill>
        <p:spPr bwMode="auto">
          <a:xfrm>
            <a:off x="1584960" y="4648200"/>
            <a:ext cx="8023860" cy="2362200"/>
          </a:xfrm>
          <a:prstGeom prst="rect">
            <a:avLst/>
          </a:prstGeom>
          <a:noFill/>
        </p:spPr>
      </p:pic>
      <p:sp>
        <p:nvSpPr>
          <p:cNvPr id="3" name="Footer Placeholder 2"/>
          <p:cNvSpPr>
            <a:spLocks noGrp="1"/>
          </p:cNvSpPr>
          <p:nvPr>
            <p:ph type="ftr" sz="quarter" idx="11"/>
          </p:nvPr>
        </p:nvSpPr>
        <p:spPr/>
        <p:txBody>
          <a:bodyPr/>
          <a:lstStyle/>
          <a:p>
            <a:r>
              <a:rPr lang="en-US" smtClean="0">
                <a:solidFill>
                  <a:srgbClr val="002060"/>
                </a:solidFill>
                <a:latin typeface="Britannic Bold" pitchFamily="34" charset="0"/>
              </a:rPr>
              <a:t>Advanced Programming </a:t>
            </a:r>
            <a:endParaRPr lang="en-US" dirty="0" smtClean="0">
              <a:solidFill>
                <a:srgbClr val="002060"/>
              </a:solidFill>
              <a:latin typeface="Britannic Bold" pitchFamily="34" charset="0"/>
            </a:endParaRPr>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SimpleCollection</a:t>
            </a:r>
            <a:endParaRPr lang="en-US" dirty="0"/>
          </a:p>
        </p:txBody>
      </p:sp>
      <p:sp>
        <p:nvSpPr>
          <p:cNvPr id="4" name="Rectangle 3"/>
          <p:cNvSpPr txBox="1">
            <a:spLocks noChangeArrowheads="1"/>
          </p:cNvSpPr>
          <p:nvPr/>
        </p:nvSpPr>
        <p:spPr bwMode="auto">
          <a:xfrm>
            <a:off x="495300" y="1056640"/>
            <a:ext cx="10896600" cy="3413760"/>
          </a:xfrm>
          <a:prstGeom prst="rect">
            <a:avLst/>
          </a:prstGeom>
          <a:noFill/>
          <a:ln w="9525">
            <a:noFill/>
            <a:miter lim="800000"/>
            <a:headEnd/>
            <a:tailEnd/>
          </a:ln>
        </p:spPr>
        <p:txBody>
          <a:bodyPr vert="horz" wrap="square" lIns="107108" tIns="53554" rIns="107108" bIns="53554" numCol="1" anchor="t" anchorCtr="0" compatLnSpc="1">
            <a:prstTxWarp prst="textNoShape">
              <a:avLst/>
            </a:prstTxWarp>
          </a:bodyPr>
          <a:lstStyle/>
          <a:p>
            <a:pPr marL="870252" lvl="1" indent="-334713" fontAlgn="base">
              <a:lnSpc>
                <a:spcPct val="80000"/>
              </a:lnSpc>
              <a:spcBef>
                <a:spcPct val="20000"/>
              </a:spcBef>
              <a:spcAft>
                <a:spcPct val="0"/>
              </a:spcAft>
              <a:buClr>
                <a:schemeClr val="hlink"/>
              </a:buClr>
              <a:buSzPct val="55000"/>
              <a:defRPr/>
            </a:pPr>
            <a:r>
              <a:rPr lang="en-US" sz="1900" b="1" kern="0" dirty="0">
                <a:latin typeface="Courier New" pitchFamily="49" charset="0"/>
              </a:rPr>
              <a:t>public class </a:t>
            </a:r>
            <a:r>
              <a:rPr lang="en-US" sz="1900" b="1" kern="0" dirty="0" err="1">
                <a:latin typeface="Courier New" pitchFamily="49" charset="0"/>
              </a:rPr>
              <a:t>SimpleCollection</a:t>
            </a:r>
            <a:r>
              <a:rPr lang="en-US" sz="1900" b="1" kern="0" dirty="0">
                <a:latin typeface="Courier New" pitchFamily="49" charset="0"/>
              </a:rPr>
              <a:t>  {</a:t>
            </a:r>
          </a:p>
          <a:p>
            <a:pPr marL="870252" lvl="1" indent="-334713" fontAlgn="base">
              <a:lnSpc>
                <a:spcPct val="80000"/>
              </a:lnSpc>
              <a:spcBef>
                <a:spcPct val="20000"/>
              </a:spcBef>
              <a:spcAft>
                <a:spcPct val="0"/>
              </a:spcAft>
              <a:buClr>
                <a:schemeClr val="hlink"/>
              </a:buClr>
              <a:buSzPct val="55000"/>
              <a:defRPr/>
            </a:pPr>
            <a:r>
              <a:rPr lang="en-US" sz="1900" b="1" kern="0" dirty="0">
                <a:latin typeface="Courier New" pitchFamily="49" charset="0"/>
              </a:rPr>
              <a:t>	public static void main(String[] </a:t>
            </a:r>
            <a:r>
              <a:rPr lang="en-US" sz="1900" b="1" kern="0" dirty="0" err="1">
                <a:latin typeface="Courier New" pitchFamily="49" charset="0"/>
              </a:rPr>
              <a:t>args</a:t>
            </a:r>
            <a:r>
              <a:rPr lang="en-US" sz="1900" b="1" kern="0" dirty="0">
                <a:latin typeface="Courier New" pitchFamily="49" charset="0"/>
              </a:rPr>
              <a:t>) {</a:t>
            </a:r>
          </a:p>
          <a:p>
            <a:pPr marL="870252" lvl="1" indent="-334713" fontAlgn="base">
              <a:lnSpc>
                <a:spcPct val="80000"/>
              </a:lnSpc>
              <a:spcBef>
                <a:spcPct val="20000"/>
              </a:spcBef>
              <a:spcAft>
                <a:spcPct val="0"/>
              </a:spcAft>
              <a:buClr>
                <a:schemeClr val="hlink"/>
              </a:buClr>
              <a:buSzPct val="55000"/>
              <a:defRPr/>
            </a:pPr>
            <a:r>
              <a:rPr lang="en-US" sz="1900" b="1" kern="0" dirty="0">
                <a:latin typeface="Courier New" pitchFamily="49" charset="0"/>
              </a:rPr>
              <a:t>		Collection c;</a:t>
            </a:r>
          </a:p>
          <a:p>
            <a:pPr marL="870252" lvl="1" indent="-334713" fontAlgn="base">
              <a:lnSpc>
                <a:spcPct val="80000"/>
              </a:lnSpc>
              <a:spcBef>
                <a:spcPct val="20000"/>
              </a:spcBef>
              <a:spcAft>
                <a:spcPct val="0"/>
              </a:spcAft>
              <a:buClr>
                <a:schemeClr val="hlink"/>
              </a:buClr>
              <a:buSzPct val="55000"/>
              <a:defRPr/>
            </a:pPr>
            <a:r>
              <a:rPr lang="en-US" sz="1900" b="1" kern="0" dirty="0">
                <a:latin typeface="Courier New" pitchFamily="49" charset="0"/>
              </a:rPr>
              <a:t>		c = new </a:t>
            </a:r>
            <a:r>
              <a:rPr lang="en-US" sz="1900" b="1" kern="0" dirty="0" err="1">
                <a:latin typeface="Courier New" pitchFamily="49" charset="0"/>
              </a:rPr>
              <a:t>ArrayList</a:t>
            </a:r>
            <a:r>
              <a:rPr lang="en-US" sz="1900" b="1" kern="0" dirty="0">
                <a:latin typeface="Courier New" pitchFamily="49" charset="0"/>
              </a:rPr>
              <a:t>();</a:t>
            </a:r>
          </a:p>
          <a:p>
            <a:pPr marL="870252" lvl="1" indent="-334713" fontAlgn="base">
              <a:lnSpc>
                <a:spcPct val="80000"/>
              </a:lnSpc>
              <a:spcBef>
                <a:spcPct val="20000"/>
              </a:spcBef>
              <a:spcAft>
                <a:spcPct val="0"/>
              </a:spcAft>
              <a:buClr>
                <a:schemeClr val="hlink"/>
              </a:buClr>
              <a:buSzPct val="55000"/>
              <a:defRPr/>
            </a:pPr>
            <a:r>
              <a:rPr lang="en-US" sz="1900" b="1" kern="0" dirty="0">
                <a:latin typeface="Courier New" pitchFamily="49" charset="0"/>
              </a:rPr>
              <a:t>		</a:t>
            </a:r>
            <a:r>
              <a:rPr lang="en-US" sz="1900" b="1" kern="0" dirty="0" err="1">
                <a:latin typeface="Courier New" pitchFamily="49" charset="0"/>
              </a:rPr>
              <a:t>System.out.println</a:t>
            </a:r>
            <a:r>
              <a:rPr lang="en-US" sz="1900" b="1" kern="0" dirty="0">
                <a:latin typeface="Courier New" pitchFamily="49" charset="0"/>
              </a:rPr>
              <a:t>(</a:t>
            </a:r>
            <a:r>
              <a:rPr lang="en-US" sz="1900" b="1" kern="0" dirty="0" err="1">
                <a:latin typeface="Courier New" pitchFamily="49" charset="0"/>
              </a:rPr>
              <a:t>c.getClass</a:t>
            </a:r>
            <a:r>
              <a:rPr lang="en-US" sz="1900" b="1" kern="0" dirty="0">
                <a:latin typeface="Courier New" pitchFamily="49" charset="0"/>
              </a:rPr>
              <a:t>().</a:t>
            </a:r>
            <a:r>
              <a:rPr lang="en-US" sz="1900" b="1" kern="0" dirty="0" err="1">
                <a:latin typeface="Courier New" pitchFamily="49" charset="0"/>
              </a:rPr>
              <a:t>getName</a:t>
            </a:r>
            <a:r>
              <a:rPr lang="en-US" sz="1900" b="1" kern="0" dirty="0">
                <a:latin typeface="Courier New" pitchFamily="49" charset="0"/>
              </a:rPr>
              <a:t>());</a:t>
            </a:r>
          </a:p>
          <a:p>
            <a:pPr marL="870252" lvl="1" indent="-334713" fontAlgn="base">
              <a:lnSpc>
                <a:spcPct val="80000"/>
              </a:lnSpc>
              <a:spcBef>
                <a:spcPct val="20000"/>
              </a:spcBef>
              <a:spcAft>
                <a:spcPct val="0"/>
              </a:spcAft>
              <a:buClr>
                <a:schemeClr val="hlink"/>
              </a:buClr>
              <a:buSzPct val="55000"/>
              <a:defRPr/>
            </a:pPr>
            <a:r>
              <a:rPr lang="en-US" sz="1900" b="1" kern="0" dirty="0">
                <a:latin typeface="Courier New" pitchFamily="49" charset="0"/>
              </a:rPr>
              <a:t>		for (</a:t>
            </a:r>
            <a:r>
              <a:rPr lang="en-US" sz="1900" b="1" kern="0" dirty="0" err="1">
                <a:latin typeface="Courier New" pitchFamily="49" charset="0"/>
              </a:rPr>
              <a:t>int</a:t>
            </a:r>
            <a:r>
              <a:rPr lang="en-US" sz="1900" b="1" kern="0" dirty="0">
                <a:latin typeface="Courier New" pitchFamily="49" charset="0"/>
              </a:rPr>
              <a:t> </a:t>
            </a:r>
            <a:r>
              <a:rPr lang="en-US" sz="1900" b="1" kern="0" dirty="0" err="1">
                <a:latin typeface="Courier New" pitchFamily="49" charset="0"/>
              </a:rPr>
              <a:t>i</a:t>
            </a:r>
            <a:r>
              <a:rPr lang="en-US" sz="1900" b="1" kern="0" dirty="0">
                <a:latin typeface="Courier New" pitchFamily="49" charset="0"/>
              </a:rPr>
              <a:t>=1; </a:t>
            </a:r>
            <a:r>
              <a:rPr lang="en-US" sz="1900" b="1" kern="0" dirty="0" err="1">
                <a:latin typeface="Courier New" pitchFamily="49" charset="0"/>
              </a:rPr>
              <a:t>i</a:t>
            </a:r>
            <a:r>
              <a:rPr lang="en-US" sz="1900" b="1" kern="0" dirty="0">
                <a:latin typeface="Courier New" pitchFamily="49" charset="0"/>
              </a:rPr>
              <a:t> &lt;= 10; </a:t>
            </a:r>
            <a:r>
              <a:rPr lang="en-US" sz="1900" b="1" kern="0" dirty="0" err="1">
                <a:latin typeface="Courier New" pitchFamily="49" charset="0"/>
              </a:rPr>
              <a:t>i</a:t>
            </a:r>
            <a:r>
              <a:rPr lang="en-US" sz="1900" b="1" kern="0" dirty="0">
                <a:latin typeface="Courier New" pitchFamily="49" charset="0"/>
              </a:rPr>
              <a:t>++) { </a:t>
            </a:r>
          </a:p>
          <a:p>
            <a:pPr marL="870252" lvl="1" indent="-334713" fontAlgn="base">
              <a:lnSpc>
                <a:spcPct val="80000"/>
              </a:lnSpc>
              <a:spcBef>
                <a:spcPct val="20000"/>
              </a:spcBef>
              <a:spcAft>
                <a:spcPct val="0"/>
              </a:spcAft>
              <a:buClr>
                <a:schemeClr val="hlink"/>
              </a:buClr>
              <a:buSzPct val="55000"/>
              <a:defRPr/>
            </a:pPr>
            <a:r>
              <a:rPr lang="en-US" sz="1900" b="1" kern="0" dirty="0">
                <a:latin typeface="Courier New" pitchFamily="49" charset="0"/>
              </a:rPr>
              <a:t>			</a:t>
            </a:r>
            <a:r>
              <a:rPr lang="en-US" sz="1900" b="1" kern="0" dirty="0" err="1">
                <a:latin typeface="Courier New" pitchFamily="49" charset="0"/>
              </a:rPr>
              <a:t>c.add</a:t>
            </a:r>
            <a:r>
              <a:rPr lang="en-US" sz="1900" b="1" kern="0" dirty="0">
                <a:latin typeface="Courier New" pitchFamily="49" charset="0"/>
              </a:rPr>
              <a:t>(</a:t>
            </a:r>
            <a:r>
              <a:rPr lang="en-US" sz="1900" b="1" kern="0" dirty="0" err="1">
                <a:latin typeface="Courier New" pitchFamily="49" charset="0"/>
              </a:rPr>
              <a:t>i</a:t>
            </a:r>
            <a:r>
              <a:rPr lang="en-US" sz="1900" b="1" kern="0" dirty="0">
                <a:latin typeface="Courier New" pitchFamily="49" charset="0"/>
              </a:rPr>
              <a:t> + " * " + </a:t>
            </a:r>
            <a:r>
              <a:rPr lang="en-US" sz="1900" b="1" kern="0" dirty="0" err="1">
                <a:latin typeface="Courier New" pitchFamily="49" charset="0"/>
              </a:rPr>
              <a:t>i</a:t>
            </a:r>
            <a:r>
              <a:rPr lang="en-US" sz="1900" b="1" kern="0" dirty="0">
                <a:latin typeface="Courier New" pitchFamily="49" charset="0"/>
              </a:rPr>
              <a:t> + " = "+</a:t>
            </a:r>
            <a:r>
              <a:rPr lang="en-US" sz="1900" b="1" kern="0" dirty="0" err="1">
                <a:latin typeface="Courier New" pitchFamily="49" charset="0"/>
              </a:rPr>
              <a:t>i</a:t>
            </a:r>
            <a:r>
              <a:rPr lang="en-US" sz="1900" b="1" kern="0" dirty="0">
                <a:latin typeface="Courier New" pitchFamily="49" charset="0"/>
              </a:rPr>
              <a:t>*</a:t>
            </a:r>
            <a:r>
              <a:rPr lang="en-US" sz="1900" b="1" kern="0" dirty="0" err="1">
                <a:latin typeface="Courier New" pitchFamily="49" charset="0"/>
              </a:rPr>
              <a:t>i</a:t>
            </a:r>
            <a:r>
              <a:rPr lang="en-US" sz="1900" b="1" kern="0" dirty="0">
                <a:latin typeface="Courier New" pitchFamily="49" charset="0"/>
              </a:rPr>
              <a:t>);</a:t>
            </a:r>
          </a:p>
          <a:p>
            <a:pPr marL="870252" lvl="1" indent="-334713" fontAlgn="base">
              <a:lnSpc>
                <a:spcPct val="80000"/>
              </a:lnSpc>
              <a:spcBef>
                <a:spcPct val="20000"/>
              </a:spcBef>
              <a:spcAft>
                <a:spcPct val="0"/>
              </a:spcAft>
              <a:buClr>
                <a:schemeClr val="hlink"/>
              </a:buClr>
              <a:buSzPct val="55000"/>
              <a:defRPr/>
            </a:pPr>
            <a:r>
              <a:rPr lang="en-US" sz="1900" b="1" kern="0" dirty="0">
                <a:latin typeface="Courier New" pitchFamily="49" charset="0"/>
              </a:rPr>
              <a:t>		}</a:t>
            </a:r>
          </a:p>
          <a:p>
            <a:pPr marL="870252" lvl="1" indent="-334713" fontAlgn="base">
              <a:lnSpc>
                <a:spcPct val="80000"/>
              </a:lnSpc>
              <a:spcBef>
                <a:spcPct val="20000"/>
              </a:spcBef>
              <a:spcAft>
                <a:spcPct val="0"/>
              </a:spcAft>
              <a:buClr>
                <a:schemeClr val="hlink"/>
              </a:buClr>
              <a:buSzPct val="55000"/>
              <a:defRPr/>
            </a:pPr>
            <a:r>
              <a:rPr lang="en-US" sz="1900" b="1" kern="0" dirty="0">
                <a:latin typeface="Courier New" pitchFamily="49" charset="0"/>
              </a:rPr>
              <a:t>		Iterator </a:t>
            </a:r>
            <a:r>
              <a:rPr lang="en-US" sz="1900" b="1" kern="0" dirty="0" err="1">
                <a:latin typeface="Courier New" pitchFamily="49" charset="0"/>
              </a:rPr>
              <a:t>iter</a:t>
            </a:r>
            <a:r>
              <a:rPr lang="en-US" sz="1900" b="1" kern="0" dirty="0">
                <a:latin typeface="Courier New" pitchFamily="49" charset="0"/>
              </a:rPr>
              <a:t> = </a:t>
            </a:r>
            <a:r>
              <a:rPr lang="en-US" sz="1900" b="1" kern="0" dirty="0" err="1">
                <a:latin typeface="Courier New" pitchFamily="49" charset="0"/>
              </a:rPr>
              <a:t>c.iterator</a:t>
            </a:r>
            <a:r>
              <a:rPr lang="en-US" sz="1900" b="1" kern="0" dirty="0">
                <a:latin typeface="Courier New" pitchFamily="49" charset="0"/>
              </a:rPr>
              <a:t>();</a:t>
            </a:r>
          </a:p>
          <a:p>
            <a:pPr marL="870252" lvl="1" indent="-334713" fontAlgn="base">
              <a:lnSpc>
                <a:spcPct val="80000"/>
              </a:lnSpc>
              <a:spcBef>
                <a:spcPct val="20000"/>
              </a:spcBef>
              <a:spcAft>
                <a:spcPct val="0"/>
              </a:spcAft>
              <a:buClr>
                <a:schemeClr val="hlink"/>
              </a:buClr>
              <a:buSzPct val="55000"/>
              <a:defRPr/>
            </a:pPr>
            <a:r>
              <a:rPr lang="en-US" sz="1900" b="1" kern="0" dirty="0">
                <a:latin typeface="Courier New" pitchFamily="49" charset="0"/>
              </a:rPr>
              <a:t>		while (</a:t>
            </a:r>
            <a:r>
              <a:rPr lang="en-US" sz="1900" b="1" kern="0" dirty="0" err="1">
                <a:latin typeface="Courier New" pitchFamily="49" charset="0"/>
              </a:rPr>
              <a:t>iter.hasNext</a:t>
            </a:r>
            <a:r>
              <a:rPr lang="en-US" sz="1900" b="1" kern="0" dirty="0">
                <a:latin typeface="Courier New" pitchFamily="49" charset="0"/>
              </a:rPr>
              <a:t>())</a:t>
            </a:r>
          </a:p>
          <a:p>
            <a:pPr marL="870252" lvl="1" indent="-334713" fontAlgn="base">
              <a:lnSpc>
                <a:spcPct val="80000"/>
              </a:lnSpc>
              <a:spcBef>
                <a:spcPct val="20000"/>
              </a:spcBef>
              <a:spcAft>
                <a:spcPct val="0"/>
              </a:spcAft>
              <a:buClr>
                <a:schemeClr val="hlink"/>
              </a:buClr>
              <a:buSzPct val="55000"/>
              <a:defRPr/>
            </a:pPr>
            <a:r>
              <a:rPr lang="en-US" sz="1900" b="1" kern="0" dirty="0">
                <a:latin typeface="Courier New" pitchFamily="49" charset="0"/>
              </a:rPr>
              <a:t>			</a:t>
            </a:r>
            <a:r>
              <a:rPr lang="en-US" sz="1900" b="1" kern="0" dirty="0" err="1">
                <a:latin typeface="Courier New" pitchFamily="49" charset="0"/>
              </a:rPr>
              <a:t>System.out.println</a:t>
            </a:r>
            <a:r>
              <a:rPr lang="en-US" sz="1900" b="1" kern="0" dirty="0">
                <a:latin typeface="Courier New" pitchFamily="49" charset="0"/>
              </a:rPr>
              <a:t>(</a:t>
            </a:r>
            <a:r>
              <a:rPr lang="en-US" sz="1900" b="1" kern="0" dirty="0" err="1">
                <a:latin typeface="Courier New" pitchFamily="49" charset="0"/>
              </a:rPr>
              <a:t>iter.next</a:t>
            </a:r>
            <a:r>
              <a:rPr lang="en-US" sz="1900" b="1" kern="0" dirty="0">
                <a:latin typeface="Courier New" pitchFamily="49" charset="0"/>
              </a:rPr>
              <a:t>());</a:t>
            </a:r>
          </a:p>
          <a:p>
            <a:pPr marL="870252" lvl="1" indent="-334713" fontAlgn="base">
              <a:lnSpc>
                <a:spcPct val="80000"/>
              </a:lnSpc>
              <a:spcBef>
                <a:spcPct val="20000"/>
              </a:spcBef>
              <a:spcAft>
                <a:spcPct val="0"/>
              </a:spcAft>
              <a:buClr>
                <a:schemeClr val="hlink"/>
              </a:buClr>
              <a:buSzPct val="55000"/>
              <a:defRPr/>
            </a:pPr>
            <a:r>
              <a:rPr lang="en-US" sz="1900" b="1" kern="0" dirty="0">
                <a:latin typeface="Courier New" pitchFamily="49" charset="0"/>
              </a:rPr>
              <a:t>	}</a:t>
            </a:r>
          </a:p>
          <a:p>
            <a:pPr marL="870252" lvl="1" indent="-334713" fontAlgn="base">
              <a:lnSpc>
                <a:spcPct val="80000"/>
              </a:lnSpc>
              <a:spcBef>
                <a:spcPct val="20000"/>
              </a:spcBef>
              <a:spcAft>
                <a:spcPct val="0"/>
              </a:spcAft>
              <a:buClr>
                <a:schemeClr val="hlink"/>
              </a:buClr>
              <a:buSzPct val="55000"/>
              <a:defRPr/>
            </a:pPr>
            <a:r>
              <a:rPr lang="en-US" sz="1900" b="1" kern="0" dirty="0">
                <a:latin typeface="Courier New" pitchFamily="49" charset="0"/>
              </a:rPr>
              <a:t>}</a:t>
            </a:r>
            <a:endParaRPr lang="en-US" b="1" kern="0" dirty="0">
              <a:latin typeface="Courier New" pitchFamily="49" charset="0"/>
            </a:endParaRPr>
          </a:p>
        </p:txBody>
      </p:sp>
      <p:sp>
        <p:nvSpPr>
          <p:cNvPr id="5" name="TextBox 4"/>
          <p:cNvSpPr txBox="1"/>
          <p:nvPr/>
        </p:nvSpPr>
        <p:spPr>
          <a:xfrm>
            <a:off x="8420100" y="3088642"/>
            <a:ext cx="1981200" cy="3108975"/>
          </a:xfrm>
          <a:prstGeom prst="rect">
            <a:avLst/>
          </a:prstGeom>
          <a:noFill/>
        </p:spPr>
        <p:txBody>
          <a:bodyPr wrap="square" lIns="107108" tIns="53554" rIns="107108" bIns="53554" numCol="1" rtlCol="0">
            <a:spAutoFit/>
          </a:bodyPr>
          <a:lstStyle/>
          <a:p>
            <a:r>
              <a:rPr lang="fr-FR" sz="1600" dirty="0" err="1">
                <a:latin typeface="Times New Roman" pitchFamily="18" charset="0"/>
                <a:cs typeface="Times New Roman" pitchFamily="18" charset="0"/>
              </a:rPr>
              <a:t>java.util.ArrayList</a:t>
            </a:r>
            <a:endParaRPr lang="fr-FR" sz="1600" dirty="0">
              <a:latin typeface="Times New Roman" pitchFamily="18" charset="0"/>
              <a:cs typeface="Times New Roman" pitchFamily="18" charset="0"/>
            </a:endParaRPr>
          </a:p>
          <a:p>
            <a:r>
              <a:rPr lang="fr-FR" sz="1600" dirty="0">
                <a:latin typeface="Times New Roman" pitchFamily="18" charset="0"/>
                <a:cs typeface="Times New Roman" pitchFamily="18" charset="0"/>
              </a:rPr>
              <a:t>1 * 1 = 1</a:t>
            </a:r>
          </a:p>
          <a:p>
            <a:r>
              <a:rPr lang="fr-FR" sz="1600" dirty="0">
                <a:latin typeface="Times New Roman" pitchFamily="18" charset="0"/>
                <a:cs typeface="Times New Roman" pitchFamily="18" charset="0"/>
              </a:rPr>
              <a:t>2 * 2 = 4</a:t>
            </a:r>
          </a:p>
          <a:p>
            <a:r>
              <a:rPr lang="fr-FR" sz="1600" dirty="0">
                <a:latin typeface="Times New Roman" pitchFamily="18" charset="0"/>
                <a:cs typeface="Times New Roman" pitchFamily="18" charset="0"/>
              </a:rPr>
              <a:t>3 * 3 = 9</a:t>
            </a:r>
          </a:p>
          <a:p>
            <a:r>
              <a:rPr lang="fr-FR" sz="1600" dirty="0">
                <a:latin typeface="Times New Roman" pitchFamily="18" charset="0"/>
                <a:cs typeface="Times New Roman" pitchFamily="18" charset="0"/>
              </a:rPr>
              <a:t>4 * 4 = 16</a:t>
            </a:r>
          </a:p>
          <a:p>
            <a:r>
              <a:rPr lang="fr-FR" sz="1600" dirty="0">
                <a:latin typeface="Times New Roman" pitchFamily="18" charset="0"/>
                <a:cs typeface="Times New Roman" pitchFamily="18" charset="0"/>
              </a:rPr>
              <a:t>5 * 5 = 25</a:t>
            </a:r>
          </a:p>
          <a:p>
            <a:r>
              <a:rPr lang="fr-FR" sz="1600" dirty="0">
                <a:latin typeface="Times New Roman" pitchFamily="18" charset="0"/>
                <a:cs typeface="Times New Roman" pitchFamily="18" charset="0"/>
              </a:rPr>
              <a:t>6 * 6 = 36</a:t>
            </a:r>
          </a:p>
          <a:p>
            <a:r>
              <a:rPr lang="fr-FR" sz="1600" dirty="0">
                <a:latin typeface="Times New Roman" pitchFamily="18" charset="0"/>
                <a:cs typeface="Times New Roman" pitchFamily="18" charset="0"/>
              </a:rPr>
              <a:t>7 * 7 = 49</a:t>
            </a:r>
          </a:p>
          <a:p>
            <a:r>
              <a:rPr lang="fr-FR" sz="1600" dirty="0">
                <a:latin typeface="Times New Roman" pitchFamily="18" charset="0"/>
                <a:cs typeface="Times New Roman" pitchFamily="18" charset="0"/>
              </a:rPr>
              <a:t>8 * 8 = 64</a:t>
            </a:r>
          </a:p>
          <a:p>
            <a:r>
              <a:rPr lang="fr-FR" sz="1600" dirty="0">
                <a:latin typeface="Times New Roman" pitchFamily="18" charset="0"/>
                <a:cs typeface="Times New Roman" pitchFamily="18" charset="0"/>
              </a:rPr>
              <a:t>9 * 9 = 81</a:t>
            </a:r>
          </a:p>
          <a:p>
            <a:r>
              <a:rPr lang="fr-FR" sz="1600" dirty="0">
                <a:latin typeface="Times New Roman" pitchFamily="18" charset="0"/>
                <a:cs typeface="Times New Roman" pitchFamily="18" charset="0"/>
              </a:rPr>
              <a:t>10 * 10 = 100</a:t>
            </a:r>
            <a:endParaRPr lang="en-US" sz="1600" dirty="0">
              <a:latin typeface="Times New Roman" pitchFamily="18" charset="0"/>
              <a:cs typeface="Times New Roman" pitchFamily="18" charset="0"/>
            </a:endParaRPr>
          </a:p>
          <a:p>
            <a:endParaRPr lang="fr-FR" sz="1900" dirty="0"/>
          </a:p>
        </p:txBody>
      </p:sp>
      <p:sp>
        <p:nvSpPr>
          <p:cNvPr id="7" name="TextBox 6"/>
          <p:cNvSpPr txBox="1"/>
          <p:nvPr/>
        </p:nvSpPr>
        <p:spPr>
          <a:xfrm>
            <a:off x="8420100" y="2763520"/>
            <a:ext cx="1404502" cy="431319"/>
          </a:xfrm>
          <a:prstGeom prst="rect">
            <a:avLst/>
          </a:prstGeom>
          <a:noFill/>
        </p:spPr>
        <p:txBody>
          <a:bodyPr wrap="square" lIns="107108" tIns="53554" rIns="107108" bIns="53554" rtlCol="0">
            <a:spAutoFit/>
          </a:bodyPr>
          <a:lstStyle/>
          <a:p>
            <a:r>
              <a:rPr lang="en-US" b="1" dirty="0" smtClean="0">
                <a:solidFill>
                  <a:schemeClr val="tx2"/>
                </a:solidFill>
              </a:rPr>
              <a:t>Output: </a:t>
            </a:r>
            <a:endParaRPr lang="en-US" b="1" dirty="0">
              <a:solidFill>
                <a:schemeClr val="tx2"/>
              </a:solidFill>
            </a:endParaRPr>
          </a:p>
        </p:txBody>
      </p:sp>
      <p:sp>
        <p:nvSpPr>
          <p:cNvPr id="3" name="Footer Placeholder 2"/>
          <p:cNvSpPr>
            <a:spLocks noGrp="1"/>
          </p:cNvSpPr>
          <p:nvPr>
            <p:ph type="ftr" sz="quarter" idx="11"/>
          </p:nvPr>
        </p:nvSpPr>
        <p:spPr/>
        <p:txBody>
          <a:bodyPr/>
          <a:lstStyle/>
          <a:p>
            <a:r>
              <a:rPr lang="en-US" smtClean="0">
                <a:solidFill>
                  <a:srgbClr val="002060"/>
                </a:solidFill>
                <a:latin typeface="Britannic Bold" pitchFamily="34" charset="0"/>
              </a:rPr>
              <a:t>Advanced Programming </a:t>
            </a:r>
            <a:endParaRPr lang="en-US" dirty="0" smtClean="0">
              <a:solidFill>
                <a:srgbClr val="002060"/>
              </a:solidFill>
              <a:latin typeface="Britannic Bold" pitchFamily="34" charset="0"/>
            </a:endParaRPr>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a:t>List </a:t>
            </a:r>
            <a:r>
              <a:rPr lang="en-US" dirty="0" smtClean="0"/>
              <a:t>Interface </a:t>
            </a:r>
            <a:r>
              <a:rPr lang="en-US" dirty="0"/>
              <a:t>Context</a:t>
            </a:r>
            <a:endParaRPr lang="en-US" dirty="0">
              <a:latin typeface="Tahoma" pitchFamily="34" charset="0"/>
            </a:endParaRPr>
          </a:p>
        </p:txBody>
      </p:sp>
      <p:sp>
        <p:nvSpPr>
          <p:cNvPr id="12" name="Rectangle 11"/>
          <p:cNvSpPr>
            <a:spLocks noChangeArrowheads="1"/>
          </p:cNvSpPr>
          <p:nvPr/>
        </p:nvSpPr>
        <p:spPr bwMode="auto">
          <a:xfrm>
            <a:off x="4259580" y="1137920"/>
            <a:ext cx="1584960" cy="487680"/>
          </a:xfrm>
          <a:prstGeom prst="rect">
            <a:avLst/>
          </a:prstGeom>
          <a:solidFill>
            <a:srgbClr val="BBE0E3"/>
          </a:solidFill>
          <a:ln w="9525">
            <a:solidFill>
              <a:srgbClr val="000000"/>
            </a:solidFill>
            <a:miter lim="800000"/>
            <a:headEnd/>
            <a:tailEnd/>
          </a:ln>
        </p:spPr>
        <p:txBody>
          <a:bodyPr wrap="none" lIns="107108" tIns="53554" rIns="107108" bIns="53554" anchor="ctr"/>
          <a:lstStyle/>
          <a:p>
            <a:pPr algn="ctr">
              <a:defRPr/>
            </a:pPr>
            <a:r>
              <a:rPr lang="en-US" sz="2300" kern="0">
                <a:solidFill>
                  <a:sysClr val="windowText" lastClr="000000"/>
                </a:solidFill>
              </a:rPr>
              <a:t>List</a:t>
            </a:r>
          </a:p>
        </p:txBody>
      </p:sp>
      <p:sp>
        <p:nvSpPr>
          <p:cNvPr id="13" name="Rectangle 12"/>
          <p:cNvSpPr>
            <a:spLocks noChangeArrowheads="1"/>
          </p:cNvSpPr>
          <p:nvPr/>
        </p:nvSpPr>
        <p:spPr bwMode="auto">
          <a:xfrm>
            <a:off x="2476500" y="2357120"/>
            <a:ext cx="1584960" cy="487680"/>
          </a:xfrm>
          <a:prstGeom prst="rect">
            <a:avLst/>
          </a:prstGeom>
          <a:solidFill>
            <a:srgbClr val="BBE0E3"/>
          </a:solidFill>
          <a:ln w="9525">
            <a:solidFill>
              <a:srgbClr val="000000"/>
            </a:solidFill>
            <a:miter lim="800000"/>
            <a:headEnd/>
            <a:tailEnd/>
          </a:ln>
        </p:spPr>
        <p:txBody>
          <a:bodyPr wrap="none" lIns="107108" tIns="53554" rIns="107108" bIns="53554" anchor="ctr"/>
          <a:lstStyle/>
          <a:p>
            <a:pPr algn="ctr">
              <a:defRPr/>
            </a:pPr>
            <a:r>
              <a:rPr lang="en-US" sz="2300" kern="0" dirty="0">
                <a:solidFill>
                  <a:sysClr val="windowText" lastClr="000000"/>
                </a:solidFill>
              </a:rPr>
              <a:t>ArrayList</a:t>
            </a:r>
          </a:p>
        </p:txBody>
      </p:sp>
      <p:cxnSp>
        <p:nvCxnSpPr>
          <p:cNvPr id="15" name="AutoShape 15"/>
          <p:cNvCxnSpPr>
            <a:cxnSpLocks noChangeShapeType="1"/>
            <a:stCxn id="13" idx="0"/>
            <a:endCxn id="12" idx="2"/>
          </p:cNvCxnSpPr>
          <p:nvPr/>
        </p:nvCxnSpPr>
        <p:spPr bwMode="auto">
          <a:xfrm rot="5400000" flipH="1" flipV="1">
            <a:off x="3794760" y="1099820"/>
            <a:ext cx="731520" cy="1783080"/>
          </a:xfrm>
          <a:prstGeom prst="straightConnector1">
            <a:avLst/>
          </a:prstGeom>
          <a:noFill/>
          <a:ln w="9525">
            <a:solidFill>
              <a:srgbClr val="000000"/>
            </a:solidFill>
            <a:round/>
            <a:headEnd/>
            <a:tailEnd type="triangle" w="med" len="med"/>
          </a:ln>
        </p:spPr>
      </p:cxnSp>
      <p:cxnSp>
        <p:nvCxnSpPr>
          <p:cNvPr id="17" name="AutoShape 17"/>
          <p:cNvCxnSpPr>
            <a:cxnSpLocks noChangeShapeType="1"/>
            <a:stCxn id="19" idx="0"/>
            <a:endCxn id="12" idx="2"/>
          </p:cNvCxnSpPr>
          <p:nvPr/>
        </p:nvCxnSpPr>
        <p:spPr bwMode="auto">
          <a:xfrm rot="16200000" flipV="1">
            <a:off x="5577840" y="1099820"/>
            <a:ext cx="731520" cy="1783080"/>
          </a:xfrm>
          <a:prstGeom prst="straightConnector1">
            <a:avLst/>
          </a:prstGeom>
          <a:noFill/>
          <a:ln w="9525">
            <a:solidFill>
              <a:srgbClr val="000000"/>
            </a:solidFill>
            <a:round/>
            <a:headEnd/>
            <a:tailEnd type="triangle" w="med" len="med"/>
          </a:ln>
        </p:spPr>
      </p:cxnSp>
      <p:sp>
        <p:nvSpPr>
          <p:cNvPr id="19" name="Rectangle 14"/>
          <p:cNvSpPr>
            <a:spLocks noChangeArrowheads="1"/>
          </p:cNvSpPr>
          <p:nvPr/>
        </p:nvSpPr>
        <p:spPr bwMode="auto">
          <a:xfrm>
            <a:off x="6042660" y="2357120"/>
            <a:ext cx="1584960" cy="487680"/>
          </a:xfrm>
          <a:prstGeom prst="rect">
            <a:avLst/>
          </a:prstGeom>
          <a:solidFill>
            <a:srgbClr val="BBE0E3"/>
          </a:solidFill>
          <a:ln w="9525">
            <a:solidFill>
              <a:srgbClr val="000000"/>
            </a:solidFill>
            <a:miter lim="800000"/>
            <a:headEnd/>
            <a:tailEnd/>
          </a:ln>
        </p:spPr>
        <p:txBody>
          <a:bodyPr wrap="none" lIns="107108" tIns="53554" rIns="107108" bIns="53554" anchor="ctr"/>
          <a:lstStyle/>
          <a:p>
            <a:pPr algn="ctr">
              <a:defRPr/>
            </a:pPr>
            <a:r>
              <a:rPr lang="en-US" sz="2300" kern="0" dirty="0">
                <a:solidFill>
                  <a:sysClr val="windowText" lastClr="000000"/>
                </a:solidFill>
              </a:rPr>
              <a:t>LinkedList</a:t>
            </a:r>
          </a:p>
        </p:txBody>
      </p:sp>
      <p:sp>
        <p:nvSpPr>
          <p:cNvPr id="29" name="Rectangle 3"/>
          <p:cNvSpPr txBox="1">
            <a:spLocks noChangeArrowheads="1"/>
          </p:cNvSpPr>
          <p:nvPr/>
        </p:nvSpPr>
        <p:spPr bwMode="auto">
          <a:xfrm>
            <a:off x="495300" y="3007360"/>
            <a:ext cx="10896600" cy="3088640"/>
          </a:xfrm>
          <a:prstGeom prst="rect">
            <a:avLst/>
          </a:prstGeom>
          <a:noFill/>
          <a:ln w="9525">
            <a:noFill/>
            <a:miter lim="800000"/>
            <a:headEnd/>
            <a:tailEnd/>
          </a:ln>
        </p:spPr>
        <p:txBody>
          <a:bodyPr vert="horz" wrap="square" lIns="107108" tIns="53554" rIns="107108" bIns="53554" numCol="1" anchor="t" anchorCtr="0" compatLnSpc="1">
            <a:prstTxWarp prst="textNoShape">
              <a:avLst/>
            </a:prstTxWarp>
          </a:bodyPr>
          <a:lstStyle/>
          <a:p>
            <a:pPr marL="401655" indent="-401655" fontAlgn="base">
              <a:lnSpc>
                <a:spcPct val="80000"/>
              </a:lnSpc>
              <a:spcBef>
                <a:spcPct val="20000"/>
              </a:spcBef>
              <a:spcAft>
                <a:spcPct val="0"/>
              </a:spcAft>
              <a:buClr>
                <a:schemeClr val="folHlink"/>
              </a:buClr>
              <a:buSzPct val="60000"/>
              <a:buFont typeface="Wingdings" pitchFamily="2" charset="2"/>
              <a:buChar char="n"/>
              <a:defRPr/>
            </a:pPr>
            <a:r>
              <a:rPr lang="en-US" sz="3300" kern="0" dirty="0"/>
              <a:t>The List interface adds the notion of </a:t>
            </a:r>
            <a:r>
              <a:rPr lang="en-US" sz="3300" i="1" kern="0" dirty="0"/>
              <a:t>order</a:t>
            </a:r>
            <a:r>
              <a:rPr lang="en-US" sz="3300" kern="0" dirty="0"/>
              <a:t> to a collection.</a:t>
            </a:r>
          </a:p>
          <a:p>
            <a:pPr marL="401655" indent="-401655" fontAlgn="base">
              <a:lnSpc>
                <a:spcPct val="80000"/>
              </a:lnSpc>
              <a:spcBef>
                <a:spcPct val="20000"/>
              </a:spcBef>
              <a:spcAft>
                <a:spcPct val="0"/>
              </a:spcAft>
              <a:buClr>
                <a:schemeClr val="folHlink"/>
              </a:buClr>
              <a:buSzPct val="60000"/>
              <a:buFont typeface="Wingdings" pitchFamily="2" charset="2"/>
              <a:buChar char="n"/>
              <a:defRPr/>
            </a:pPr>
            <a:r>
              <a:rPr lang="en-US" sz="3300" kern="0" dirty="0"/>
              <a:t>The user of a list has control over where an element is added in the collection.</a:t>
            </a:r>
          </a:p>
          <a:p>
            <a:pPr marL="401655" indent="-401655" fontAlgn="base">
              <a:lnSpc>
                <a:spcPct val="80000"/>
              </a:lnSpc>
              <a:spcBef>
                <a:spcPct val="20000"/>
              </a:spcBef>
              <a:spcAft>
                <a:spcPct val="0"/>
              </a:spcAft>
              <a:buClr>
                <a:schemeClr val="folHlink"/>
              </a:buClr>
              <a:buSzPct val="60000"/>
              <a:buFont typeface="Wingdings" pitchFamily="2" charset="2"/>
              <a:buChar char="n"/>
              <a:defRPr/>
            </a:pPr>
            <a:r>
              <a:rPr lang="en-US" sz="3300" kern="0" dirty="0"/>
              <a:t>Lists typically allow </a:t>
            </a:r>
            <a:r>
              <a:rPr lang="en-US" sz="3300" i="1" kern="0" dirty="0"/>
              <a:t>duplicate</a:t>
            </a:r>
            <a:r>
              <a:rPr lang="en-US" sz="3300" kern="0" dirty="0"/>
              <a:t> elements.</a:t>
            </a:r>
          </a:p>
          <a:p>
            <a:pPr marL="401655" indent="-401655" fontAlgn="base">
              <a:lnSpc>
                <a:spcPct val="80000"/>
              </a:lnSpc>
              <a:spcBef>
                <a:spcPct val="20000"/>
              </a:spcBef>
              <a:spcAft>
                <a:spcPct val="0"/>
              </a:spcAft>
              <a:buClr>
                <a:schemeClr val="folHlink"/>
              </a:buClr>
              <a:buSzPct val="60000"/>
              <a:buFont typeface="Wingdings" pitchFamily="2" charset="2"/>
              <a:buChar char="n"/>
              <a:defRPr/>
            </a:pPr>
            <a:r>
              <a:rPr lang="en-US" sz="3300" kern="0" dirty="0"/>
              <a:t>Provides a </a:t>
            </a:r>
            <a:r>
              <a:rPr lang="en-US" sz="3300" b="1" kern="0" dirty="0" err="1"/>
              <a:t>ListIterator</a:t>
            </a:r>
            <a:r>
              <a:rPr lang="en-US" sz="3300" kern="0" dirty="0"/>
              <a:t> to step through the elements in the list.</a:t>
            </a:r>
          </a:p>
        </p:txBody>
      </p:sp>
      <p:sp>
        <p:nvSpPr>
          <p:cNvPr id="2" name="Footer Placeholder 1"/>
          <p:cNvSpPr>
            <a:spLocks noGrp="1"/>
          </p:cNvSpPr>
          <p:nvPr>
            <p:ph type="ftr" sz="quarter" idx="11"/>
          </p:nvPr>
        </p:nvSpPr>
        <p:spPr/>
        <p:txBody>
          <a:bodyPr/>
          <a:lstStyle/>
          <a:p>
            <a:r>
              <a:rPr lang="en-US" smtClean="0">
                <a:solidFill>
                  <a:srgbClr val="002060"/>
                </a:solidFill>
                <a:latin typeface="Britannic Bold" pitchFamily="34" charset="0"/>
              </a:rPr>
              <a:t>Advanced Programming </a:t>
            </a:r>
            <a:endParaRPr lang="en-US" dirty="0" smtClean="0">
              <a:solidFill>
                <a:srgbClr val="002060"/>
              </a:solidFill>
              <a:latin typeface="Britannic Bold" pitchFamily="34" charset="0"/>
            </a:endParaRPr>
          </a:p>
        </p:txBody>
      </p:sp>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t>ListIterator Interface</a:t>
            </a:r>
          </a:p>
        </p:txBody>
      </p:sp>
      <p:sp>
        <p:nvSpPr>
          <p:cNvPr id="84995" name="Rectangle 3"/>
          <p:cNvSpPr>
            <a:spLocks noGrp="1" noChangeArrowheads="1"/>
          </p:cNvSpPr>
          <p:nvPr>
            <p:ph type="body" idx="1"/>
          </p:nvPr>
        </p:nvSpPr>
        <p:spPr>
          <a:xfrm>
            <a:off x="495300" y="1056640"/>
            <a:ext cx="10896600" cy="5445760"/>
          </a:xfrm>
        </p:spPr>
        <p:txBody>
          <a:bodyPr/>
          <a:lstStyle/>
          <a:p>
            <a:r>
              <a:rPr lang="en-US" sz="3300" dirty="0"/>
              <a:t>Extends the Iterator interface</a:t>
            </a:r>
          </a:p>
          <a:p>
            <a:r>
              <a:rPr lang="en-US" sz="3300" dirty="0"/>
              <a:t>Defines three fundamental methods</a:t>
            </a:r>
          </a:p>
          <a:p>
            <a:pPr lvl="1"/>
            <a:r>
              <a:rPr lang="en-US" b="1" dirty="0">
                <a:latin typeface="Courier New" pitchFamily="49" charset="0"/>
              </a:rPr>
              <a:t>void add(Object o</a:t>
            </a:r>
            <a:r>
              <a:rPr lang="en-US" b="1" dirty="0" smtClean="0">
                <a:latin typeface="Courier New" pitchFamily="49" charset="0"/>
              </a:rPr>
              <a:t>)</a:t>
            </a:r>
            <a:endParaRPr lang="en-US" sz="2900" dirty="0"/>
          </a:p>
          <a:p>
            <a:pPr lvl="1"/>
            <a:r>
              <a:rPr lang="en-US" b="1" dirty="0" err="1">
                <a:latin typeface="Courier New" pitchFamily="49" charset="0"/>
              </a:rPr>
              <a:t>boolean</a:t>
            </a:r>
            <a:r>
              <a:rPr lang="en-US" b="1" dirty="0">
                <a:latin typeface="Courier New" pitchFamily="49" charset="0"/>
              </a:rPr>
              <a:t> </a:t>
            </a:r>
            <a:r>
              <a:rPr lang="en-US" b="1" dirty="0" err="1">
                <a:latin typeface="Courier New" pitchFamily="49" charset="0"/>
              </a:rPr>
              <a:t>hasPrevious</a:t>
            </a:r>
            <a:r>
              <a:rPr lang="en-US" b="1" dirty="0">
                <a:latin typeface="Courier New" pitchFamily="49" charset="0"/>
              </a:rPr>
              <a:t>()</a:t>
            </a:r>
          </a:p>
          <a:p>
            <a:pPr lvl="1"/>
            <a:r>
              <a:rPr lang="en-US" b="1" dirty="0">
                <a:latin typeface="Courier New" pitchFamily="49" charset="0"/>
              </a:rPr>
              <a:t>Object previous()</a:t>
            </a:r>
          </a:p>
          <a:p>
            <a:r>
              <a:rPr lang="en-US" sz="3300" dirty="0"/>
              <a:t>The addition of these three methods defines the basic behavior of an ordered list</a:t>
            </a:r>
          </a:p>
          <a:p>
            <a:r>
              <a:rPr lang="en-US" sz="3300" dirty="0"/>
              <a:t>A </a:t>
            </a:r>
            <a:r>
              <a:rPr lang="en-US" sz="3300" dirty="0" err="1"/>
              <a:t>ListIterator</a:t>
            </a:r>
            <a:r>
              <a:rPr lang="en-US" sz="3300" dirty="0"/>
              <a:t> knows position within list.</a:t>
            </a:r>
          </a:p>
        </p:txBody>
      </p:sp>
      <p:sp>
        <p:nvSpPr>
          <p:cNvPr id="2" name="Footer Placeholder 1"/>
          <p:cNvSpPr>
            <a:spLocks noGrp="1"/>
          </p:cNvSpPr>
          <p:nvPr>
            <p:ph type="ftr" sz="quarter" idx="11"/>
          </p:nvPr>
        </p:nvSpPr>
        <p:spPr/>
        <p:txBody>
          <a:bodyPr/>
          <a:lstStyle/>
          <a:p>
            <a:r>
              <a:rPr lang="en-US" smtClean="0">
                <a:solidFill>
                  <a:srgbClr val="002060"/>
                </a:solidFill>
                <a:latin typeface="Britannic Bold" pitchFamily="34" charset="0"/>
              </a:rPr>
              <a:t>Advanced Programming </a:t>
            </a:r>
            <a:endParaRPr lang="en-US" dirty="0" smtClean="0">
              <a:solidFill>
                <a:srgbClr val="002060"/>
              </a:solidFill>
              <a:latin typeface="Britannic Bold" pitchFamily="34" charset="0"/>
            </a:endParaRPr>
          </a:p>
        </p:txBody>
      </p:sp>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List Implementations</a:t>
            </a:r>
          </a:p>
        </p:txBody>
      </p:sp>
      <p:sp>
        <p:nvSpPr>
          <p:cNvPr id="88067" name="Rectangle 3"/>
          <p:cNvSpPr>
            <a:spLocks noGrp="1" noChangeArrowheads="1"/>
          </p:cNvSpPr>
          <p:nvPr>
            <p:ph type="body" idx="1"/>
          </p:nvPr>
        </p:nvSpPr>
        <p:spPr>
          <a:xfrm>
            <a:off x="495300" y="1056640"/>
            <a:ext cx="10896600" cy="5201920"/>
          </a:xfrm>
        </p:spPr>
        <p:txBody>
          <a:bodyPr/>
          <a:lstStyle/>
          <a:p>
            <a:r>
              <a:rPr lang="en-US" sz="3300" dirty="0"/>
              <a:t>ArrayList</a:t>
            </a:r>
          </a:p>
          <a:p>
            <a:pPr lvl="1"/>
            <a:r>
              <a:rPr lang="en-US" sz="2900" dirty="0"/>
              <a:t>low cost random access</a:t>
            </a:r>
          </a:p>
          <a:p>
            <a:pPr lvl="1"/>
            <a:r>
              <a:rPr lang="en-US" sz="2900" dirty="0"/>
              <a:t>high cost insert and delete</a:t>
            </a:r>
          </a:p>
          <a:p>
            <a:pPr lvl="1"/>
            <a:r>
              <a:rPr lang="en-US" sz="2900" dirty="0"/>
              <a:t>array that resizes if needed</a:t>
            </a:r>
          </a:p>
          <a:p>
            <a:r>
              <a:rPr lang="en-US" sz="3300" dirty="0"/>
              <a:t>LinkedList</a:t>
            </a:r>
          </a:p>
          <a:p>
            <a:pPr lvl="1"/>
            <a:r>
              <a:rPr lang="en-US" sz="2900" dirty="0"/>
              <a:t>sequential access</a:t>
            </a:r>
          </a:p>
          <a:p>
            <a:pPr lvl="1"/>
            <a:r>
              <a:rPr lang="en-US" sz="2900" dirty="0"/>
              <a:t>low cost insert and delete</a:t>
            </a:r>
          </a:p>
          <a:p>
            <a:pPr lvl="1"/>
            <a:r>
              <a:rPr lang="en-US" sz="2900" dirty="0"/>
              <a:t>high cost random access</a:t>
            </a:r>
          </a:p>
        </p:txBody>
      </p:sp>
      <p:sp>
        <p:nvSpPr>
          <p:cNvPr id="2" name="Footer Placeholder 1"/>
          <p:cNvSpPr>
            <a:spLocks noGrp="1"/>
          </p:cNvSpPr>
          <p:nvPr>
            <p:ph type="ftr" sz="quarter" idx="11"/>
          </p:nvPr>
        </p:nvSpPr>
        <p:spPr/>
        <p:txBody>
          <a:bodyPr/>
          <a:lstStyle/>
          <a:p>
            <a:r>
              <a:rPr lang="en-US" smtClean="0">
                <a:solidFill>
                  <a:srgbClr val="002060"/>
                </a:solidFill>
                <a:latin typeface="Britannic Bold" pitchFamily="34" charset="0"/>
              </a:rPr>
              <a:t>Advanced Programming </a:t>
            </a:r>
            <a:endParaRPr lang="en-US" dirty="0" smtClean="0">
              <a:solidFill>
                <a:srgbClr val="002060"/>
              </a:solidFill>
              <a:latin typeface="Britannic Bold" pitchFamily="34" charset="0"/>
            </a:endParaRPr>
          </a:p>
        </p:txBody>
      </p:sp>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t>ArrayList overview</a:t>
            </a:r>
          </a:p>
        </p:txBody>
      </p:sp>
      <p:sp>
        <p:nvSpPr>
          <p:cNvPr id="89091" name="Rectangle 3"/>
          <p:cNvSpPr>
            <a:spLocks noGrp="1" noChangeArrowheads="1"/>
          </p:cNvSpPr>
          <p:nvPr>
            <p:ph type="body" idx="1"/>
          </p:nvPr>
        </p:nvSpPr>
        <p:spPr>
          <a:xfrm>
            <a:off x="495300" y="1056640"/>
            <a:ext cx="10896600" cy="5770880"/>
          </a:xfrm>
        </p:spPr>
        <p:txBody>
          <a:bodyPr/>
          <a:lstStyle/>
          <a:p>
            <a:pPr algn="just">
              <a:lnSpc>
                <a:spcPct val="100000"/>
              </a:lnSpc>
            </a:pPr>
            <a:r>
              <a:rPr lang="en-US" dirty="0" smtClean="0"/>
              <a:t>The </a:t>
            </a:r>
            <a:r>
              <a:rPr lang="en-US" dirty="0" err="1" smtClean="0"/>
              <a:t>ArrayList</a:t>
            </a:r>
            <a:r>
              <a:rPr lang="en-US" dirty="0" smtClean="0"/>
              <a:t> class extends </a:t>
            </a:r>
            <a:r>
              <a:rPr lang="en-US" dirty="0" err="1" smtClean="0"/>
              <a:t>AbstractList</a:t>
            </a:r>
            <a:r>
              <a:rPr lang="en-US" dirty="0" smtClean="0"/>
              <a:t> and implements the List interface. </a:t>
            </a:r>
            <a:r>
              <a:rPr lang="en-US" dirty="0" err="1" smtClean="0"/>
              <a:t>ArrayList</a:t>
            </a:r>
            <a:r>
              <a:rPr lang="en-US" dirty="0" smtClean="0"/>
              <a:t> supports dynamic arrays that can grow as needed.</a:t>
            </a:r>
          </a:p>
          <a:p>
            <a:pPr lvl="1" algn="just">
              <a:lnSpc>
                <a:spcPct val="100000"/>
              </a:lnSpc>
            </a:pPr>
            <a:r>
              <a:rPr lang="en-US" dirty="0" smtClean="0"/>
              <a:t>Standard Java arrays are of a fixed length. After arrays are created, they cannot grow or shrink, which means that you must know in advance how many elements an array will hold.</a:t>
            </a:r>
          </a:p>
          <a:p>
            <a:pPr algn="just">
              <a:lnSpc>
                <a:spcPct val="100000"/>
              </a:lnSpc>
            </a:pPr>
            <a:r>
              <a:rPr lang="en-US" dirty="0" smtClean="0"/>
              <a:t>Array lists are created with an initial size. When this size is exceeded, the collection is automatically enlarged. When objects are removed, the array may be shrunk.</a:t>
            </a:r>
          </a:p>
          <a:p>
            <a:r>
              <a:rPr lang="en-US" dirty="0" smtClean="0"/>
              <a:t>The </a:t>
            </a:r>
            <a:r>
              <a:rPr lang="en-US" dirty="0" err="1" smtClean="0"/>
              <a:t>ArrayList</a:t>
            </a:r>
            <a:r>
              <a:rPr lang="en-US" dirty="0" smtClean="0"/>
              <a:t> class supports </a:t>
            </a:r>
            <a:r>
              <a:rPr lang="en-US" dirty="0" smtClean="0">
                <a:solidFill>
                  <a:schemeClr val="tx2"/>
                </a:solidFill>
              </a:rPr>
              <a:t>three constructors</a:t>
            </a:r>
            <a:r>
              <a:rPr lang="en-US" dirty="0" smtClean="0"/>
              <a:t>. </a:t>
            </a:r>
          </a:p>
          <a:p>
            <a:pPr lvl="1"/>
            <a:r>
              <a:rPr lang="en-US" dirty="0" smtClean="0"/>
              <a:t>The first constructor builds an empty array list:      </a:t>
            </a:r>
            <a:r>
              <a:rPr lang="en-US" b="1" dirty="0" err="1" smtClean="0"/>
              <a:t>ArrayList</a:t>
            </a:r>
            <a:r>
              <a:rPr lang="en-US" b="1" dirty="0" smtClean="0"/>
              <a:t>( )</a:t>
            </a:r>
          </a:p>
          <a:p>
            <a:pPr lvl="1"/>
            <a:r>
              <a:rPr lang="en-US" sz="2100" dirty="0"/>
              <a:t>The following constructor builds an array list that is initialized with the elements of the collection c.</a:t>
            </a:r>
          </a:p>
          <a:p>
            <a:pPr lvl="1">
              <a:buNone/>
            </a:pPr>
            <a:r>
              <a:rPr lang="en-US" sz="2100" b="1" dirty="0"/>
              <a:t>     </a:t>
            </a:r>
            <a:r>
              <a:rPr lang="en-US" sz="2100" b="1" dirty="0" err="1"/>
              <a:t>ArrayList</a:t>
            </a:r>
            <a:r>
              <a:rPr lang="en-US" sz="2100" b="1" dirty="0"/>
              <a:t>(Collection c)</a:t>
            </a:r>
          </a:p>
          <a:p>
            <a:pPr lvl="1"/>
            <a:r>
              <a:rPr lang="en-US" sz="2100" dirty="0"/>
              <a:t>The following constructor builds an array list that has the specified initial capacity. The capacity is the size of the underlying array that is used to store the elements. The capacity grows automatically as elements are added to an array list.</a:t>
            </a:r>
          </a:p>
          <a:p>
            <a:pPr lvl="1">
              <a:buNone/>
            </a:pPr>
            <a:r>
              <a:rPr lang="en-US" sz="2100" dirty="0"/>
              <a:t>     </a:t>
            </a:r>
            <a:r>
              <a:rPr lang="en-US" sz="2100" b="1" dirty="0" err="1"/>
              <a:t>ArrayList</a:t>
            </a:r>
            <a:r>
              <a:rPr lang="en-US" sz="2100" b="1" dirty="0"/>
              <a:t>(</a:t>
            </a:r>
            <a:r>
              <a:rPr lang="en-US" sz="2100" b="1" dirty="0" err="1"/>
              <a:t>int</a:t>
            </a:r>
            <a:r>
              <a:rPr lang="en-US" sz="2100" b="1" dirty="0"/>
              <a:t> capacity)</a:t>
            </a:r>
          </a:p>
        </p:txBody>
      </p:sp>
      <p:sp>
        <p:nvSpPr>
          <p:cNvPr id="2" name="Footer Placeholder 1"/>
          <p:cNvSpPr>
            <a:spLocks noGrp="1"/>
          </p:cNvSpPr>
          <p:nvPr>
            <p:ph type="ftr" sz="quarter" idx="11"/>
          </p:nvPr>
        </p:nvSpPr>
        <p:spPr/>
        <p:txBody>
          <a:bodyPr/>
          <a:lstStyle/>
          <a:p>
            <a:r>
              <a:rPr lang="en-US" smtClean="0">
                <a:solidFill>
                  <a:srgbClr val="002060"/>
                </a:solidFill>
                <a:latin typeface="Britannic Bold" pitchFamily="34" charset="0"/>
              </a:rPr>
              <a:t>Advanced Programming </a:t>
            </a:r>
            <a:endParaRPr lang="en-US" dirty="0" smtClean="0">
              <a:solidFill>
                <a:srgbClr val="002060"/>
              </a:solidFill>
              <a:latin typeface="Britannic Bold" pitchFamily="34" charset="0"/>
            </a:endParaRPr>
          </a:p>
        </p:txBody>
      </p:sp>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ArrayList methods</a:t>
            </a:r>
          </a:p>
        </p:txBody>
      </p:sp>
      <p:sp>
        <p:nvSpPr>
          <p:cNvPr id="90115" name="Rectangle 3"/>
          <p:cNvSpPr>
            <a:spLocks noGrp="1" noChangeArrowheads="1"/>
          </p:cNvSpPr>
          <p:nvPr>
            <p:ph type="body" idx="1"/>
          </p:nvPr>
        </p:nvSpPr>
        <p:spPr>
          <a:xfrm>
            <a:off x="495300" y="1137920"/>
            <a:ext cx="10797540" cy="5445760"/>
          </a:xfrm>
        </p:spPr>
        <p:txBody>
          <a:bodyPr/>
          <a:lstStyle/>
          <a:p>
            <a:r>
              <a:rPr lang="en-US" dirty="0"/>
              <a:t>The indexed get and set methods of the List interface are appropriate to use since </a:t>
            </a:r>
            <a:r>
              <a:rPr lang="en-US" dirty="0" err="1"/>
              <a:t>ArrayLists</a:t>
            </a:r>
            <a:r>
              <a:rPr lang="en-US" dirty="0"/>
              <a:t> are backed by an array</a:t>
            </a:r>
          </a:p>
          <a:p>
            <a:pPr lvl="1"/>
            <a:r>
              <a:rPr lang="en-US" b="1" dirty="0">
                <a:latin typeface="Courier New" pitchFamily="49" charset="0"/>
              </a:rPr>
              <a:t>Object get(</a:t>
            </a:r>
            <a:r>
              <a:rPr lang="en-US" b="1" dirty="0" err="1">
                <a:latin typeface="Courier New" pitchFamily="49" charset="0"/>
              </a:rPr>
              <a:t>int</a:t>
            </a:r>
            <a:r>
              <a:rPr lang="en-US" b="1" dirty="0">
                <a:latin typeface="Courier New" pitchFamily="49" charset="0"/>
              </a:rPr>
              <a:t> index)</a:t>
            </a:r>
          </a:p>
          <a:p>
            <a:pPr lvl="1"/>
            <a:r>
              <a:rPr lang="en-US" b="1" dirty="0">
                <a:latin typeface="Courier New" pitchFamily="49" charset="0"/>
              </a:rPr>
              <a:t>Object set(</a:t>
            </a:r>
            <a:r>
              <a:rPr lang="en-US" b="1" dirty="0" err="1">
                <a:latin typeface="Courier New" pitchFamily="49" charset="0"/>
              </a:rPr>
              <a:t>int</a:t>
            </a:r>
            <a:r>
              <a:rPr lang="en-US" b="1" dirty="0">
                <a:latin typeface="Courier New" pitchFamily="49" charset="0"/>
              </a:rPr>
              <a:t> index, Object element)</a:t>
            </a:r>
          </a:p>
          <a:p>
            <a:r>
              <a:rPr lang="en-US" dirty="0"/>
              <a:t>Indexed add and remove are provided, but can be costly if used frequently</a:t>
            </a:r>
          </a:p>
          <a:p>
            <a:pPr lvl="1"/>
            <a:r>
              <a:rPr lang="en-US" b="1" dirty="0">
                <a:latin typeface="Courier New" pitchFamily="49" charset="0"/>
              </a:rPr>
              <a:t>void add(</a:t>
            </a:r>
            <a:r>
              <a:rPr lang="en-US" b="1" dirty="0" err="1">
                <a:latin typeface="Courier New" pitchFamily="49" charset="0"/>
              </a:rPr>
              <a:t>int</a:t>
            </a:r>
            <a:r>
              <a:rPr lang="en-US" b="1" dirty="0">
                <a:latin typeface="Courier New" pitchFamily="49" charset="0"/>
              </a:rPr>
              <a:t> index, Object element)          </a:t>
            </a:r>
          </a:p>
          <a:p>
            <a:pPr lvl="1"/>
            <a:r>
              <a:rPr lang="en-US" b="1" dirty="0">
                <a:latin typeface="Courier New" pitchFamily="49" charset="0"/>
              </a:rPr>
              <a:t>Object remove(</a:t>
            </a:r>
            <a:r>
              <a:rPr lang="en-US" b="1" dirty="0" err="1">
                <a:latin typeface="Courier New" pitchFamily="49" charset="0"/>
              </a:rPr>
              <a:t>int</a:t>
            </a:r>
            <a:r>
              <a:rPr lang="en-US" b="1" dirty="0">
                <a:latin typeface="Courier New" pitchFamily="49" charset="0"/>
              </a:rPr>
              <a:t> index)</a:t>
            </a:r>
          </a:p>
          <a:p>
            <a:r>
              <a:rPr lang="en-US" dirty="0"/>
              <a:t>May want to resize in one shot if adding many elements</a:t>
            </a:r>
          </a:p>
          <a:p>
            <a:pPr lvl="1"/>
            <a:r>
              <a:rPr lang="en-US" b="1" dirty="0">
                <a:latin typeface="Courier New" pitchFamily="49" charset="0"/>
              </a:rPr>
              <a:t>void </a:t>
            </a:r>
            <a:r>
              <a:rPr lang="en-US" b="1" dirty="0" err="1">
                <a:latin typeface="Courier New" pitchFamily="49" charset="0"/>
              </a:rPr>
              <a:t>ensureCapacity</a:t>
            </a:r>
            <a:r>
              <a:rPr lang="en-US" b="1" dirty="0">
                <a:latin typeface="Courier New" pitchFamily="49" charset="0"/>
              </a:rPr>
              <a:t>(</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minCapacity</a:t>
            </a:r>
            <a:r>
              <a:rPr lang="en-US" b="1" dirty="0">
                <a:latin typeface="Courier New" pitchFamily="49" charset="0"/>
              </a:rPr>
              <a:t>)</a:t>
            </a:r>
            <a:endParaRPr lang="en-US" dirty="0"/>
          </a:p>
        </p:txBody>
      </p:sp>
      <p:sp>
        <p:nvSpPr>
          <p:cNvPr id="2" name="Footer Placeholder 1"/>
          <p:cNvSpPr>
            <a:spLocks noGrp="1"/>
          </p:cNvSpPr>
          <p:nvPr>
            <p:ph type="ftr" sz="quarter" idx="11"/>
          </p:nvPr>
        </p:nvSpPr>
        <p:spPr/>
        <p:txBody>
          <a:bodyPr/>
          <a:lstStyle/>
          <a:p>
            <a:r>
              <a:rPr lang="en-US" smtClean="0">
                <a:solidFill>
                  <a:srgbClr val="002060"/>
                </a:solidFill>
                <a:latin typeface="Britannic Bold" pitchFamily="34" charset="0"/>
              </a:rPr>
              <a:t>Advanced Programming </a:t>
            </a:r>
            <a:endParaRPr lang="en-US" dirty="0" smtClean="0">
              <a:solidFill>
                <a:srgbClr val="002060"/>
              </a:solidFill>
              <a:latin typeface="Britannic Bold" pitchFamily="34" charset="0"/>
            </a:endParaRPr>
          </a:p>
        </p:txBody>
      </p:sp>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ArrayList</a:t>
            </a:r>
            <a:endParaRPr lang="en-US" dirty="0"/>
          </a:p>
        </p:txBody>
      </p:sp>
      <p:sp>
        <p:nvSpPr>
          <p:cNvPr id="3" name="Content Placeholder 2"/>
          <p:cNvSpPr>
            <a:spLocks noGrp="1"/>
          </p:cNvSpPr>
          <p:nvPr>
            <p:ph idx="1"/>
          </p:nvPr>
        </p:nvSpPr>
        <p:spPr>
          <a:xfrm>
            <a:off x="0" y="975360"/>
            <a:ext cx="11887200" cy="6014720"/>
          </a:xfrm>
        </p:spPr>
        <p:txBody>
          <a:bodyPr/>
          <a:lstStyle/>
          <a:p>
            <a:pPr>
              <a:buNone/>
            </a:pPr>
            <a:r>
              <a:rPr lang="en-US" sz="2100" b="1" dirty="0">
                <a:solidFill>
                  <a:srgbClr val="C00000"/>
                </a:solidFill>
                <a:latin typeface="Courier New" pitchFamily="49" charset="0"/>
                <a:cs typeface="Courier New" pitchFamily="49" charset="0"/>
              </a:rPr>
              <a:t>Program that shows the use of ArrayList class.</a:t>
            </a:r>
          </a:p>
          <a:p>
            <a:pPr>
              <a:buNone/>
            </a:pPr>
            <a:r>
              <a:rPr lang="en-US" sz="2100" b="1" dirty="0">
                <a:latin typeface="Courier New" pitchFamily="49" charset="0"/>
                <a:cs typeface="Courier New" pitchFamily="49" charset="0"/>
              </a:rPr>
              <a:t>import </a:t>
            </a:r>
            <a:r>
              <a:rPr lang="en-US" sz="2100" b="1" dirty="0" err="1">
                <a:latin typeface="Courier New" pitchFamily="49" charset="0"/>
                <a:cs typeface="Courier New" pitchFamily="49" charset="0"/>
              </a:rPr>
              <a:t>java.util</a:t>
            </a:r>
            <a:r>
              <a:rPr lang="en-US" sz="2100" b="1" dirty="0">
                <a:latin typeface="Courier New" pitchFamily="49" charset="0"/>
                <a:cs typeface="Courier New" pitchFamily="49" charset="0"/>
              </a:rPr>
              <a:t>.*;</a:t>
            </a:r>
          </a:p>
          <a:p>
            <a:pPr>
              <a:buNone/>
            </a:pPr>
            <a:r>
              <a:rPr lang="en-US" sz="2100" b="1" dirty="0">
                <a:latin typeface="Courier New" pitchFamily="49" charset="0"/>
                <a:cs typeface="Courier New" pitchFamily="49" charset="0"/>
              </a:rPr>
              <a:t>class </a:t>
            </a:r>
            <a:r>
              <a:rPr lang="en-US" sz="2100" b="1" dirty="0" err="1">
                <a:latin typeface="Courier New" pitchFamily="49" charset="0"/>
                <a:cs typeface="Courier New" pitchFamily="49" charset="0"/>
              </a:rPr>
              <a:t>ArrayListDemo</a:t>
            </a:r>
            <a:endParaRPr lang="en-US" sz="2100" b="1" dirty="0">
              <a:latin typeface="Courier New" pitchFamily="49" charset="0"/>
              <a:cs typeface="Courier New" pitchFamily="49" charset="0"/>
            </a:endParaRPr>
          </a:p>
          <a:p>
            <a:pPr>
              <a:buNone/>
            </a:pPr>
            <a:r>
              <a:rPr lang="en-US" sz="2100" b="1" dirty="0">
                <a:latin typeface="Courier New" pitchFamily="49" charset="0"/>
                <a:cs typeface="Courier New" pitchFamily="49" charset="0"/>
              </a:rPr>
              <a:t>{ public static void main(String </a:t>
            </a:r>
            <a:r>
              <a:rPr lang="en-US" sz="2100" b="1" dirty="0" err="1">
                <a:latin typeface="Courier New" pitchFamily="49" charset="0"/>
                <a:cs typeface="Courier New" pitchFamily="49" charset="0"/>
              </a:rPr>
              <a:t>args</a:t>
            </a:r>
            <a:r>
              <a:rPr lang="en-US" sz="2100" b="1" dirty="0">
                <a:latin typeface="Courier New" pitchFamily="49" charset="0"/>
                <a:cs typeface="Courier New" pitchFamily="49" charset="0"/>
              </a:rPr>
              <a:t>[])</a:t>
            </a:r>
          </a:p>
          <a:p>
            <a:pPr>
              <a:buNone/>
            </a:pPr>
            <a:r>
              <a:rPr lang="en-US" sz="2100" b="1" dirty="0">
                <a:latin typeface="Courier New" pitchFamily="49" charset="0"/>
                <a:cs typeface="Courier New" pitchFamily="49" charset="0"/>
              </a:rPr>
              <a:t>  { ArrayList &lt;String&gt; al = new ArrayList&lt;String&gt;();</a:t>
            </a:r>
          </a:p>
          <a:p>
            <a:pPr>
              <a:buNone/>
            </a:pPr>
            <a:r>
              <a:rPr lang="en-US" sz="2100" b="1" dirty="0">
                <a:latin typeface="Courier New" pitchFamily="49" charset="0"/>
                <a:cs typeface="Courier New" pitchFamily="49" charset="0"/>
              </a:rPr>
              <a:t>    </a:t>
            </a:r>
            <a:r>
              <a:rPr lang="en-US" sz="2100" b="1" dirty="0" err="1">
                <a:latin typeface="Courier New" pitchFamily="49" charset="0"/>
                <a:cs typeface="Courier New" pitchFamily="49" charset="0"/>
              </a:rPr>
              <a:t>al.add</a:t>
            </a:r>
            <a:r>
              <a:rPr lang="en-US" sz="2100" b="1" dirty="0">
                <a:latin typeface="Courier New" pitchFamily="49" charset="0"/>
                <a:cs typeface="Courier New" pitchFamily="49" charset="0"/>
              </a:rPr>
              <a:t> (“Africa"); </a:t>
            </a:r>
            <a:r>
              <a:rPr lang="en-US" sz="2100" b="1" dirty="0" err="1">
                <a:latin typeface="Courier New" pitchFamily="49" charset="0"/>
                <a:cs typeface="Courier New" pitchFamily="49" charset="0"/>
              </a:rPr>
              <a:t>al.add</a:t>
            </a:r>
            <a:r>
              <a:rPr lang="en-US" sz="2100" b="1" dirty="0">
                <a:latin typeface="Courier New" pitchFamily="49" charset="0"/>
                <a:cs typeface="Courier New" pitchFamily="49" charset="0"/>
              </a:rPr>
              <a:t> ("North America");</a:t>
            </a:r>
          </a:p>
          <a:p>
            <a:pPr>
              <a:buNone/>
            </a:pPr>
            <a:r>
              <a:rPr lang="en-US" sz="2100" b="1" dirty="0">
                <a:latin typeface="Courier New" pitchFamily="49" charset="0"/>
                <a:cs typeface="Courier New" pitchFamily="49" charset="0"/>
              </a:rPr>
              <a:t>    </a:t>
            </a:r>
            <a:r>
              <a:rPr lang="en-US" sz="2100" b="1" dirty="0" err="1">
                <a:latin typeface="Courier New" pitchFamily="49" charset="0"/>
                <a:cs typeface="Courier New" pitchFamily="49" charset="0"/>
              </a:rPr>
              <a:t>al.add</a:t>
            </a:r>
            <a:r>
              <a:rPr lang="en-US" sz="2100" b="1" dirty="0">
                <a:latin typeface="Courier New" pitchFamily="49" charset="0"/>
                <a:cs typeface="Courier New" pitchFamily="49" charset="0"/>
              </a:rPr>
              <a:t> ("South America"); </a:t>
            </a:r>
            <a:r>
              <a:rPr lang="en-US" sz="2100" b="1" dirty="0" err="1">
                <a:latin typeface="Courier New" pitchFamily="49" charset="0"/>
                <a:cs typeface="Courier New" pitchFamily="49" charset="0"/>
              </a:rPr>
              <a:t>al.add</a:t>
            </a:r>
            <a:r>
              <a:rPr lang="en-US" sz="2100" b="1" dirty="0">
                <a:latin typeface="Courier New" pitchFamily="49" charset="0"/>
                <a:cs typeface="Courier New" pitchFamily="49" charset="0"/>
              </a:rPr>
              <a:t> (“Asia");</a:t>
            </a:r>
          </a:p>
          <a:p>
            <a:pPr>
              <a:buNone/>
            </a:pPr>
            <a:r>
              <a:rPr lang="en-US" sz="2100" b="1" dirty="0">
                <a:latin typeface="Courier New" pitchFamily="49" charset="0"/>
                <a:cs typeface="Courier New" pitchFamily="49" charset="0"/>
              </a:rPr>
              <a:t>    </a:t>
            </a:r>
            <a:r>
              <a:rPr lang="en-US" sz="2100" b="1" dirty="0" err="1">
                <a:latin typeface="Courier New" pitchFamily="49" charset="0"/>
                <a:cs typeface="Courier New" pitchFamily="49" charset="0"/>
              </a:rPr>
              <a:t>al.add</a:t>
            </a:r>
            <a:r>
              <a:rPr lang="en-US" sz="2100" b="1" dirty="0">
                <a:latin typeface="Courier New" pitchFamily="49" charset="0"/>
                <a:cs typeface="Courier New" pitchFamily="49" charset="0"/>
              </a:rPr>
              <a:t> ("Europe"); </a:t>
            </a:r>
          </a:p>
          <a:p>
            <a:pPr>
              <a:buNone/>
            </a:pPr>
            <a:r>
              <a:rPr lang="en-US" sz="2100" b="1" dirty="0">
                <a:latin typeface="Courier New" pitchFamily="49" charset="0"/>
                <a:cs typeface="Courier New" pitchFamily="49" charset="0"/>
              </a:rPr>
              <a:t>    </a:t>
            </a:r>
            <a:r>
              <a:rPr lang="en-US" sz="2100" b="1" dirty="0" err="1">
                <a:latin typeface="Courier New" pitchFamily="49" charset="0"/>
                <a:cs typeface="Courier New" pitchFamily="49" charset="0"/>
              </a:rPr>
              <a:t>al.add</a:t>
            </a:r>
            <a:r>
              <a:rPr lang="en-US" sz="2100" b="1" dirty="0">
                <a:latin typeface="Courier New" pitchFamily="49" charset="0"/>
                <a:cs typeface="Courier New" pitchFamily="49" charset="0"/>
              </a:rPr>
              <a:t> (1,"Australia");</a:t>
            </a:r>
          </a:p>
          <a:p>
            <a:pPr>
              <a:buNone/>
            </a:pPr>
            <a:r>
              <a:rPr lang="en-US" sz="2100" b="1" dirty="0">
                <a:latin typeface="Courier New" pitchFamily="49" charset="0"/>
                <a:cs typeface="Courier New" pitchFamily="49" charset="0"/>
              </a:rPr>
              <a:t>    </a:t>
            </a:r>
            <a:r>
              <a:rPr lang="en-US" sz="2100" b="1" dirty="0" err="1">
                <a:latin typeface="Courier New" pitchFamily="49" charset="0"/>
                <a:cs typeface="Courier New" pitchFamily="49" charset="0"/>
              </a:rPr>
              <a:t>al.add</a:t>
            </a:r>
            <a:r>
              <a:rPr lang="en-US" sz="2100" b="1" dirty="0">
                <a:latin typeface="Courier New" pitchFamily="49" charset="0"/>
                <a:cs typeface="Courier New" pitchFamily="49" charset="0"/>
              </a:rPr>
              <a:t> (2,"Antarctica");</a:t>
            </a:r>
          </a:p>
          <a:p>
            <a:pPr>
              <a:buNone/>
            </a:pPr>
            <a:r>
              <a:rPr lang="en-US" sz="2100" b="1" dirty="0">
                <a:latin typeface="Courier New" pitchFamily="49" charset="0"/>
                <a:cs typeface="Courier New" pitchFamily="49" charset="0"/>
              </a:rPr>
              <a:t>    </a:t>
            </a:r>
            <a:r>
              <a:rPr lang="en-US" sz="2100" b="1" dirty="0" err="1">
                <a:latin typeface="Courier New" pitchFamily="49" charset="0"/>
                <a:cs typeface="Courier New" pitchFamily="49" charset="0"/>
              </a:rPr>
              <a:t>System.out.print</a:t>
            </a:r>
            <a:r>
              <a:rPr lang="en-US" sz="2100" b="1" dirty="0">
                <a:latin typeface="Courier New" pitchFamily="49" charset="0"/>
                <a:cs typeface="Courier New" pitchFamily="49" charset="0"/>
              </a:rPr>
              <a:t>("Size of the Array List is: " + </a:t>
            </a:r>
            <a:r>
              <a:rPr lang="en-US" sz="2100" b="1" dirty="0" err="1">
                <a:latin typeface="Courier New" pitchFamily="49" charset="0"/>
                <a:cs typeface="Courier New" pitchFamily="49" charset="0"/>
              </a:rPr>
              <a:t>al.size</a:t>
            </a:r>
            <a:r>
              <a:rPr lang="en-US" sz="2100" b="1" dirty="0">
                <a:latin typeface="Courier New" pitchFamily="49" charset="0"/>
                <a:cs typeface="Courier New" pitchFamily="49" charset="0"/>
              </a:rPr>
              <a:t> ());</a:t>
            </a:r>
          </a:p>
          <a:p>
            <a:pPr>
              <a:buNone/>
            </a:pPr>
            <a:r>
              <a:rPr lang="en-US" sz="2100" b="1" dirty="0">
                <a:latin typeface="Courier New" pitchFamily="49" charset="0"/>
                <a:cs typeface="Courier New" pitchFamily="49" charset="0"/>
              </a:rPr>
              <a:t>    </a:t>
            </a:r>
            <a:r>
              <a:rPr lang="en-US" sz="2100" b="1" dirty="0" err="1">
                <a:latin typeface="Courier New" pitchFamily="49" charset="0"/>
                <a:cs typeface="Courier New" pitchFamily="49" charset="0"/>
              </a:rPr>
              <a:t>System.out.print</a:t>
            </a:r>
            <a:r>
              <a:rPr lang="en-US" sz="2100" b="1" dirty="0">
                <a:latin typeface="Courier New" pitchFamily="49" charset="0"/>
                <a:cs typeface="Courier New" pitchFamily="49" charset="0"/>
              </a:rPr>
              <a:t>("\</a:t>
            </a:r>
            <a:r>
              <a:rPr lang="en-US" sz="2100" b="1" dirty="0" err="1">
                <a:latin typeface="Courier New" pitchFamily="49" charset="0"/>
                <a:cs typeface="Courier New" pitchFamily="49" charset="0"/>
              </a:rPr>
              <a:t>nRetrieving</a:t>
            </a:r>
            <a:r>
              <a:rPr lang="en-US" sz="2100" b="1" dirty="0">
                <a:latin typeface="Courier New" pitchFamily="49" charset="0"/>
                <a:cs typeface="Courier New" pitchFamily="49" charset="0"/>
              </a:rPr>
              <a:t> elements in ArrayList using   Iterator:");</a:t>
            </a:r>
          </a:p>
          <a:p>
            <a:pPr>
              <a:buNone/>
            </a:pPr>
            <a:r>
              <a:rPr lang="en-US" sz="2100" b="1" dirty="0">
                <a:latin typeface="Courier New" pitchFamily="49" charset="0"/>
                <a:cs typeface="Courier New" pitchFamily="49" charset="0"/>
              </a:rPr>
              <a:t>   Iterator it = </a:t>
            </a:r>
            <a:r>
              <a:rPr lang="en-US" sz="2100" b="1" dirty="0" err="1">
                <a:latin typeface="Courier New" pitchFamily="49" charset="0"/>
                <a:cs typeface="Courier New" pitchFamily="49" charset="0"/>
              </a:rPr>
              <a:t>al.iterator</a:t>
            </a:r>
            <a:r>
              <a:rPr lang="en-US" sz="2100" b="1" dirty="0">
                <a:latin typeface="Courier New" pitchFamily="49" charset="0"/>
                <a:cs typeface="Courier New" pitchFamily="49" charset="0"/>
              </a:rPr>
              <a:t> ();</a:t>
            </a:r>
          </a:p>
          <a:p>
            <a:pPr>
              <a:buNone/>
            </a:pPr>
            <a:r>
              <a:rPr lang="en-US" sz="2100" b="1" dirty="0">
                <a:latin typeface="Courier New" pitchFamily="49" charset="0"/>
                <a:cs typeface="Courier New" pitchFamily="49" charset="0"/>
              </a:rPr>
              <a:t>   while (</a:t>
            </a:r>
            <a:r>
              <a:rPr lang="en-US" sz="2100" b="1" dirty="0" err="1">
                <a:latin typeface="Courier New" pitchFamily="49" charset="0"/>
                <a:cs typeface="Courier New" pitchFamily="49" charset="0"/>
              </a:rPr>
              <a:t>it.hasNext</a:t>
            </a:r>
            <a:r>
              <a:rPr lang="en-US" sz="2100" b="1" dirty="0">
                <a:latin typeface="Courier New" pitchFamily="49" charset="0"/>
                <a:cs typeface="Courier New" pitchFamily="49" charset="0"/>
              </a:rPr>
              <a:t> () )</a:t>
            </a:r>
          </a:p>
          <a:p>
            <a:pPr>
              <a:buNone/>
            </a:pPr>
            <a:r>
              <a:rPr lang="en-US" sz="2100" b="1" dirty="0">
                <a:latin typeface="Courier New" pitchFamily="49" charset="0"/>
                <a:cs typeface="Courier New" pitchFamily="49" charset="0"/>
              </a:rPr>
              <a:t>     </a:t>
            </a:r>
            <a:r>
              <a:rPr lang="en-US" sz="2100" b="1" dirty="0" err="1">
                <a:latin typeface="Courier New" pitchFamily="49" charset="0"/>
                <a:cs typeface="Courier New" pitchFamily="49" charset="0"/>
              </a:rPr>
              <a:t>System.out.print</a:t>
            </a:r>
            <a:r>
              <a:rPr lang="en-US" sz="2100" b="1" dirty="0">
                <a:latin typeface="Courier New" pitchFamily="49" charset="0"/>
                <a:cs typeface="Courier New" pitchFamily="49" charset="0"/>
              </a:rPr>
              <a:t> (</a:t>
            </a:r>
            <a:r>
              <a:rPr lang="en-US" sz="2100" b="1" dirty="0" err="1">
                <a:latin typeface="Courier New" pitchFamily="49" charset="0"/>
                <a:cs typeface="Courier New" pitchFamily="49" charset="0"/>
              </a:rPr>
              <a:t>it.next</a:t>
            </a:r>
            <a:r>
              <a:rPr lang="en-US" sz="2100" b="1" dirty="0">
                <a:latin typeface="Courier New" pitchFamily="49" charset="0"/>
                <a:cs typeface="Courier New" pitchFamily="49" charset="0"/>
              </a:rPr>
              <a:t> () + "\t");</a:t>
            </a:r>
          </a:p>
          <a:p>
            <a:pPr>
              <a:buNone/>
            </a:pPr>
            <a:r>
              <a:rPr lang="en-US" sz="2100" b="1" dirty="0">
                <a:latin typeface="Courier New" pitchFamily="49" charset="0"/>
                <a:cs typeface="Courier New" pitchFamily="49" charset="0"/>
              </a:rPr>
              <a:t>  }</a:t>
            </a:r>
          </a:p>
          <a:p>
            <a:pPr>
              <a:buNone/>
            </a:pPr>
            <a:r>
              <a:rPr lang="en-US" sz="2100" b="1" dirty="0">
                <a:latin typeface="Courier New" pitchFamily="49" charset="0"/>
                <a:cs typeface="Courier New" pitchFamily="49" charset="0"/>
              </a:rPr>
              <a:t>}</a:t>
            </a:r>
          </a:p>
          <a:p>
            <a:pPr>
              <a:buNone/>
            </a:pPr>
            <a:endParaRPr lang="en-US" sz="3300" dirty="0"/>
          </a:p>
        </p:txBody>
      </p:sp>
      <p:sp>
        <p:nvSpPr>
          <p:cNvPr id="4" name="Footer Placeholder 3"/>
          <p:cNvSpPr>
            <a:spLocks noGrp="1"/>
          </p:cNvSpPr>
          <p:nvPr>
            <p:ph type="ftr" sz="quarter" idx="11"/>
          </p:nvPr>
        </p:nvSpPr>
        <p:spPr/>
        <p:txBody>
          <a:bodyPr/>
          <a:lstStyle/>
          <a:p>
            <a:r>
              <a:rPr lang="en-US" smtClean="0">
                <a:solidFill>
                  <a:srgbClr val="002060"/>
                </a:solidFill>
                <a:latin typeface="Britannic Bold" pitchFamily="34" charset="0"/>
              </a:rPr>
              <a:t>Advanced Programming </a:t>
            </a:r>
            <a:endParaRPr lang="en-US" dirty="0" smtClean="0">
              <a:solidFill>
                <a:srgbClr val="002060"/>
              </a:solidFill>
              <a:latin typeface="Britannic Bold" pitchFamily="34" charset="0"/>
            </a:endParaRPr>
          </a:p>
        </p:txBody>
      </p:sp>
    </p:spTree>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LinkedList overview</a:t>
            </a:r>
          </a:p>
        </p:txBody>
      </p:sp>
      <p:sp>
        <p:nvSpPr>
          <p:cNvPr id="91139" name="Rectangle 3"/>
          <p:cNvSpPr>
            <a:spLocks noGrp="1" noChangeArrowheads="1"/>
          </p:cNvSpPr>
          <p:nvPr>
            <p:ph type="body" idx="1"/>
          </p:nvPr>
        </p:nvSpPr>
        <p:spPr>
          <a:xfrm>
            <a:off x="495300" y="1056640"/>
            <a:ext cx="10896600" cy="5364480"/>
          </a:xfrm>
        </p:spPr>
        <p:txBody>
          <a:bodyPr/>
          <a:lstStyle/>
          <a:p>
            <a:r>
              <a:rPr lang="en-US" sz="3300" dirty="0"/>
              <a:t>Stores each element in a node</a:t>
            </a:r>
          </a:p>
          <a:p>
            <a:r>
              <a:rPr lang="en-US" sz="3300" dirty="0"/>
              <a:t>Each node stores a link to the next and previous nodes</a:t>
            </a:r>
          </a:p>
          <a:p>
            <a:r>
              <a:rPr lang="en-US" sz="3300" dirty="0"/>
              <a:t>Insertion and removal are inexpensive</a:t>
            </a:r>
          </a:p>
          <a:p>
            <a:pPr lvl="1"/>
            <a:r>
              <a:rPr lang="en-US" sz="2900" dirty="0"/>
              <a:t>just update the links in the surrounding nodes</a:t>
            </a:r>
          </a:p>
          <a:p>
            <a:r>
              <a:rPr lang="en-US" sz="3300" dirty="0"/>
              <a:t>Linear traversal is inexpensive</a:t>
            </a:r>
          </a:p>
          <a:p>
            <a:r>
              <a:rPr lang="en-US" sz="3300" dirty="0"/>
              <a:t>Random access is expensive</a:t>
            </a:r>
          </a:p>
          <a:p>
            <a:pPr lvl="1"/>
            <a:r>
              <a:rPr lang="en-US" sz="2900" dirty="0"/>
              <a:t>Start from beginning or end and traverse each node while counting</a:t>
            </a:r>
          </a:p>
        </p:txBody>
      </p:sp>
      <p:sp>
        <p:nvSpPr>
          <p:cNvPr id="2" name="Footer Placeholder 1"/>
          <p:cNvSpPr>
            <a:spLocks noGrp="1"/>
          </p:cNvSpPr>
          <p:nvPr>
            <p:ph type="ftr" sz="quarter" idx="11"/>
          </p:nvPr>
        </p:nvSpPr>
        <p:spPr/>
        <p:txBody>
          <a:bodyPr/>
          <a:lstStyle/>
          <a:p>
            <a:r>
              <a:rPr lang="en-US" smtClean="0">
                <a:solidFill>
                  <a:srgbClr val="002060"/>
                </a:solidFill>
                <a:latin typeface="Britannic Bold" pitchFamily="34" charset="0"/>
              </a:rPr>
              <a:t>Advanced Programming </a:t>
            </a:r>
            <a:endParaRPr lang="en-US" dirty="0" smtClean="0">
              <a:solidFill>
                <a:srgbClr val="002060"/>
              </a:solidFill>
              <a:latin typeface="Britannic Bold" pitchFamily="34" charset="0"/>
            </a:endParaRPr>
          </a:p>
        </p:txBody>
      </p:sp>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LinkedList methods</a:t>
            </a:r>
          </a:p>
        </p:txBody>
      </p:sp>
      <p:sp>
        <p:nvSpPr>
          <p:cNvPr id="93187" name="Rectangle 3"/>
          <p:cNvSpPr>
            <a:spLocks noGrp="1" noChangeArrowheads="1"/>
          </p:cNvSpPr>
          <p:nvPr>
            <p:ph type="body" idx="1"/>
          </p:nvPr>
        </p:nvSpPr>
        <p:spPr>
          <a:xfrm>
            <a:off x="495300" y="1056640"/>
            <a:ext cx="10995660" cy="5527040"/>
          </a:xfrm>
        </p:spPr>
        <p:txBody>
          <a:bodyPr/>
          <a:lstStyle/>
          <a:p>
            <a:pPr>
              <a:lnSpc>
                <a:spcPct val="100000"/>
              </a:lnSpc>
            </a:pPr>
            <a:r>
              <a:rPr lang="en-US" sz="3300" dirty="0"/>
              <a:t>The list is sequential, so access it that way</a:t>
            </a:r>
          </a:p>
          <a:p>
            <a:pPr lvl="1">
              <a:lnSpc>
                <a:spcPct val="100000"/>
              </a:lnSpc>
            </a:pPr>
            <a:r>
              <a:rPr lang="en-US" b="1" dirty="0" err="1">
                <a:latin typeface="Courier New" pitchFamily="49" charset="0"/>
              </a:rPr>
              <a:t>ListIterator</a:t>
            </a:r>
            <a:r>
              <a:rPr lang="en-US" b="1" dirty="0">
                <a:latin typeface="Courier New" pitchFamily="49" charset="0"/>
              </a:rPr>
              <a:t> </a:t>
            </a:r>
            <a:r>
              <a:rPr lang="en-US" b="1" dirty="0" err="1">
                <a:latin typeface="Courier New" pitchFamily="49" charset="0"/>
              </a:rPr>
              <a:t>listIterator</a:t>
            </a:r>
            <a:r>
              <a:rPr lang="en-US" b="1" dirty="0">
                <a:latin typeface="Courier New" pitchFamily="49" charset="0"/>
              </a:rPr>
              <a:t>()</a:t>
            </a:r>
          </a:p>
          <a:p>
            <a:pPr>
              <a:lnSpc>
                <a:spcPct val="100000"/>
              </a:lnSpc>
            </a:pPr>
            <a:r>
              <a:rPr lang="en-US" sz="3300" dirty="0" err="1"/>
              <a:t>ListIterator</a:t>
            </a:r>
            <a:r>
              <a:rPr lang="en-US" sz="3300" dirty="0"/>
              <a:t> knows about position</a:t>
            </a:r>
          </a:p>
          <a:p>
            <a:pPr lvl="1">
              <a:lnSpc>
                <a:spcPct val="100000"/>
              </a:lnSpc>
            </a:pPr>
            <a:r>
              <a:rPr lang="en-US" sz="2900" dirty="0"/>
              <a:t>use </a:t>
            </a:r>
            <a:r>
              <a:rPr lang="en-US" b="1" dirty="0">
                <a:latin typeface="Courier New" pitchFamily="49" charset="0"/>
              </a:rPr>
              <a:t>add()</a:t>
            </a:r>
            <a:r>
              <a:rPr lang="en-US" sz="2900" dirty="0"/>
              <a:t> from </a:t>
            </a:r>
            <a:r>
              <a:rPr lang="en-US" sz="2900" dirty="0" err="1"/>
              <a:t>ListIterator</a:t>
            </a:r>
            <a:r>
              <a:rPr lang="en-US" sz="2900" dirty="0"/>
              <a:t> to add at a position</a:t>
            </a:r>
          </a:p>
          <a:p>
            <a:pPr lvl="1">
              <a:lnSpc>
                <a:spcPct val="100000"/>
              </a:lnSpc>
            </a:pPr>
            <a:r>
              <a:rPr lang="en-US" sz="2900" dirty="0"/>
              <a:t>use </a:t>
            </a:r>
            <a:r>
              <a:rPr lang="en-US" b="1" dirty="0">
                <a:latin typeface="Courier New" pitchFamily="49" charset="0"/>
              </a:rPr>
              <a:t>remove()</a:t>
            </a:r>
            <a:r>
              <a:rPr lang="en-US" sz="2900" dirty="0"/>
              <a:t> from </a:t>
            </a:r>
            <a:r>
              <a:rPr lang="en-US" sz="2900" dirty="0" err="1"/>
              <a:t>ListIterator</a:t>
            </a:r>
            <a:r>
              <a:rPr lang="en-US" sz="2900" dirty="0"/>
              <a:t> to remove at a position</a:t>
            </a:r>
          </a:p>
          <a:p>
            <a:pPr>
              <a:lnSpc>
                <a:spcPct val="100000"/>
              </a:lnSpc>
            </a:pPr>
            <a:r>
              <a:rPr lang="en-US" sz="3300" dirty="0"/>
              <a:t>LinkedList knows a few things too</a:t>
            </a:r>
          </a:p>
          <a:p>
            <a:pPr lvl="1">
              <a:lnSpc>
                <a:spcPct val="100000"/>
              </a:lnSpc>
            </a:pPr>
            <a:r>
              <a:rPr lang="en-US" b="1" dirty="0">
                <a:latin typeface="Courier New" pitchFamily="49" charset="0"/>
              </a:rPr>
              <a:t>void </a:t>
            </a:r>
            <a:r>
              <a:rPr lang="en-US" b="1" dirty="0" err="1">
                <a:latin typeface="Courier New" pitchFamily="49" charset="0"/>
              </a:rPr>
              <a:t>addFirst</a:t>
            </a:r>
            <a:r>
              <a:rPr lang="en-US" b="1" dirty="0">
                <a:latin typeface="Courier New" pitchFamily="49" charset="0"/>
              </a:rPr>
              <a:t>(Object o), void </a:t>
            </a:r>
            <a:r>
              <a:rPr lang="en-US" b="1" dirty="0" err="1">
                <a:latin typeface="Courier New" pitchFamily="49" charset="0"/>
              </a:rPr>
              <a:t>addLast</a:t>
            </a:r>
            <a:r>
              <a:rPr lang="en-US" b="1" dirty="0">
                <a:latin typeface="Courier New" pitchFamily="49" charset="0"/>
              </a:rPr>
              <a:t>(Object o) </a:t>
            </a:r>
          </a:p>
          <a:p>
            <a:pPr lvl="1">
              <a:lnSpc>
                <a:spcPct val="100000"/>
              </a:lnSpc>
            </a:pPr>
            <a:r>
              <a:rPr lang="en-US" b="1" dirty="0">
                <a:latin typeface="Courier New" pitchFamily="49" charset="0"/>
              </a:rPr>
              <a:t>Object </a:t>
            </a:r>
            <a:r>
              <a:rPr lang="en-US" b="1" dirty="0" err="1">
                <a:latin typeface="Courier New" pitchFamily="49" charset="0"/>
              </a:rPr>
              <a:t>getFirst</a:t>
            </a:r>
            <a:r>
              <a:rPr lang="en-US" b="1" dirty="0">
                <a:latin typeface="Courier New" pitchFamily="49" charset="0"/>
              </a:rPr>
              <a:t>(), Object </a:t>
            </a:r>
            <a:r>
              <a:rPr lang="en-US" b="1" dirty="0" err="1">
                <a:latin typeface="Courier New" pitchFamily="49" charset="0"/>
              </a:rPr>
              <a:t>getLast</a:t>
            </a:r>
            <a:r>
              <a:rPr lang="en-US" b="1" dirty="0">
                <a:latin typeface="Courier New" pitchFamily="49" charset="0"/>
              </a:rPr>
              <a:t>()</a:t>
            </a:r>
          </a:p>
          <a:p>
            <a:pPr lvl="1">
              <a:lnSpc>
                <a:spcPct val="100000"/>
              </a:lnSpc>
            </a:pPr>
            <a:r>
              <a:rPr lang="en-US" b="1" dirty="0">
                <a:latin typeface="Courier New" pitchFamily="49" charset="0"/>
              </a:rPr>
              <a:t>Object </a:t>
            </a:r>
            <a:r>
              <a:rPr lang="en-US" b="1" dirty="0" err="1">
                <a:latin typeface="Courier New" pitchFamily="49" charset="0"/>
              </a:rPr>
              <a:t>removeFirst</a:t>
            </a:r>
            <a:r>
              <a:rPr lang="en-US" b="1" dirty="0">
                <a:latin typeface="Courier New" pitchFamily="49" charset="0"/>
              </a:rPr>
              <a:t>(), Object </a:t>
            </a:r>
            <a:r>
              <a:rPr lang="en-US" b="1" dirty="0" err="1">
                <a:latin typeface="Courier New" pitchFamily="49" charset="0"/>
              </a:rPr>
              <a:t>removeLast</a:t>
            </a:r>
            <a:r>
              <a:rPr lang="en-US" b="1" dirty="0">
                <a:latin typeface="Courier New" pitchFamily="49" charset="0"/>
              </a:rPr>
              <a:t>() </a:t>
            </a:r>
          </a:p>
        </p:txBody>
      </p:sp>
      <p:sp>
        <p:nvSpPr>
          <p:cNvPr id="2" name="Footer Placeholder 1"/>
          <p:cNvSpPr>
            <a:spLocks noGrp="1"/>
          </p:cNvSpPr>
          <p:nvPr>
            <p:ph type="ftr" sz="quarter" idx="11"/>
          </p:nvPr>
        </p:nvSpPr>
        <p:spPr/>
        <p:txBody>
          <a:bodyPr/>
          <a:lstStyle/>
          <a:p>
            <a:r>
              <a:rPr lang="en-US" smtClean="0">
                <a:solidFill>
                  <a:srgbClr val="002060"/>
                </a:solidFill>
                <a:latin typeface="Britannic Bold" pitchFamily="34" charset="0"/>
              </a:rPr>
              <a:t>Advanced Programming </a:t>
            </a:r>
            <a:endParaRPr lang="en-US" dirty="0" smtClean="0">
              <a:solidFill>
                <a:srgbClr val="002060"/>
              </a:solidFill>
              <a:latin typeface="Britannic Bold" pitchFamily="34" charset="0"/>
            </a:endParaRPr>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Outline</a:t>
            </a:r>
            <a:endParaRPr lang="en-US" dirty="0"/>
          </a:p>
        </p:txBody>
      </p:sp>
      <p:sp>
        <p:nvSpPr>
          <p:cNvPr id="3" name="Rectangle 2"/>
          <p:cNvSpPr/>
          <p:nvPr/>
        </p:nvSpPr>
        <p:spPr>
          <a:xfrm>
            <a:off x="1371600" y="1676400"/>
            <a:ext cx="9448800" cy="4178067"/>
          </a:xfrm>
          <a:prstGeom prst="rect">
            <a:avLst/>
          </a:prstGeom>
        </p:spPr>
        <p:txBody>
          <a:bodyPr wrap="square">
            <a:spAutoFit/>
          </a:bodyPr>
          <a:lstStyle/>
          <a:p>
            <a:pPr algn="just">
              <a:lnSpc>
                <a:spcPct val="150000"/>
              </a:lnSpc>
              <a:buSzPct val="85000"/>
              <a:buFont typeface="Webdings" pitchFamily="18" charset="2"/>
              <a:buChar char="ÿ"/>
            </a:pPr>
            <a:r>
              <a:rPr lang="en-US" sz="3600" b="1" dirty="0">
                <a:solidFill>
                  <a:srgbClr val="000000"/>
                </a:solidFill>
                <a:latin typeface="Perpetua" pitchFamily="18" charset="0"/>
              </a:rPr>
              <a:t>Introduction </a:t>
            </a:r>
          </a:p>
          <a:p>
            <a:pPr algn="just">
              <a:lnSpc>
                <a:spcPct val="150000"/>
              </a:lnSpc>
              <a:buSzPct val="85000"/>
              <a:buFont typeface="Webdings" pitchFamily="18" charset="2"/>
              <a:buChar char="ÿ"/>
            </a:pPr>
            <a:r>
              <a:rPr lang="en-US" sz="3600" b="1" dirty="0">
                <a:solidFill>
                  <a:srgbClr val="000000"/>
                </a:solidFill>
                <a:latin typeface="Perpetua" pitchFamily="18" charset="0"/>
              </a:rPr>
              <a:t>Java Collection Framework</a:t>
            </a:r>
          </a:p>
          <a:p>
            <a:pPr algn="just">
              <a:lnSpc>
                <a:spcPct val="150000"/>
              </a:lnSpc>
              <a:buSzPct val="85000"/>
              <a:buFont typeface="Webdings" pitchFamily="18" charset="2"/>
              <a:buChar char="ÿ"/>
            </a:pPr>
            <a:r>
              <a:rPr lang="en-US" sz="3600" b="1" dirty="0">
                <a:solidFill>
                  <a:srgbClr val="000000"/>
                </a:solidFill>
                <a:latin typeface="Perpetua" pitchFamily="18" charset="0"/>
              </a:rPr>
              <a:t>Hierarchy of Collection Framework</a:t>
            </a:r>
          </a:p>
          <a:p>
            <a:pPr algn="just">
              <a:lnSpc>
                <a:spcPct val="150000"/>
              </a:lnSpc>
              <a:buSzPct val="85000"/>
              <a:buFont typeface="Webdings" pitchFamily="18" charset="2"/>
              <a:buChar char="ÿ"/>
            </a:pPr>
            <a:r>
              <a:rPr lang="en-US" sz="3600" b="1" dirty="0">
                <a:solidFill>
                  <a:srgbClr val="000000"/>
                </a:solidFill>
                <a:latin typeface="Perpetua" pitchFamily="18" charset="0"/>
              </a:rPr>
              <a:t>Collection interface</a:t>
            </a:r>
          </a:p>
          <a:p>
            <a:pPr algn="just">
              <a:lnSpc>
                <a:spcPct val="150000"/>
              </a:lnSpc>
              <a:buSzPct val="85000"/>
              <a:buFont typeface="Webdings" pitchFamily="18" charset="2"/>
              <a:buChar char="ÿ"/>
            </a:pPr>
            <a:r>
              <a:rPr lang="en-US" sz="3600" b="1" dirty="0">
                <a:solidFill>
                  <a:srgbClr val="000000"/>
                </a:solidFill>
                <a:latin typeface="Perpetua" pitchFamily="18" charset="0"/>
              </a:rPr>
              <a:t>Iterator interface</a:t>
            </a:r>
          </a:p>
        </p:txBody>
      </p:sp>
      <p:sp>
        <p:nvSpPr>
          <p:cNvPr id="4" name="Footer Placeholder 3"/>
          <p:cNvSpPr>
            <a:spLocks noGrp="1"/>
          </p:cNvSpPr>
          <p:nvPr>
            <p:ph type="ftr" sz="quarter" idx="11"/>
          </p:nvPr>
        </p:nvSpPr>
        <p:spPr/>
        <p:txBody>
          <a:bodyPr/>
          <a:lstStyle/>
          <a:p>
            <a:r>
              <a:rPr lang="en-US" smtClean="0"/>
              <a:t>Advanced Programming </a:t>
            </a:r>
            <a:endParaRPr lang="en-US"/>
          </a:p>
        </p:txBody>
      </p:sp>
    </p:spTree>
    <p:extLst>
      <p:ext uri="{BB962C8B-B14F-4D97-AF65-F5344CB8AC3E}">
        <p14:creationId xmlns:p14="http://schemas.microsoft.com/office/powerpoint/2010/main" val="626008484"/>
      </p:ext>
    </p:extLst>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LinkedList</a:t>
            </a:r>
            <a:endParaRPr lang="en-US" dirty="0"/>
          </a:p>
        </p:txBody>
      </p:sp>
      <p:sp>
        <p:nvSpPr>
          <p:cNvPr id="3" name="Content Placeholder 2"/>
          <p:cNvSpPr>
            <a:spLocks noGrp="1"/>
          </p:cNvSpPr>
          <p:nvPr>
            <p:ph idx="1"/>
          </p:nvPr>
        </p:nvSpPr>
        <p:spPr>
          <a:xfrm>
            <a:off x="495300" y="975360"/>
            <a:ext cx="11193780" cy="4226560"/>
          </a:xfrm>
        </p:spPr>
        <p:txBody>
          <a:bodyPr/>
          <a:lstStyle/>
          <a:p>
            <a:pPr>
              <a:buNone/>
            </a:pPr>
            <a:r>
              <a:rPr lang="en-US" sz="1900" b="1" dirty="0">
                <a:latin typeface="Courier New" pitchFamily="49" charset="0"/>
                <a:cs typeface="Courier New" pitchFamily="49" charset="0"/>
              </a:rPr>
              <a:t>Program that shows the use of LinkedList class.</a:t>
            </a:r>
          </a:p>
          <a:p>
            <a:pPr>
              <a:buNone/>
            </a:pPr>
            <a:r>
              <a:rPr lang="en-US" sz="1900" dirty="0">
                <a:latin typeface="Courier New" pitchFamily="49" charset="0"/>
                <a:cs typeface="Courier New" pitchFamily="49" charset="0"/>
              </a:rPr>
              <a:t>import </a:t>
            </a:r>
            <a:r>
              <a:rPr lang="en-US" sz="1900" dirty="0" err="1">
                <a:latin typeface="Courier New" pitchFamily="49" charset="0"/>
                <a:cs typeface="Courier New" pitchFamily="49" charset="0"/>
              </a:rPr>
              <a:t>java.util</a:t>
            </a:r>
            <a:r>
              <a:rPr lang="en-US" sz="1900" dirty="0">
                <a:latin typeface="Courier New" pitchFamily="49" charset="0"/>
                <a:cs typeface="Courier New" pitchFamily="49" charset="0"/>
              </a:rPr>
              <a:t>.*;</a:t>
            </a:r>
          </a:p>
          <a:p>
            <a:pPr>
              <a:buNone/>
            </a:pPr>
            <a:r>
              <a:rPr lang="en-US" sz="1900" dirty="0">
                <a:latin typeface="Courier New" pitchFamily="49" charset="0"/>
                <a:cs typeface="Courier New" pitchFamily="49" charset="0"/>
              </a:rPr>
              <a:t>class </a:t>
            </a:r>
            <a:r>
              <a:rPr lang="en-US" sz="1900" dirty="0" err="1">
                <a:latin typeface="Courier New" pitchFamily="49" charset="0"/>
                <a:cs typeface="Courier New" pitchFamily="49" charset="0"/>
              </a:rPr>
              <a:t>LinkedDemo</a:t>
            </a:r>
            <a:endParaRPr lang="en-US" sz="1900" dirty="0">
              <a:latin typeface="Courier New" pitchFamily="49" charset="0"/>
              <a:cs typeface="Courier New" pitchFamily="49" charset="0"/>
            </a:endParaRPr>
          </a:p>
          <a:p>
            <a:pPr>
              <a:buNone/>
            </a:pPr>
            <a:r>
              <a:rPr lang="en-US" sz="1900" dirty="0">
                <a:latin typeface="Courier New" pitchFamily="49" charset="0"/>
                <a:cs typeface="Courier New" pitchFamily="49" charset="0"/>
              </a:rPr>
              <a:t>{ public static void main(String </a:t>
            </a:r>
            <a:r>
              <a:rPr lang="en-US" sz="1900" dirty="0" err="1">
                <a:latin typeface="Courier New" pitchFamily="49" charset="0"/>
                <a:cs typeface="Courier New" pitchFamily="49" charset="0"/>
              </a:rPr>
              <a:t>args</a:t>
            </a:r>
            <a:r>
              <a:rPr lang="en-US" sz="1900" dirty="0">
                <a:latin typeface="Courier New" pitchFamily="49" charset="0"/>
                <a:cs typeface="Courier New" pitchFamily="49" charset="0"/>
              </a:rPr>
              <a:t>[])</a:t>
            </a:r>
          </a:p>
          <a:p>
            <a:pPr>
              <a:buNone/>
            </a:pPr>
            <a:r>
              <a:rPr lang="en-US" sz="1900" dirty="0">
                <a:latin typeface="Courier New" pitchFamily="49" charset="0"/>
                <a:cs typeface="Courier New" pitchFamily="49" charset="0"/>
              </a:rPr>
              <a:t> { LinkedList &lt;String&gt; </a:t>
            </a:r>
            <a:r>
              <a:rPr lang="en-US" sz="1900" dirty="0" err="1">
                <a:latin typeface="Courier New" pitchFamily="49" charset="0"/>
                <a:cs typeface="Courier New" pitchFamily="49" charset="0"/>
              </a:rPr>
              <a:t>ll</a:t>
            </a:r>
            <a:r>
              <a:rPr lang="en-US" sz="1900" dirty="0">
                <a:latin typeface="Courier New" pitchFamily="49" charset="0"/>
                <a:cs typeface="Courier New" pitchFamily="49" charset="0"/>
              </a:rPr>
              <a:t> = new LinkedList&lt;String&gt;();</a:t>
            </a:r>
          </a:p>
          <a:p>
            <a:pPr>
              <a:buNone/>
            </a:pPr>
            <a:r>
              <a:rPr lang="en-US" sz="1900" dirty="0">
                <a:latin typeface="Courier New" pitchFamily="49" charset="0"/>
                <a:cs typeface="Courier New" pitchFamily="49" charset="0"/>
              </a:rPr>
              <a:t>   </a:t>
            </a:r>
            <a:r>
              <a:rPr lang="en-US" sz="1900" dirty="0" err="1">
                <a:latin typeface="Courier New" pitchFamily="49" charset="0"/>
                <a:cs typeface="Courier New" pitchFamily="49" charset="0"/>
              </a:rPr>
              <a:t>ll.add</a:t>
            </a:r>
            <a:r>
              <a:rPr lang="en-US" sz="1900" dirty="0">
                <a:latin typeface="Courier New" pitchFamily="49" charset="0"/>
                <a:cs typeface="Courier New" pitchFamily="49" charset="0"/>
              </a:rPr>
              <a:t> (" Africa");</a:t>
            </a:r>
          </a:p>
          <a:p>
            <a:pPr>
              <a:buNone/>
            </a:pPr>
            <a:r>
              <a:rPr lang="en-US" sz="1900" dirty="0">
                <a:latin typeface="Courier New" pitchFamily="49" charset="0"/>
                <a:cs typeface="Courier New" pitchFamily="49" charset="0"/>
              </a:rPr>
              <a:t>   </a:t>
            </a:r>
            <a:r>
              <a:rPr lang="en-US" sz="1900" dirty="0" err="1">
                <a:latin typeface="Courier New" pitchFamily="49" charset="0"/>
                <a:cs typeface="Courier New" pitchFamily="49" charset="0"/>
              </a:rPr>
              <a:t>ll.add</a:t>
            </a:r>
            <a:r>
              <a:rPr lang="en-US" sz="1900" dirty="0">
                <a:latin typeface="Courier New" pitchFamily="49" charset="0"/>
                <a:cs typeface="Courier New" pitchFamily="49" charset="0"/>
              </a:rPr>
              <a:t> ("North America");</a:t>
            </a:r>
          </a:p>
          <a:p>
            <a:pPr>
              <a:buNone/>
            </a:pPr>
            <a:r>
              <a:rPr lang="en-US" sz="1900" dirty="0">
                <a:latin typeface="Courier New" pitchFamily="49" charset="0"/>
                <a:cs typeface="Courier New" pitchFamily="49" charset="0"/>
              </a:rPr>
              <a:t>   </a:t>
            </a:r>
            <a:r>
              <a:rPr lang="en-US" sz="1900" dirty="0" err="1">
                <a:latin typeface="Courier New" pitchFamily="49" charset="0"/>
                <a:cs typeface="Courier New" pitchFamily="49" charset="0"/>
              </a:rPr>
              <a:t>ll.add</a:t>
            </a:r>
            <a:r>
              <a:rPr lang="en-US" sz="1900" dirty="0">
                <a:latin typeface="Courier New" pitchFamily="49" charset="0"/>
                <a:cs typeface="Courier New" pitchFamily="49" charset="0"/>
              </a:rPr>
              <a:t> ("South America");</a:t>
            </a:r>
          </a:p>
          <a:p>
            <a:pPr>
              <a:buNone/>
            </a:pPr>
            <a:r>
              <a:rPr lang="en-US" sz="1900" dirty="0">
                <a:latin typeface="Courier New" pitchFamily="49" charset="0"/>
                <a:cs typeface="Courier New" pitchFamily="49" charset="0"/>
              </a:rPr>
              <a:t>   </a:t>
            </a:r>
            <a:r>
              <a:rPr lang="en-US" sz="1900" dirty="0" err="1">
                <a:latin typeface="Courier New" pitchFamily="49" charset="0"/>
                <a:cs typeface="Courier New" pitchFamily="49" charset="0"/>
              </a:rPr>
              <a:t>ll.add</a:t>
            </a:r>
            <a:r>
              <a:rPr lang="en-US" sz="1900" dirty="0">
                <a:latin typeface="Courier New" pitchFamily="49" charset="0"/>
                <a:cs typeface="Courier New" pitchFamily="49" charset="0"/>
              </a:rPr>
              <a:t> (“Asia");</a:t>
            </a:r>
          </a:p>
          <a:p>
            <a:pPr>
              <a:buNone/>
            </a:pPr>
            <a:r>
              <a:rPr lang="en-US" sz="1900" dirty="0">
                <a:latin typeface="Courier New" pitchFamily="49" charset="0"/>
                <a:cs typeface="Courier New" pitchFamily="49" charset="0"/>
              </a:rPr>
              <a:t>   </a:t>
            </a:r>
            <a:r>
              <a:rPr lang="en-US" sz="1900" dirty="0" err="1">
                <a:latin typeface="Courier New" pitchFamily="49" charset="0"/>
                <a:cs typeface="Courier New" pitchFamily="49" charset="0"/>
              </a:rPr>
              <a:t>ll.addFirst</a:t>
            </a:r>
            <a:r>
              <a:rPr lang="en-US" sz="1900" dirty="0">
                <a:latin typeface="Courier New" pitchFamily="49" charset="0"/>
                <a:cs typeface="Courier New" pitchFamily="49" charset="0"/>
              </a:rPr>
              <a:t> ("Europe");</a:t>
            </a:r>
          </a:p>
          <a:p>
            <a:pPr>
              <a:buNone/>
            </a:pPr>
            <a:r>
              <a:rPr lang="en-US" sz="1900" dirty="0">
                <a:latin typeface="Courier New" pitchFamily="49" charset="0"/>
                <a:cs typeface="Courier New" pitchFamily="49" charset="0"/>
              </a:rPr>
              <a:t>   </a:t>
            </a:r>
            <a:r>
              <a:rPr lang="en-US" sz="1900" dirty="0" err="1">
                <a:latin typeface="Courier New" pitchFamily="49" charset="0"/>
                <a:cs typeface="Courier New" pitchFamily="49" charset="0"/>
              </a:rPr>
              <a:t>ll.add</a:t>
            </a:r>
            <a:r>
              <a:rPr lang="en-US" sz="1900" dirty="0">
                <a:latin typeface="Courier New" pitchFamily="49" charset="0"/>
                <a:cs typeface="Courier New" pitchFamily="49" charset="0"/>
              </a:rPr>
              <a:t> (1,"Australia");</a:t>
            </a:r>
          </a:p>
          <a:p>
            <a:pPr>
              <a:buNone/>
            </a:pPr>
            <a:r>
              <a:rPr lang="en-US" sz="1900" dirty="0">
                <a:latin typeface="Courier New" pitchFamily="49" charset="0"/>
                <a:cs typeface="Courier New" pitchFamily="49" charset="0"/>
              </a:rPr>
              <a:t>   </a:t>
            </a:r>
            <a:r>
              <a:rPr lang="en-US" sz="1900" dirty="0" err="1">
                <a:latin typeface="Courier New" pitchFamily="49" charset="0"/>
                <a:cs typeface="Courier New" pitchFamily="49" charset="0"/>
              </a:rPr>
              <a:t>ll.add</a:t>
            </a:r>
            <a:r>
              <a:rPr lang="en-US" sz="1900" dirty="0">
                <a:latin typeface="Courier New" pitchFamily="49" charset="0"/>
                <a:cs typeface="Courier New" pitchFamily="49" charset="0"/>
              </a:rPr>
              <a:t> (2,"Antarctica");</a:t>
            </a:r>
          </a:p>
          <a:p>
            <a:pPr>
              <a:buNone/>
            </a:pPr>
            <a:r>
              <a:rPr lang="en-US" sz="1900" dirty="0">
                <a:latin typeface="Courier New" pitchFamily="49" charset="0"/>
                <a:cs typeface="Courier New" pitchFamily="49" charset="0"/>
              </a:rPr>
              <a:t>   </a:t>
            </a:r>
            <a:r>
              <a:rPr lang="en-US" sz="1900" dirty="0" err="1">
                <a:latin typeface="Courier New" pitchFamily="49" charset="0"/>
                <a:cs typeface="Courier New" pitchFamily="49" charset="0"/>
              </a:rPr>
              <a:t>System.out.println</a:t>
            </a:r>
            <a:r>
              <a:rPr lang="en-US" sz="1900" dirty="0">
                <a:latin typeface="Courier New" pitchFamily="49" charset="0"/>
                <a:cs typeface="Courier New" pitchFamily="49" charset="0"/>
              </a:rPr>
              <a:t>("Elements in Linked List is : " + </a:t>
            </a:r>
            <a:r>
              <a:rPr lang="en-US" sz="1900" dirty="0" err="1">
                <a:latin typeface="Courier New" pitchFamily="49" charset="0"/>
                <a:cs typeface="Courier New" pitchFamily="49" charset="0"/>
              </a:rPr>
              <a:t>ll</a:t>
            </a:r>
            <a:r>
              <a:rPr lang="en-US" sz="1900" dirty="0">
                <a:latin typeface="Courier New" pitchFamily="49" charset="0"/>
                <a:cs typeface="Courier New" pitchFamily="49" charset="0"/>
              </a:rPr>
              <a:t>);</a:t>
            </a:r>
          </a:p>
          <a:p>
            <a:pPr>
              <a:buNone/>
            </a:pPr>
            <a:r>
              <a:rPr lang="en-US" sz="1900" dirty="0">
                <a:latin typeface="Courier New" pitchFamily="49" charset="0"/>
                <a:cs typeface="Courier New" pitchFamily="49" charset="0"/>
              </a:rPr>
              <a:t>   </a:t>
            </a:r>
            <a:r>
              <a:rPr lang="en-US" sz="1900" dirty="0" err="1">
                <a:latin typeface="Courier New" pitchFamily="49" charset="0"/>
                <a:cs typeface="Courier New" pitchFamily="49" charset="0"/>
              </a:rPr>
              <a:t>System.out.println</a:t>
            </a:r>
            <a:r>
              <a:rPr lang="en-US" sz="1900" dirty="0">
                <a:latin typeface="Courier New" pitchFamily="49" charset="0"/>
                <a:cs typeface="Courier New" pitchFamily="49" charset="0"/>
              </a:rPr>
              <a:t>("Size of the Linked List is : " + </a:t>
            </a:r>
            <a:r>
              <a:rPr lang="en-US" sz="1900" dirty="0" err="1">
                <a:latin typeface="Courier New" pitchFamily="49" charset="0"/>
                <a:cs typeface="Courier New" pitchFamily="49" charset="0"/>
              </a:rPr>
              <a:t>ll.size</a:t>
            </a:r>
            <a:r>
              <a:rPr lang="en-US" sz="1900" dirty="0">
                <a:latin typeface="Courier New" pitchFamily="49" charset="0"/>
                <a:cs typeface="Courier New" pitchFamily="49" charset="0"/>
              </a:rPr>
              <a:t>() );</a:t>
            </a:r>
          </a:p>
          <a:p>
            <a:pPr>
              <a:buNone/>
            </a:pPr>
            <a:r>
              <a:rPr lang="en-US" sz="1900" dirty="0">
                <a:latin typeface="Courier New" pitchFamily="49" charset="0"/>
                <a:cs typeface="Courier New" pitchFamily="49" charset="0"/>
              </a:rPr>
              <a:t> }</a:t>
            </a:r>
          </a:p>
          <a:p>
            <a:pPr>
              <a:buNone/>
            </a:pPr>
            <a:r>
              <a:rPr lang="en-US" sz="1900" dirty="0">
                <a:latin typeface="Courier New" pitchFamily="49" charset="0"/>
                <a:cs typeface="Courier New" pitchFamily="49" charset="0"/>
              </a:rPr>
              <a:t>}</a:t>
            </a:r>
            <a:endParaRPr lang="en-US" sz="2100" dirty="0">
              <a:latin typeface="Courier New" pitchFamily="49" charset="0"/>
              <a:cs typeface="Courier New" pitchFamily="49" charset="0"/>
            </a:endParaRPr>
          </a:p>
          <a:p>
            <a:endParaRPr lang="en-US" dirty="0"/>
          </a:p>
        </p:txBody>
      </p:sp>
      <p:sp>
        <p:nvSpPr>
          <p:cNvPr id="4" name="Footer Placeholder 3"/>
          <p:cNvSpPr>
            <a:spLocks noGrp="1"/>
          </p:cNvSpPr>
          <p:nvPr>
            <p:ph type="ftr" sz="quarter" idx="11"/>
          </p:nvPr>
        </p:nvSpPr>
        <p:spPr/>
        <p:txBody>
          <a:bodyPr/>
          <a:lstStyle/>
          <a:p>
            <a:r>
              <a:rPr lang="en-US" smtClean="0">
                <a:solidFill>
                  <a:srgbClr val="002060"/>
                </a:solidFill>
                <a:latin typeface="Britannic Bold" pitchFamily="34" charset="0"/>
              </a:rPr>
              <a:t>Advanced Programming </a:t>
            </a:r>
            <a:endParaRPr lang="en-US" dirty="0" smtClean="0">
              <a:solidFill>
                <a:srgbClr val="002060"/>
              </a:solidFill>
              <a:latin typeface="Britannic Bold" pitchFamily="34" charset="0"/>
            </a:endParaRPr>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Set Interface</a:t>
            </a:r>
          </a:p>
        </p:txBody>
      </p:sp>
      <p:sp>
        <p:nvSpPr>
          <p:cNvPr id="95235" name="Rectangle 3"/>
          <p:cNvSpPr>
            <a:spLocks noGrp="1" noChangeArrowheads="1"/>
          </p:cNvSpPr>
          <p:nvPr>
            <p:ph type="body" idx="1"/>
          </p:nvPr>
        </p:nvSpPr>
        <p:spPr>
          <a:xfrm>
            <a:off x="495300" y="1137920"/>
            <a:ext cx="10797540" cy="5364480"/>
          </a:xfrm>
        </p:spPr>
        <p:txBody>
          <a:bodyPr/>
          <a:lstStyle/>
          <a:p>
            <a:r>
              <a:rPr lang="en-US" sz="3300" dirty="0"/>
              <a:t>Same methods as Collection</a:t>
            </a:r>
          </a:p>
          <a:p>
            <a:pPr lvl="1"/>
            <a:r>
              <a:rPr lang="en-US" sz="2900" dirty="0"/>
              <a:t>different contract - no duplicate entries</a:t>
            </a:r>
          </a:p>
          <a:p>
            <a:r>
              <a:rPr lang="en-US" sz="3300" dirty="0"/>
              <a:t>Defines two fundamental methods</a:t>
            </a:r>
          </a:p>
          <a:p>
            <a:pPr lvl="1"/>
            <a:r>
              <a:rPr lang="en-US" b="1" dirty="0" err="1">
                <a:latin typeface="Courier New" pitchFamily="49" charset="0"/>
              </a:rPr>
              <a:t>boolean</a:t>
            </a:r>
            <a:r>
              <a:rPr lang="en-US" b="1" dirty="0">
                <a:latin typeface="Courier New" pitchFamily="49" charset="0"/>
              </a:rPr>
              <a:t> add(Object o)</a:t>
            </a:r>
            <a:r>
              <a:rPr lang="en-US" sz="2900" dirty="0"/>
              <a:t> - reject duplicates</a:t>
            </a:r>
          </a:p>
          <a:p>
            <a:pPr lvl="1"/>
            <a:r>
              <a:rPr lang="en-US" b="1" dirty="0">
                <a:latin typeface="Courier New" pitchFamily="49" charset="0"/>
              </a:rPr>
              <a:t>Iterator </a:t>
            </a:r>
            <a:r>
              <a:rPr lang="en-US" b="1" dirty="0" err="1">
                <a:latin typeface="Courier New" pitchFamily="49" charset="0"/>
              </a:rPr>
              <a:t>iterator</a:t>
            </a:r>
            <a:r>
              <a:rPr lang="en-US" b="1" dirty="0">
                <a:latin typeface="Courier New" pitchFamily="49" charset="0"/>
              </a:rPr>
              <a:t>()</a:t>
            </a:r>
            <a:endParaRPr lang="en-US" sz="2900" dirty="0"/>
          </a:p>
          <a:p>
            <a:r>
              <a:rPr lang="en-US" sz="3300" dirty="0"/>
              <a:t>Provides an Iterator to step through the elements in the Set</a:t>
            </a:r>
          </a:p>
          <a:p>
            <a:pPr lvl="1"/>
            <a:r>
              <a:rPr lang="en-US" sz="2900" dirty="0"/>
              <a:t>No guaranteed order in the basic Set interface</a:t>
            </a:r>
          </a:p>
          <a:p>
            <a:pPr lvl="1"/>
            <a:r>
              <a:rPr lang="en-US" sz="2900" dirty="0"/>
              <a:t>There is a </a:t>
            </a:r>
            <a:r>
              <a:rPr lang="en-US" sz="2900" dirty="0" err="1"/>
              <a:t>SortedSet</a:t>
            </a:r>
            <a:r>
              <a:rPr lang="en-US" sz="2900" dirty="0"/>
              <a:t> interface that extends Set</a:t>
            </a:r>
          </a:p>
        </p:txBody>
      </p:sp>
      <p:sp>
        <p:nvSpPr>
          <p:cNvPr id="11" name="Rectangle 13"/>
          <p:cNvSpPr>
            <a:spLocks noChangeArrowheads="1"/>
          </p:cNvSpPr>
          <p:nvPr/>
        </p:nvSpPr>
        <p:spPr bwMode="auto">
          <a:xfrm>
            <a:off x="4457700" y="4632960"/>
            <a:ext cx="1584960" cy="487680"/>
          </a:xfrm>
          <a:prstGeom prst="rect">
            <a:avLst/>
          </a:prstGeom>
          <a:solidFill>
            <a:srgbClr val="BBE0E3"/>
          </a:solidFill>
          <a:ln w="9525">
            <a:solidFill>
              <a:srgbClr val="000000"/>
            </a:solidFill>
            <a:miter lim="800000"/>
            <a:headEnd/>
            <a:tailEnd/>
          </a:ln>
          <a:effectLst/>
        </p:spPr>
        <p:txBody>
          <a:bodyPr wrap="none" lIns="107108" tIns="53554" rIns="107108" bIns="53554" anchor="ctr"/>
          <a:lstStyle/>
          <a:p>
            <a:pPr algn="ctr">
              <a:defRPr/>
            </a:pPr>
            <a:r>
              <a:rPr lang="en-US" sz="2300" kern="0" dirty="0">
                <a:solidFill>
                  <a:sysClr val="windowText" lastClr="000000"/>
                </a:solidFill>
              </a:rPr>
              <a:t>Set</a:t>
            </a:r>
          </a:p>
        </p:txBody>
      </p:sp>
      <p:sp>
        <p:nvSpPr>
          <p:cNvPr id="12" name="Rectangle 14"/>
          <p:cNvSpPr>
            <a:spLocks noChangeArrowheads="1"/>
          </p:cNvSpPr>
          <p:nvPr/>
        </p:nvSpPr>
        <p:spPr bwMode="auto">
          <a:xfrm>
            <a:off x="2674620" y="5770880"/>
            <a:ext cx="1584960" cy="487680"/>
          </a:xfrm>
          <a:prstGeom prst="rect">
            <a:avLst/>
          </a:prstGeom>
          <a:solidFill>
            <a:srgbClr val="BBE0E3"/>
          </a:solidFill>
          <a:ln w="9525">
            <a:solidFill>
              <a:srgbClr val="000000"/>
            </a:solidFill>
            <a:miter lim="800000"/>
            <a:headEnd/>
            <a:tailEnd/>
          </a:ln>
          <a:effectLst/>
        </p:spPr>
        <p:txBody>
          <a:bodyPr wrap="none" lIns="107108" tIns="53554" rIns="107108" bIns="53554" anchor="ctr"/>
          <a:lstStyle/>
          <a:p>
            <a:pPr algn="ctr">
              <a:defRPr/>
            </a:pPr>
            <a:r>
              <a:rPr lang="en-US" sz="2300" kern="0">
                <a:solidFill>
                  <a:sysClr val="windowText" lastClr="000000"/>
                </a:solidFill>
              </a:rPr>
              <a:t>HashSet</a:t>
            </a:r>
          </a:p>
        </p:txBody>
      </p:sp>
      <p:sp>
        <p:nvSpPr>
          <p:cNvPr id="13" name="Rectangle 15"/>
          <p:cNvSpPr>
            <a:spLocks noChangeArrowheads="1"/>
          </p:cNvSpPr>
          <p:nvPr/>
        </p:nvSpPr>
        <p:spPr bwMode="auto">
          <a:xfrm>
            <a:off x="4457700" y="5770880"/>
            <a:ext cx="1584960" cy="487680"/>
          </a:xfrm>
          <a:prstGeom prst="rect">
            <a:avLst/>
          </a:prstGeom>
          <a:solidFill>
            <a:srgbClr val="BBE0E3"/>
          </a:solidFill>
          <a:ln w="9525">
            <a:solidFill>
              <a:srgbClr val="000000"/>
            </a:solidFill>
            <a:miter lim="800000"/>
            <a:headEnd/>
            <a:tailEnd/>
          </a:ln>
          <a:effectLst/>
        </p:spPr>
        <p:txBody>
          <a:bodyPr wrap="none" lIns="107108" tIns="53554" rIns="107108" bIns="53554" anchor="ctr"/>
          <a:lstStyle/>
          <a:p>
            <a:pPr algn="ctr">
              <a:defRPr/>
            </a:pPr>
            <a:r>
              <a:rPr lang="en-US" sz="2300" kern="0" dirty="0">
                <a:solidFill>
                  <a:sysClr val="windowText" lastClr="000000"/>
                </a:solidFill>
              </a:rPr>
              <a:t>TreeSet</a:t>
            </a:r>
          </a:p>
        </p:txBody>
      </p:sp>
      <p:sp>
        <p:nvSpPr>
          <p:cNvPr id="14" name="Rectangle 16"/>
          <p:cNvSpPr>
            <a:spLocks noChangeArrowheads="1"/>
          </p:cNvSpPr>
          <p:nvPr/>
        </p:nvSpPr>
        <p:spPr bwMode="auto">
          <a:xfrm>
            <a:off x="6339840" y="5770880"/>
            <a:ext cx="2179320" cy="487680"/>
          </a:xfrm>
          <a:prstGeom prst="rect">
            <a:avLst/>
          </a:prstGeom>
          <a:solidFill>
            <a:srgbClr val="BBE0E3"/>
          </a:solidFill>
          <a:ln w="9525">
            <a:solidFill>
              <a:srgbClr val="000000"/>
            </a:solidFill>
            <a:miter lim="800000"/>
            <a:headEnd/>
            <a:tailEnd/>
          </a:ln>
          <a:effectLst/>
        </p:spPr>
        <p:txBody>
          <a:bodyPr wrap="none" lIns="107108" tIns="53554" rIns="107108" bIns="53554" anchor="ctr"/>
          <a:lstStyle/>
          <a:p>
            <a:pPr algn="ctr">
              <a:defRPr/>
            </a:pPr>
            <a:r>
              <a:rPr lang="en-US" sz="2300" kern="0" dirty="0" err="1">
                <a:solidFill>
                  <a:sysClr val="windowText" lastClr="000000"/>
                </a:solidFill>
              </a:rPr>
              <a:t>LinkedHashSet</a:t>
            </a:r>
            <a:endParaRPr lang="en-US" sz="2300" kern="0" dirty="0">
              <a:solidFill>
                <a:sysClr val="windowText" lastClr="000000"/>
              </a:solidFill>
            </a:endParaRPr>
          </a:p>
        </p:txBody>
      </p:sp>
      <p:cxnSp>
        <p:nvCxnSpPr>
          <p:cNvPr id="15" name="AutoShape 17"/>
          <p:cNvCxnSpPr>
            <a:cxnSpLocks noChangeShapeType="1"/>
            <a:stCxn id="12" idx="0"/>
            <a:endCxn id="11" idx="2"/>
          </p:cNvCxnSpPr>
          <p:nvPr/>
        </p:nvCxnSpPr>
        <p:spPr bwMode="auto">
          <a:xfrm flipV="1">
            <a:off x="3467100" y="5120640"/>
            <a:ext cx="1783080" cy="650240"/>
          </a:xfrm>
          <a:prstGeom prst="straightConnector1">
            <a:avLst/>
          </a:prstGeom>
          <a:noFill/>
          <a:ln w="9525">
            <a:solidFill>
              <a:srgbClr val="000000"/>
            </a:solidFill>
            <a:round/>
            <a:headEnd/>
            <a:tailEnd type="triangle" w="med" len="med"/>
          </a:ln>
          <a:effectLst/>
        </p:spPr>
      </p:cxnSp>
      <p:cxnSp>
        <p:nvCxnSpPr>
          <p:cNvPr id="16" name="AutoShape 18"/>
          <p:cNvCxnSpPr>
            <a:cxnSpLocks noChangeShapeType="1"/>
            <a:stCxn id="13" idx="0"/>
            <a:endCxn id="11" idx="2"/>
          </p:cNvCxnSpPr>
          <p:nvPr/>
        </p:nvCxnSpPr>
        <p:spPr bwMode="auto">
          <a:xfrm flipV="1">
            <a:off x="5250180" y="5120640"/>
            <a:ext cx="0" cy="650240"/>
          </a:xfrm>
          <a:prstGeom prst="straightConnector1">
            <a:avLst/>
          </a:prstGeom>
          <a:noFill/>
          <a:ln w="9525">
            <a:solidFill>
              <a:srgbClr val="000000"/>
            </a:solidFill>
            <a:round/>
            <a:headEnd/>
            <a:tailEnd type="triangle" w="med" len="med"/>
          </a:ln>
          <a:effectLst/>
        </p:spPr>
      </p:cxnSp>
      <p:cxnSp>
        <p:nvCxnSpPr>
          <p:cNvPr id="17" name="AutoShape 19"/>
          <p:cNvCxnSpPr>
            <a:cxnSpLocks noChangeShapeType="1"/>
            <a:stCxn id="14" idx="0"/>
            <a:endCxn id="11" idx="2"/>
          </p:cNvCxnSpPr>
          <p:nvPr/>
        </p:nvCxnSpPr>
        <p:spPr bwMode="auto">
          <a:xfrm flipH="1" flipV="1">
            <a:off x="5250180" y="5120640"/>
            <a:ext cx="2179320" cy="650240"/>
          </a:xfrm>
          <a:prstGeom prst="straightConnector1">
            <a:avLst/>
          </a:prstGeom>
          <a:noFill/>
          <a:ln w="9525">
            <a:solidFill>
              <a:srgbClr val="000000"/>
            </a:solidFill>
            <a:round/>
            <a:headEnd/>
            <a:tailEnd type="triangle" w="med" len="med"/>
          </a:ln>
          <a:effectLst/>
        </p:spPr>
      </p:cxnSp>
      <p:sp>
        <p:nvSpPr>
          <p:cNvPr id="2" name="Footer Placeholder 1"/>
          <p:cNvSpPr>
            <a:spLocks noGrp="1"/>
          </p:cNvSpPr>
          <p:nvPr>
            <p:ph type="ftr" sz="quarter" idx="11"/>
          </p:nvPr>
        </p:nvSpPr>
        <p:spPr/>
        <p:txBody>
          <a:bodyPr/>
          <a:lstStyle/>
          <a:p>
            <a:r>
              <a:rPr lang="en-US" smtClean="0">
                <a:solidFill>
                  <a:srgbClr val="002060"/>
                </a:solidFill>
                <a:latin typeface="Britannic Bold" pitchFamily="34" charset="0"/>
              </a:rPr>
              <a:t>Advanced Programming </a:t>
            </a:r>
            <a:endParaRPr lang="en-US" dirty="0" smtClean="0">
              <a:solidFill>
                <a:srgbClr val="002060"/>
              </a:solidFill>
              <a:latin typeface="Britannic Bold" pitchFamily="34" charset="0"/>
            </a:endParaRPr>
          </a:p>
        </p:txBody>
      </p:sp>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t>HashSet</a:t>
            </a:r>
          </a:p>
        </p:txBody>
      </p:sp>
      <p:sp>
        <p:nvSpPr>
          <p:cNvPr id="97283" name="Rectangle 3"/>
          <p:cNvSpPr>
            <a:spLocks noGrp="1" noChangeArrowheads="1"/>
          </p:cNvSpPr>
          <p:nvPr>
            <p:ph type="body" idx="1"/>
          </p:nvPr>
        </p:nvSpPr>
        <p:spPr>
          <a:xfrm>
            <a:off x="594360" y="1137920"/>
            <a:ext cx="10698480" cy="5445760"/>
          </a:xfrm>
        </p:spPr>
        <p:txBody>
          <a:bodyPr/>
          <a:lstStyle/>
          <a:p>
            <a:r>
              <a:rPr lang="en-US" sz="3300" dirty="0"/>
              <a:t>Find and add elements very quickly</a:t>
            </a:r>
          </a:p>
          <a:p>
            <a:pPr lvl="1"/>
            <a:r>
              <a:rPr lang="en-US" sz="2900" dirty="0"/>
              <a:t>uses hashing implementation in HashMap</a:t>
            </a:r>
          </a:p>
          <a:p>
            <a:r>
              <a:rPr lang="en-US" sz="3300" dirty="0"/>
              <a:t>Hashing uses an array of linked lists</a:t>
            </a:r>
            <a:endParaRPr lang="en-US" dirty="0"/>
          </a:p>
          <a:p>
            <a:pPr lvl="1"/>
            <a:r>
              <a:rPr lang="en-US" sz="2900" dirty="0"/>
              <a:t>The </a:t>
            </a:r>
            <a:r>
              <a:rPr lang="en-US" sz="2900" b="1" dirty="0" err="1">
                <a:latin typeface="Courier New" pitchFamily="49" charset="0"/>
              </a:rPr>
              <a:t>hashCode</a:t>
            </a:r>
            <a:r>
              <a:rPr lang="en-US" sz="2900" b="1" dirty="0">
                <a:latin typeface="Courier New" pitchFamily="49" charset="0"/>
              </a:rPr>
              <a:t>()</a:t>
            </a:r>
            <a:r>
              <a:rPr lang="en-US" sz="2900" dirty="0"/>
              <a:t> is used to index into the array</a:t>
            </a:r>
          </a:p>
          <a:p>
            <a:pPr lvl="1"/>
            <a:r>
              <a:rPr lang="en-US" sz="2900" dirty="0"/>
              <a:t>Then </a:t>
            </a:r>
            <a:r>
              <a:rPr lang="en-US" sz="2900" b="1" dirty="0">
                <a:latin typeface="Courier New" pitchFamily="49" charset="0"/>
              </a:rPr>
              <a:t>equals()</a:t>
            </a:r>
            <a:r>
              <a:rPr lang="en-US" sz="2900" dirty="0"/>
              <a:t> is used to determine if element is in the (short) list of elements at that index</a:t>
            </a:r>
          </a:p>
          <a:p>
            <a:r>
              <a:rPr lang="en-US" sz="3300" dirty="0"/>
              <a:t>No order imposed on elements</a:t>
            </a:r>
          </a:p>
          <a:p>
            <a:r>
              <a:rPr lang="en-US" sz="3300" dirty="0"/>
              <a:t>The </a:t>
            </a:r>
            <a:r>
              <a:rPr lang="en-US" b="1" dirty="0" err="1">
                <a:latin typeface="Courier New" pitchFamily="49" charset="0"/>
              </a:rPr>
              <a:t>hashCode</a:t>
            </a:r>
            <a:r>
              <a:rPr lang="en-US" b="1" dirty="0">
                <a:latin typeface="Courier New" pitchFamily="49" charset="0"/>
              </a:rPr>
              <a:t>()</a:t>
            </a:r>
            <a:r>
              <a:rPr lang="en-US" sz="3300" dirty="0"/>
              <a:t> method and the </a:t>
            </a:r>
            <a:r>
              <a:rPr lang="en-US" b="1" dirty="0">
                <a:latin typeface="Courier New" pitchFamily="49" charset="0"/>
              </a:rPr>
              <a:t>equals()</a:t>
            </a:r>
            <a:r>
              <a:rPr lang="en-US" sz="3300" dirty="0"/>
              <a:t> method must be compatible</a:t>
            </a:r>
          </a:p>
          <a:p>
            <a:pPr lvl="1"/>
            <a:r>
              <a:rPr lang="en-US" sz="2900" dirty="0"/>
              <a:t>if two objects are equal, they must have the same </a:t>
            </a:r>
            <a:r>
              <a:rPr lang="en-US" sz="2900" b="1" dirty="0" err="1">
                <a:latin typeface="Courier New" pitchFamily="49" charset="0"/>
              </a:rPr>
              <a:t>hashCode</a:t>
            </a:r>
            <a:r>
              <a:rPr lang="en-US" sz="2900" b="1" dirty="0">
                <a:latin typeface="Courier New" pitchFamily="49" charset="0"/>
              </a:rPr>
              <a:t>()</a:t>
            </a:r>
            <a:r>
              <a:rPr lang="en-US" sz="2900" dirty="0"/>
              <a:t> value</a:t>
            </a:r>
          </a:p>
        </p:txBody>
      </p:sp>
      <p:sp>
        <p:nvSpPr>
          <p:cNvPr id="2" name="Footer Placeholder 1"/>
          <p:cNvSpPr>
            <a:spLocks noGrp="1"/>
          </p:cNvSpPr>
          <p:nvPr>
            <p:ph type="ftr" sz="quarter" idx="11"/>
          </p:nvPr>
        </p:nvSpPr>
        <p:spPr/>
        <p:txBody>
          <a:bodyPr/>
          <a:lstStyle/>
          <a:p>
            <a:r>
              <a:rPr lang="en-US" smtClean="0">
                <a:solidFill>
                  <a:srgbClr val="002060"/>
                </a:solidFill>
                <a:latin typeface="Britannic Bold" pitchFamily="34" charset="0"/>
              </a:rPr>
              <a:t>Advanced Programming </a:t>
            </a:r>
            <a:endParaRPr lang="en-US" dirty="0" smtClean="0">
              <a:solidFill>
                <a:srgbClr val="002060"/>
              </a:solidFill>
              <a:latin typeface="Britannic Bold" pitchFamily="34" charset="0"/>
            </a:endParaRPr>
          </a:p>
        </p:txBody>
      </p:sp>
    </p:spTree>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dirty="0"/>
              <a:t>TreeSet</a:t>
            </a:r>
          </a:p>
        </p:txBody>
      </p:sp>
      <p:sp>
        <p:nvSpPr>
          <p:cNvPr id="98307" name="Rectangle 3"/>
          <p:cNvSpPr>
            <a:spLocks noGrp="1" noChangeArrowheads="1"/>
          </p:cNvSpPr>
          <p:nvPr>
            <p:ph type="body" idx="1"/>
          </p:nvPr>
        </p:nvSpPr>
        <p:spPr>
          <a:xfrm>
            <a:off x="495300" y="1056640"/>
            <a:ext cx="10896600" cy="5608320"/>
          </a:xfrm>
        </p:spPr>
        <p:txBody>
          <a:bodyPr/>
          <a:lstStyle/>
          <a:p>
            <a:r>
              <a:rPr lang="en-US" sz="3300" dirty="0"/>
              <a:t>Elements can be inserted in any order</a:t>
            </a:r>
          </a:p>
          <a:p>
            <a:r>
              <a:rPr lang="en-US" sz="3300" dirty="0"/>
              <a:t>The TreeSet stores them in order</a:t>
            </a:r>
          </a:p>
          <a:p>
            <a:r>
              <a:rPr lang="en-US" sz="3300" dirty="0" smtClean="0"/>
              <a:t>An </a:t>
            </a:r>
            <a:r>
              <a:rPr lang="en-US" sz="3300" dirty="0"/>
              <a:t>iterator always presents them in order</a:t>
            </a:r>
          </a:p>
          <a:p>
            <a:r>
              <a:rPr lang="en-US" sz="3300" dirty="0"/>
              <a:t>Default order is defined by natural order</a:t>
            </a:r>
          </a:p>
          <a:p>
            <a:pPr lvl="1"/>
            <a:r>
              <a:rPr lang="en-US" sz="2900" dirty="0"/>
              <a:t>objects implement the Comparable interface</a:t>
            </a:r>
          </a:p>
          <a:p>
            <a:pPr lvl="1"/>
            <a:r>
              <a:rPr lang="en-US" sz="2900" dirty="0"/>
              <a:t>TreeSet uses </a:t>
            </a:r>
            <a:r>
              <a:rPr lang="en-US" sz="2900" b="1" dirty="0" err="1">
                <a:latin typeface="Courier New" pitchFamily="49" charset="0"/>
              </a:rPr>
              <a:t>compareTo</a:t>
            </a:r>
            <a:r>
              <a:rPr lang="en-US" sz="2900" b="1" dirty="0">
                <a:latin typeface="Courier New" pitchFamily="49" charset="0"/>
              </a:rPr>
              <a:t>(Object o)</a:t>
            </a:r>
            <a:r>
              <a:rPr lang="en-US" sz="2900" dirty="0"/>
              <a:t> to </a:t>
            </a:r>
            <a:r>
              <a:rPr lang="en-US" sz="2900" dirty="0" smtClean="0"/>
              <a:t>sort elements</a:t>
            </a:r>
            <a:endParaRPr lang="en-US" sz="2900" dirty="0"/>
          </a:p>
          <a:p>
            <a:r>
              <a:rPr lang="en-US" sz="3300" dirty="0"/>
              <a:t>Can use a different Comparator</a:t>
            </a:r>
          </a:p>
          <a:p>
            <a:pPr lvl="1"/>
            <a:r>
              <a:rPr lang="en-US" sz="2900" dirty="0"/>
              <a:t>provide Comparator to the TreeSet constructor</a:t>
            </a:r>
          </a:p>
        </p:txBody>
      </p:sp>
      <p:sp>
        <p:nvSpPr>
          <p:cNvPr id="2" name="Footer Placeholder 1"/>
          <p:cNvSpPr>
            <a:spLocks noGrp="1"/>
          </p:cNvSpPr>
          <p:nvPr>
            <p:ph type="ftr" sz="quarter" idx="11"/>
          </p:nvPr>
        </p:nvSpPr>
        <p:spPr/>
        <p:txBody>
          <a:bodyPr/>
          <a:lstStyle/>
          <a:p>
            <a:r>
              <a:rPr lang="en-US" smtClean="0">
                <a:solidFill>
                  <a:srgbClr val="002060"/>
                </a:solidFill>
                <a:latin typeface="Britannic Bold" pitchFamily="34" charset="0"/>
              </a:rPr>
              <a:t>Advanced Programming </a:t>
            </a:r>
            <a:endParaRPr lang="en-US" dirty="0" smtClean="0">
              <a:solidFill>
                <a:srgbClr val="002060"/>
              </a:solidFill>
              <a:latin typeface="Britannic Bold" pitchFamily="34" charset="0"/>
            </a:endParaRPr>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
            <a:ext cx="10896600" cy="731520"/>
          </a:xfrm>
        </p:spPr>
        <p:txBody>
          <a:bodyPr/>
          <a:lstStyle/>
          <a:p>
            <a:r>
              <a:rPr lang="en-US" dirty="0" err="1" smtClean="0"/>
              <a:t>LinkedHashSet</a:t>
            </a:r>
            <a:endParaRPr lang="en-US" dirty="0"/>
          </a:p>
        </p:txBody>
      </p:sp>
      <p:sp>
        <p:nvSpPr>
          <p:cNvPr id="3" name="Content Placeholder 2"/>
          <p:cNvSpPr>
            <a:spLocks noGrp="1"/>
          </p:cNvSpPr>
          <p:nvPr>
            <p:ph idx="1"/>
          </p:nvPr>
        </p:nvSpPr>
        <p:spPr>
          <a:xfrm>
            <a:off x="76200" y="609600"/>
            <a:ext cx="11658600" cy="6553200"/>
          </a:xfrm>
        </p:spPr>
        <p:txBody>
          <a:bodyPr/>
          <a:lstStyle/>
          <a:p>
            <a:pPr algn="just">
              <a:lnSpc>
                <a:spcPct val="100000"/>
              </a:lnSpc>
            </a:pPr>
            <a:r>
              <a:rPr lang="en-US" sz="2300" dirty="0"/>
              <a:t>This class extends </a:t>
            </a:r>
            <a:r>
              <a:rPr lang="en-US" sz="2300" dirty="0" err="1"/>
              <a:t>HashSet</a:t>
            </a:r>
            <a:r>
              <a:rPr lang="en-US" sz="2300" dirty="0"/>
              <a:t>, but adds no members of its own.</a:t>
            </a:r>
          </a:p>
          <a:p>
            <a:pPr algn="just">
              <a:lnSpc>
                <a:spcPct val="100000"/>
              </a:lnSpc>
            </a:pPr>
            <a:r>
              <a:rPr lang="en-US" sz="2300" b="1" dirty="0" err="1"/>
              <a:t>LinkedHashSet</a:t>
            </a:r>
            <a:r>
              <a:rPr lang="en-US" sz="2300" dirty="0"/>
              <a:t> maintains a linked list of the entries in the set, in the order in which they were inserted. This allows insertion-order iteration over the set.</a:t>
            </a:r>
          </a:p>
          <a:p>
            <a:pPr algn="just">
              <a:lnSpc>
                <a:spcPct val="100000"/>
              </a:lnSpc>
            </a:pPr>
            <a:r>
              <a:rPr lang="en-US" sz="2300" dirty="0"/>
              <a:t>That is, when cycling through a </a:t>
            </a:r>
            <a:r>
              <a:rPr lang="en-US" sz="2300" dirty="0" err="1"/>
              <a:t>LinkedHashSet</a:t>
            </a:r>
            <a:r>
              <a:rPr lang="en-US" sz="2300" dirty="0"/>
              <a:t> using an </a:t>
            </a:r>
            <a:r>
              <a:rPr lang="en-US" sz="2300" dirty="0" err="1"/>
              <a:t>iterator</a:t>
            </a:r>
            <a:r>
              <a:rPr lang="en-US" sz="2300" dirty="0"/>
              <a:t>, the elements will be returned in the order in which they were inserted.</a:t>
            </a:r>
          </a:p>
          <a:p>
            <a:pPr algn="just">
              <a:lnSpc>
                <a:spcPct val="100000"/>
              </a:lnSpc>
            </a:pPr>
            <a:r>
              <a:rPr lang="en-US" sz="2300" dirty="0"/>
              <a:t>The hash code is then used as the index at which the data associated with the key is stored. The transformation of the key into its hash code is performed automatically.</a:t>
            </a:r>
          </a:p>
          <a:p>
            <a:pPr>
              <a:lnSpc>
                <a:spcPct val="100000"/>
              </a:lnSpc>
            </a:pPr>
            <a:r>
              <a:rPr lang="en-US" sz="2300" dirty="0"/>
              <a:t>The </a:t>
            </a:r>
            <a:r>
              <a:rPr lang="en-US" sz="2300" dirty="0" err="1"/>
              <a:t>LinkedHashSet</a:t>
            </a:r>
            <a:r>
              <a:rPr lang="en-US" sz="2300" dirty="0"/>
              <a:t> class supports four constructors. </a:t>
            </a:r>
          </a:p>
          <a:p>
            <a:pPr lvl="1">
              <a:lnSpc>
                <a:spcPct val="100000"/>
              </a:lnSpc>
            </a:pPr>
            <a:r>
              <a:rPr lang="en-US" sz="2100" dirty="0"/>
              <a:t>The first form constructs a default hash set: </a:t>
            </a:r>
            <a:r>
              <a:rPr lang="en-US" sz="2100" b="1" dirty="0" err="1"/>
              <a:t>LinkedHashSet</a:t>
            </a:r>
            <a:r>
              <a:rPr lang="en-US" sz="2100" b="1" dirty="0"/>
              <a:t>( )</a:t>
            </a:r>
          </a:p>
          <a:p>
            <a:pPr lvl="1">
              <a:lnSpc>
                <a:spcPct val="100000"/>
              </a:lnSpc>
            </a:pPr>
            <a:r>
              <a:rPr lang="en-US" sz="2100" dirty="0"/>
              <a:t>The following constructor form initializes the hash set by using the elements of c.</a:t>
            </a:r>
          </a:p>
          <a:p>
            <a:pPr lvl="1">
              <a:lnSpc>
                <a:spcPct val="100000"/>
              </a:lnSpc>
              <a:buNone/>
            </a:pPr>
            <a:r>
              <a:rPr lang="en-US" sz="2100" dirty="0"/>
              <a:t>      </a:t>
            </a:r>
            <a:r>
              <a:rPr lang="en-US" sz="2100" b="1" dirty="0" err="1"/>
              <a:t>LinkedHashSet</a:t>
            </a:r>
            <a:r>
              <a:rPr lang="en-US" sz="2100" b="1" dirty="0"/>
              <a:t>(Collection c)</a:t>
            </a:r>
          </a:p>
          <a:p>
            <a:pPr lvl="1">
              <a:lnSpc>
                <a:spcPct val="100000"/>
              </a:lnSpc>
            </a:pPr>
            <a:r>
              <a:rPr lang="en-US" sz="2100" dirty="0"/>
              <a:t>The following constructor form initializes the capacity of the hash set to capacity. The capacity grows automatically as elements are added to the Hash.</a:t>
            </a:r>
          </a:p>
          <a:p>
            <a:pPr lvl="1">
              <a:lnSpc>
                <a:spcPct val="100000"/>
              </a:lnSpc>
              <a:buNone/>
            </a:pPr>
            <a:r>
              <a:rPr lang="en-US" sz="2100" dirty="0"/>
              <a:t>      </a:t>
            </a:r>
            <a:r>
              <a:rPr lang="en-US" sz="2100" b="1" dirty="0" err="1"/>
              <a:t>LinkedHashSet</a:t>
            </a:r>
            <a:r>
              <a:rPr lang="en-US" sz="2100" b="1" dirty="0"/>
              <a:t>(</a:t>
            </a:r>
            <a:r>
              <a:rPr lang="en-US" sz="2100" b="1" dirty="0" err="1"/>
              <a:t>int</a:t>
            </a:r>
            <a:r>
              <a:rPr lang="en-US" sz="2100" b="1" dirty="0"/>
              <a:t> capacity)</a:t>
            </a:r>
          </a:p>
          <a:p>
            <a:pPr lvl="1">
              <a:lnSpc>
                <a:spcPct val="100000"/>
              </a:lnSpc>
            </a:pPr>
            <a:r>
              <a:rPr lang="en-US" sz="2100" dirty="0"/>
              <a:t>The fourth form initializes both the capacity and the fill ratio (also called load capacity) of the hash set from its arguments:</a:t>
            </a:r>
          </a:p>
          <a:p>
            <a:pPr lvl="1">
              <a:lnSpc>
                <a:spcPct val="100000"/>
              </a:lnSpc>
              <a:buNone/>
            </a:pPr>
            <a:r>
              <a:rPr lang="en-US" sz="2100" dirty="0"/>
              <a:t>     </a:t>
            </a:r>
            <a:r>
              <a:rPr lang="en-US" sz="2100" b="1" dirty="0" err="1"/>
              <a:t>LinkedHashSet</a:t>
            </a:r>
            <a:r>
              <a:rPr lang="en-US" sz="2100" b="1" dirty="0"/>
              <a:t>(</a:t>
            </a:r>
            <a:r>
              <a:rPr lang="en-US" sz="2100" b="1" dirty="0" err="1"/>
              <a:t>int</a:t>
            </a:r>
            <a:r>
              <a:rPr lang="en-US" sz="2100" b="1" dirty="0"/>
              <a:t> capacity, float </a:t>
            </a:r>
            <a:r>
              <a:rPr lang="en-US" sz="2100" b="1" dirty="0" err="1"/>
              <a:t>fillRatio</a:t>
            </a:r>
            <a:r>
              <a:rPr lang="en-US" sz="2100" b="1" dirty="0"/>
              <a:t>)</a:t>
            </a:r>
            <a:endParaRPr lang="en-US" b="1" dirty="0"/>
          </a:p>
        </p:txBody>
      </p:sp>
      <p:sp>
        <p:nvSpPr>
          <p:cNvPr id="4" name="Footer Placeholder 3"/>
          <p:cNvSpPr>
            <a:spLocks noGrp="1"/>
          </p:cNvSpPr>
          <p:nvPr>
            <p:ph type="ftr" sz="quarter" idx="11"/>
          </p:nvPr>
        </p:nvSpPr>
        <p:spPr/>
        <p:txBody>
          <a:bodyPr/>
          <a:lstStyle/>
          <a:p>
            <a:r>
              <a:rPr lang="en-US" smtClean="0">
                <a:solidFill>
                  <a:srgbClr val="002060"/>
                </a:solidFill>
                <a:latin typeface="Britannic Bold" pitchFamily="34" charset="0"/>
              </a:rPr>
              <a:t>Advanced Programming </a:t>
            </a:r>
            <a:endParaRPr lang="en-US" dirty="0" smtClean="0">
              <a:solidFill>
                <a:srgbClr val="002060"/>
              </a:solidFill>
              <a:latin typeface="Britannic Bold" pitchFamily="34" charset="0"/>
            </a:endParaRPr>
          </a:p>
        </p:txBody>
      </p:sp>
    </p:spTree>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Implementation Comparisons</a:t>
            </a:r>
            <a:endParaRPr lang="en-US" dirty="0"/>
          </a:p>
        </p:txBody>
      </p:sp>
      <p:graphicFrame>
        <p:nvGraphicFramePr>
          <p:cNvPr id="4" name="Group 66"/>
          <p:cNvGraphicFramePr>
            <a:graphicFrameLocks noGrp="1"/>
          </p:cNvGraphicFramePr>
          <p:nvPr>
            <p:ph sz="half" idx="4294967295"/>
          </p:nvPr>
        </p:nvGraphicFramePr>
        <p:xfrm>
          <a:off x="594360" y="1219200"/>
          <a:ext cx="10104120" cy="2536615"/>
        </p:xfrm>
        <a:graphic>
          <a:graphicData uri="http://schemas.openxmlformats.org/drawingml/2006/table">
            <a:tbl>
              <a:tblPr/>
              <a:tblGrid>
                <a:gridCol w="2528094"/>
                <a:gridCol w="2523966"/>
                <a:gridCol w="2528094"/>
                <a:gridCol w="2523966"/>
              </a:tblGrid>
              <a:tr h="3894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ITC Stone Sans Std Semibold" pitchFamily="-112" charset="0"/>
                        <a:ea typeface="ＭＳ Ｐゴシック" charset="-128"/>
                      </a:endParaRPr>
                    </a:p>
                  </a:txBody>
                  <a:tcPr marL="118872" marR="118872" marT="48768" marB="487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smtClean="0">
                          <a:ln>
                            <a:noFill/>
                          </a:ln>
                          <a:solidFill>
                            <a:schemeClr val="tx1"/>
                          </a:solidFill>
                          <a:effectLst/>
                          <a:latin typeface="ITC Stone Sans Std Semibold" pitchFamily="-112" charset="0"/>
                          <a:ea typeface="ＭＳ Ｐゴシック" charset="-128"/>
                        </a:rPr>
                        <a:t>HashSet</a:t>
                      </a:r>
                    </a:p>
                  </a:txBody>
                  <a:tcPr marL="118872" marR="118872" marT="48768" marB="48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smtClean="0">
                          <a:ln>
                            <a:noFill/>
                          </a:ln>
                          <a:solidFill>
                            <a:schemeClr val="tx1"/>
                          </a:solidFill>
                          <a:effectLst/>
                          <a:latin typeface="ITC Stone Sans Std Semibold" pitchFamily="-112" charset="0"/>
                          <a:ea typeface="ＭＳ Ｐゴシック" charset="-128"/>
                        </a:rPr>
                        <a:t>TreeSet</a:t>
                      </a:r>
                    </a:p>
                  </a:txBody>
                  <a:tcPr marL="118872" marR="118872" marT="48768" marB="48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smtClean="0">
                          <a:ln>
                            <a:noFill/>
                          </a:ln>
                          <a:solidFill>
                            <a:schemeClr val="tx1"/>
                          </a:solidFill>
                          <a:effectLst/>
                          <a:latin typeface="ITC Stone Sans Std Semibold" pitchFamily="-112" charset="0"/>
                          <a:ea typeface="ＭＳ Ｐゴシック" charset="-128"/>
                        </a:rPr>
                        <a:t>Linked HashSet</a:t>
                      </a:r>
                    </a:p>
                  </a:txBody>
                  <a:tcPr marL="118872" marR="118872" marT="48768" marB="487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24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smtClean="0">
                          <a:ln>
                            <a:noFill/>
                          </a:ln>
                          <a:solidFill>
                            <a:schemeClr val="tx1"/>
                          </a:solidFill>
                          <a:effectLst/>
                          <a:latin typeface="ITC Stone Sans Std Semibold" pitchFamily="-112" charset="0"/>
                          <a:ea typeface="ＭＳ Ｐゴシック" charset="-128"/>
                        </a:rPr>
                        <a:t>Storage Type</a:t>
                      </a:r>
                    </a:p>
                  </a:txBody>
                  <a:tcPr marL="118872" marR="118872" marT="48768" marB="487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ITC Stone Sans Std Semibold" pitchFamily="-112" charset="0"/>
                          <a:ea typeface="ＭＳ Ｐゴシック" charset="-128"/>
                        </a:rPr>
                        <a:t>Hash Table</a:t>
                      </a:r>
                    </a:p>
                  </a:txBody>
                  <a:tcPr marL="118872" marR="118872" marT="48768" marB="48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ITC Stone Sans Std Semibold" pitchFamily="-112" charset="0"/>
                          <a:ea typeface="ＭＳ Ｐゴシック" charset="-128"/>
                        </a:rPr>
                        <a:t>Red-Black Tree</a:t>
                      </a:r>
                    </a:p>
                  </a:txBody>
                  <a:tcPr marL="118872" marR="118872" marT="48768" marB="48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ITC Stone Sans Std Semibold" pitchFamily="-112" charset="0"/>
                          <a:ea typeface="ＭＳ Ｐゴシック" charset="-128"/>
                        </a:rPr>
                        <a:t>Hash Table with a Linked List</a:t>
                      </a:r>
                    </a:p>
                  </a:txBody>
                  <a:tcPr marL="118872" marR="118872" marT="48768" marB="487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24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smtClean="0">
                          <a:ln>
                            <a:noFill/>
                          </a:ln>
                          <a:solidFill>
                            <a:schemeClr val="tx1"/>
                          </a:solidFill>
                          <a:effectLst/>
                          <a:latin typeface="ITC Stone Sans Std Semibold" pitchFamily="-112" charset="0"/>
                          <a:ea typeface="ＭＳ Ｐゴシック" charset="-128"/>
                        </a:rPr>
                        <a:t>Performance</a:t>
                      </a:r>
                    </a:p>
                  </a:txBody>
                  <a:tcPr marL="118872" marR="118872" marT="48768" marB="487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ITC Stone Sans Std Semibold" pitchFamily="-112" charset="0"/>
                          <a:ea typeface="ＭＳ Ｐゴシック" charset="-128"/>
                        </a:rPr>
                        <a:t>Best performance</a:t>
                      </a:r>
                    </a:p>
                  </a:txBody>
                  <a:tcPr marL="118872" marR="118872" marT="48768" marB="48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ITC Stone Sans Std Semibold" pitchFamily="-112" charset="0"/>
                          <a:ea typeface="ＭＳ Ｐゴシック" charset="-128"/>
                        </a:rPr>
                        <a:t>Slower than HashSet</a:t>
                      </a:r>
                    </a:p>
                  </a:txBody>
                  <a:tcPr marL="118872" marR="118872" marT="48768" marB="48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ITC Stone Sans Std Semibold" pitchFamily="-112" charset="0"/>
                          <a:ea typeface="ＭＳ Ｐゴシック" charset="-128"/>
                        </a:rPr>
                        <a:t>Little costly than HashSet</a:t>
                      </a:r>
                    </a:p>
                  </a:txBody>
                  <a:tcPr marL="118872" marR="118872" marT="48768" marB="487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23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smtClean="0">
                          <a:ln>
                            <a:noFill/>
                          </a:ln>
                          <a:solidFill>
                            <a:schemeClr val="tx1"/>
                          </a:solidFill>
                          <a:effectLst/>
                          <a:latin typeface="ITC Stone Sans Std Semibold" pitchFamily="-112" charset="0"/>
                          <a:ea typeface="ＭＳ Ｐゴシック" charset="-128"/>
                        </a:rPr>
                        <a:t>Order of Iteration</a:t>
                      </a:r>
                    </a:p>
                  </a:txBody>
                  <a:tcPr marL="118872" marR="118872" marT="48768" marB="487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ITC Stone Sans Std Semibold" pitchFamily="-112" charset="0"/>
                          <a:ea typeface="ＭＳ Ｐゴシック" charset="-128"/>
                        </a:rPr>
                        <a:t>No guarantee of order of iteration</a:t>
                      </a:r>
                    </a:p>
                  </a:txBody>
                  <a:tcPr marL="118872" marR="118872" marT="48768" marB="48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ITC Stone Sans Std Semibold" pitchFamily="-112" charset="0"/>
                          <a:ea typeface="ＭＳ Ｐゴシック" charset="-128"/>
                        </a:rPr>
                        <a:t>Order based </a:t>
                      </a:r>
                    </a:p>
                  </a:txBody>
                  <a:tcPr marL="118872" marR="118872" marT="48768" marB="48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ITC Stone Sans Std Semibold" pitchFamily="-112" charset="0"/>
                          <a:ea typeface="ＭＳ Ｐゴシック" charset="-128"/>
                        </a:rPr>
                        <a:t>Orders elements based on insertion</a:t>
                      </a:r>
                    </a:p>
                  </a:txBody>
                  <a:tcPr marL="118872" marR="118872" marT="48768" marB="487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Footer Placeholder 2"/>
          <p:cNvSpPr>
            <a:spLocks noGrp="1"/>
          </p:cNvSpPr>
          <p:nvPr>
            <p:ph type="ftr" sz="quarter" idx="11"/>
          </p:nvPr>
        </p:nvSpPr>
        <p:spPr/>
        <p:txBody>
          <a:bodyPr/>
          <a:lstStyle/>
          <a:p>
            <a:r>
              <a:rPr lang="en-US" smtClean="0">
                <a:solidFill>
                  <a:srgbClr val="002060"/>
                </a:solidFill>
                <a:latin typeface="Britannic Bold" pitchFamily="34" charset="0"/>
              </a:rPr>
              <a:t>Advanced Programming </a:t>
            </a:r>
            <a:endParaRPr lang="en-US" dirty="0" smtClean="0">
              <a:solidFill>
                <a:srgbClr val="002060"/>
              </a:solidFill>
              <a:latin typeface="Britannic Bold" pitchFamily="34" charset="0"/>
            </a:endParaRPr>
          </a:p>
        </p:txBody>
      </p:sp>
    </p:spTree>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HashSet</a:t>
            </a:r>
            <a:r>
              <a:rPr lang="en-US" dirty="0" smtClean="0"/>
              <a:t> &amp; Iterator</a:t>
            </a:r>
            <a:endParaRPr lang="en-US" dirty="0"/>
          </a:p>
        </p:txBody>
      </p:sp>
      <p:sp>
        <p:nvSpPr>
          <p:cNvPr id="3" name="Content Placeholder 2"/>
          <p:cNvSpPr>
            <a:spLocks noGrp="1"/>
          </p:cNvSpPr>
          <p:nvPr>
            <p:ph idx="1"/>
          </p:nvPr>
        </p:nvSpPr>
        <p:spPr>
          <a:xfrm>
            <a:off x="0" y="1056640"/>
            <a:ext cx="11391900" cy="5852160"/>
          </a:xfrm>
        </p:spPr>
        <p:txBody>
          <a:bodyPr/>
          <a:lstStyle/>
          <a:p>
            <a:pPr>
              <a:buNone/>
            </a:pPr>
            <a:r>
              <a:rPr lang="en-US" sz="1600" b="1" dirty="0">
                <a:latin typeface="Courier New" pitchFamily="49" charset="0"/>
                <a:cs typeface="Courier New" pitchFamily="49" charset="0"/>
              </a:rPr>
              <a:t>Program 1: Program shows the use of </a:t>
            </a:r>
            <a:r>
              <a:rPr lang="en-US" sz="1600" b="1" dirty="0" err="1">
                <a:latin typeface="Courier New" pitchFamily="49" charset="0"/>
                <a:cs typeface="Courier New" pitchFamily="49" charset="0"/>
              </a:rPr>
              <a:t>HashSet</a:t>
            </a:r>
            <a:r>
              <a:rPr lang="en-US" sz="1600" b="1" dirty="0">
                <a:latin typeface="Courier New" pitchFamily="49" charset="0"/>
                <a:cs typeface="Courier New" pitchFamily="49" charset="0"/>
              </a:rPr>
              <a:t> and Iterator.</a:t>
            </a:r>
          </a:p>
          <a:p>
            <a:pPr>
              <a:buNone/>
            </a:pPr>
            <a:r>
              <a:rPr lang="en-US" sz="1600" dirty="0">
                <a:latin typeface="Courier New" pitchFamily="49" charset="0"/>
                <a:cs typeface="Courier New" pitchFamily="49" charset="0"/>
              </a:rPr>
              <a:t>import </a:t>
            </a:r>
            <a:r>
              <a:rPr lang="en-US" sz="1600" dirty="0" err="1">
                <a:latin typeface="Courier New" pitchFamily="49" charset="0"/>
                <a:cs typeface="Courier New" pitchFamily="49" charset="0"/>
              </a:rPr>
              <a:t>java.util</a:t>
            </a:r>
            <a:r>
              <a:rPr lang="en-US" sz="1600" dirty="0">
                <a:latin typeface="Courier New" pitchFamily="49" charset="0"/>
                <a:cs typeface="Courier New" pitchFamily="49" charset="0"/>
              </a:rPr>
              <a:t>.*;</a:t>
            </a:r>
          </a:p>
          <a:p>
            <a:pPr>
              <a:buNone/>
            </a:pPr>
            <a:r>
              <a:rPr lang="en-US" sz="1600" dirty="0">
                <a:latin typeface="Courier New" pitchFamily="49" charset="0"/>
                <a:cs typeface="Courier New" pitchFamily="49" charset="0"/>
              </a:rPr>
              <a:t>class HS</a:t>
            </a:r>
          </a:p>
          <a:p>
            <a:pPr>
              <a:buNone/>
            </a:pPr>
            <a:r>
              <a:rPr lang="en-US" sz="1600" dirty="0">
                <a:latin typeface="Courier New" pitchFamily="49" charset="0"/>
                <a:cs typeface="Courier New" pitchFamily="49" charset="0"/>
              </a:rPr>
              <a:t>{ public static void main(String </a:t>
            </a:r>
            <a:r>
              <a:rPr lang="en-US" sz="1600" dirty="0" err="1">
                <a:latin typeface="Courier New" pitchFamily="49" charset="0"/>
                <a:cs typeface="Courier New" pitchFamily="49" charset="0"/>
              </a:rPr>
              <a:t>args</a:t>
            </a:r>
            <a:r>
              <a:rPr lang="en-US" sz="1600" dirty="0">
                <a:latin typeface="Courier New" pitchFamily="49" charset="0"/>
                <a:cs typeface="Courier New" pitchFamily="49" charset="0"/>
              </a:rPr>
              <a:t>[])</a:t>
            </a:r>
          </a:p>
          <a:p>
            <a:pPr>
              <a:buNone/>
            </a:pPr>
            <a:r>
              <a:rPr lang="en-US" sz="1600" dirty="0">
                <a:latin typeface="Courier New" pitchFamily="49" charset="0"/>
                <a:cs typeface="Courier New" pitchFamily="49" charset="0"/>
              </a:rPr>
              <a:t>  { //create a </a:t>
            </a:r>
            <a:r>
              <a:rPr lang="en-US" sz="1600" dirty="0" err="1">
                <a:latin typeface="Courier New" pitchFamily="49" charset="0"/>
                <a:cs typeface="Courier New" pitchFamily="49" charset="0"/>
              </a:rPr>
              <a:t>HashSet</a:t>
            </a:r>
            <a:r>
              <a:rPr lang="en-US" sz="1600" dirty="0">
                <a:latin typeface="Courier New" pitchFamily="49" charset="0"/>
                <a:cs typeface="Courier New" pitchFamily="49" charset="0"/>
              </a:rPr>
              <a:t> to store Strings</a:t>
            </a:r>
          </a:p>
          <a:p>
            <a:pPr>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HashSet</a:t>
            </a:r>
            <a:r>
              <a:rPr lang="en-US" sz="1600" dirty="0">
                <a:latin typeface="Courier New" pitchFamily="49" charset="0"/>
                <a:cs typeface="Courier New" pitchFamily="49" charset="0"/>
              </a:rPr>
              <a:t> &lt;String&gt; </a:t>
            </a:r>
            <a:r>
              <a:rPr lang="en-US" sz="1600" dirty="0" err="1">
                <a:latin typeface="Courier New" pitchFamily="49" charset="0"/>
                <a:cs typeface="Courier New" pitchFamily="49" charset="0"/>
              </a:rPr>
              <a:t>hs</a:t>
            </a:r>
            <a:r>
              <a:rPr lang="en-US" sz="1600" dirty="0">
                <a:latin typeface="Courier New" pitchFamily="49" charset="0"/>
                <a:cs typeface="Courier New" pitchFamily="49" charset="0"/>
              </a:rPr>
              <a:t> = new </a:t>
            </a:r>
            <a:r>
              <a:rPr lang="en-US" sz="1600" dirty="0" err="1">
                <a:latin typeface="Courier New" pitchFamily="49" charset="0"/>
                <a:cs typeface="Courier New" pitchFamily="49" charset="0"/>
              </a:rPr>
              <a:t>HashSet</a:t>
            </a:r>
            <a:r>
              <a:rPr lang="en-US" sz="1600" dirty="0">
                <a:latin typeface="Courier New" pitchFamily="49" charset="0"/>
                <a:cs typeface="Courier New" pitchFamily="49" charset="0"/>
              </a:rPr>
              <a:t>&lt;String&gt;();</a:t>
            </a:r>
          </a:p>
          <a:p>
            <a:pPr>
              <a:buNone/>
            </a:pPr>
            <a:r>
              <a:rPr lang="en-US" sz="1600" dirty="0">
                <a:latin typeface="Courier New" pitchFamily="49" charset="0"/>
                <a:cs typeface="Courier New" pitchFamily="49" charset="0"/>
              </a:rPr>
              <a:t>   //Store some String elements</a:t>
            </a:r>
          </a:p>
          <a:p>
            <a:pPr>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hs.add</a:t>
            </a:r>
            <a:r>
              <a:rPr lang="en-US" sz="1600" dirty="0">
                <a:latin typeface="Courier New" pitchFamily="49" charset="0"/>
                <a:cs typeface="Courier New" pitchFamily="49" charset="0"/>
              </a:rPr>
              <a:t> (“Ethiopia");</a:t>
            </a:r>
          </a:p>
          <a:p>
            <a:pPr>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hs.add</a:t>
            </a:r>
            <a:r>
              <a:rPr lang="en-US" sz="1600" dirty="0">
                <a:latin typeface="Courier New" pitchFamily="49" charset="0"/>
                <a:cs typeface="Courier New" pitchFamily="49" charset="0"/>
              </a:rPr>
              <a:t> ("America");</a:t>
            </a:r>
          </a:p>
          <a:p>
            <a:pPr>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hs.add</a:t>
            </a:r>
            <a:r>
              <a:rPr lang="en-US" sz="1600" dirty="0">
                <a:latin typeface="Courier New" pitchFamily="49" charset="0"/>
                <a:cs typeface="Courier New" pitchFamily="49" charset="0"/>
              </a:rPr>
              <a:t> ("Japan");</a:t>
            </a:r>
          </a:p>
          <a:p>
            <a:pPr>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hs.add</a:t>
            </a:r>
            <a:r>
              <a:rPr lang="en-US" sz="1600" dirty="0">
                <a:latin typeface="Courier New" pitchFamily="49" charset="0"/>
                <a:cs typeface="Courier New" pitchFamily="49" charset="0"/>
              </a:rPr>
              <a:t> ("China");</a:t>
            </a:r>
          </a:p>
          <a:p>
            <a:pPr>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hs.add</a:t>
            </a:r>
            <a:r>
              <a:rPr lang="en-US" sz="1600" dirty="0">
                <a:latin typeface="Courier New" pitchFamily="49" charset="0"/>
                <a:cs typeface="Courier New" pitchFamily="49" charset="0"/>
              </a:rPr>
              <a:t> ("America");</a:t>
            </a:r>
          </a:p>
          <a:p>
            <a:pPr>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hs.add</a:t>
            </a:r>
            <a:r>
              <a:rPr lang="en-US" sz="1600" dirty="0" smtClean="0">
                <a:latin typeface="Courier New" pitchFamily="49" charset="0"/>
                <a:cs typeface="Courier New" pitchFamily="49" charset="0"/>
              </a:rPr>
              <a:t>(“N. Korea”);</a:t>
            </a:r>
            <a:endParaRPr lang="en-US" sz="1600" dirty="0">
              <a:latin typeface="Courier New" pitchFamily="49" charset="0"/>
              <a:cs typeface="Courier New" pitchFamily="49" charset="0"/>
            </a:endParaRPr>
          </a:p>
          <a:p>
            <a:pPr>
              <a:buNone/>
            </a:pPr>
            <a:r>
              <a:rPr lang="en-US" sz="1600" dirty="0">
                <a:latin typeface="Courier New" pitchFamily="49" charset="0"/>
                <a:cs typeface="Courier New" pitchFamily="49" charset="0"/>
              </a:rPr>
              <a:t>   //view the </a:t>
            </a:r>
            <a:r>
              <a:rPr lang="en-US" sz="1600" dirty="0" err="1">
                <a:latin typeface="Courier New" pitchFamily="49" charset="0"/>
                <a:cs typeface="Courier New" pitchFamily="49" charset="0"/>
              </a:rPr>
              <a:t>HashSet</a:t>
            </a:r>
            <a:endParaRPr lang="en-US" sz="1600" dirty="0">
              <a:latin typeface="Courier New" pitchFamily="49" charset="0"/>
              <a:cs typeface="Courier New" pitchFamily="49" charset="0"/>
            </a:endParaRPr>
          </a:p>
          <a:p>
            <a:pPr>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System.out.println</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HashSet</a:t>
            </a:r>
            <a:r>
              <a:rPr lang="en-US" sz="1600" dirty="0">
                <a:latin typeface="Courier New" pitchFamily="49" charset="0"/>
                <a:cs typeface="Courier New" pitchFamily="49" charset="0"/>
              </a:rPr>
              <a:t> = " + </a:t>
            </a:r>
            <a:r>
              <a:rPr lang="en-US" sz="1600" dirty="0" err="1">
                <a:latin typeface="Courier New" pitchFamily="49" charset="0"/>
                <a:cs typeface="Courier New" pitchFamily="49" charset="0"/>
              </a:rPr>
              <a:t>hs</a:t>
            </a:r>
            <a:r>
              <a:rPr lang="en-US" sz="1600" dirty="0">
                <a:latin typeface="Courier New" pitchFamily="49" charset="0"/>
                <a:cs typeface="Courier New" pitchFamily="49" charset="0"/>
              </a:rPr>
              <a:t>);</a:t>
            </a:r>
          </a:p>
          <a:p>
            <a:pPr>
              <a:buNone/>
            </a:pPr>
            <a:r>
              <a:rPr lang="en-US" sz="1600" dirty="0">
                <a:latin typeface="Courier New" pitchFamily="49" charset="0"/>
                <a:cs typeface="Courier New" pitchFamily="49" charset="0"/>
              </a:rPr>
              <a:t>   //add an Iterator to </a:t>
            </a:r>
            <a:r>
              <a:rPr lang="en-US" sz="1600" dirty="0" err="1">
                <a:latin typeface="Courier New" pitchFamily="49" charset="0"/>
                <a:cs typeface="Courier New" pitchFamily="49" charset="0"/>
              </a:rPr>
              <a:t>hs</a:t>
            </a:r>
            <a:endParaRPr lang="en-US" sz="1600" dirty="0">
              <a:latin typeface="Courier New" pitchFamily="49" charset="0"/>
              <a:cs typeface="Courier New" pitchFamily="49" charset="0"/>
            </a:endParaRPr>
          </a:p>
          <a:p>
            <a:pPr>
              <a:buNone/>
            </a:pPr>
            <a:r>
              <a:rPr lang="en-US" sz="1600" dirty="0">
                <a:latin typeface="Courier New" pitchFamily="49" charset="0"/>
                <a:cs typeface="Courier New" pitchFamily="49" charset="0"/>
              </a:rPr>
              <a:t>   Iterator it = </a:t>
            </a:r>
            <a:r>
              <a:rPr lang="en-US" sz="1600" dirty="0" err="1">
                <a:latin typeface="Courier New" pitchFamily="49" charset="0"/>
                <a:cs typeface="Courier New" pitchFamily="49" charset="0"/>
              </a:rPr>
              <a:t>hs.iterator</a:t>
            </a:r>
            <a:r>
              <a:rPr lang="en-US" sz="1600" dirty="0">
                <a:latin typeface="Courier New" pitchFamily="49" charset="0"/>
                <a:cs typeface="Courier New" pitchFamily="49" charset="0"/>
              </a:rPr>
              <a:t> ();</a:t>
            </a:r>
          </a:p>
          <a:p>
            <a:pPr>
              <a:buNone/>
            </a:pPr>
            <a:r>
              <a:rPr lang="en-US" sz="1600" dirty="0">
                <a:latin typeface="Courier New" pitchFamily="49" charset="0"/>
                <a:cs typeface="Courier New" pitchFamily="49" charset="0"/>
              </a:rPr>
              <a:t>   //display element by element using Iterator</a:t>
            </a:r>
          </a:p>
          <a:p>
            <a:pPr>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System.out.println</a:t>
            </a:r>
            <a:r>
              <a:rPr lang="en-US" sz="1600" dirty="0">
                <a:latin typeface="Courier New" pitchFamily="49" charset="0"/>
                <a:cs typeface="Courier New" pitchFamily="49" charset="0"/>
              </a:rPr>
              <a:t> ("Elements Using Iterator: ");</a:t>
            </a:r>
          </a:p>
          <a:p>
            <a:pPr>
              <a:buNone/>
            </a:pPr>
            <a:r>
              <a:rPr lang="en-US" sz="1600" dirty="0">
                <a:latin typeface="Courier New" pitchFamily="49" charset="0"/>
                <a:cs typeface="Courier New" pitchFamily="49" charset="0"/>
              </a:rPr>
              <a:t>   while (</a:t>
            </a:r>
            <a:r>
              <a:rPr lang="en-US" sz="1600" dirty="0" err="1">
                <a:latin typeface="Courier New" pitchFamily="49" charset="0"/>
                <a:cs typeface="Courier New" pitchFamily="49" charset="0"/>
              </a:rPr>
              <a:t>it.hasNext</a:t>
            </a:r>
            <a:r>
              <a:rPr lang="en-US" sz="1600" dirty="0">
                <a:latin typeface="Courier New" pitchFamily="49" charset="0"/>
                <a:cs typeface="Courier New" pitchFamily="49" charset="0"/>
              </a:rPr>
              <a:t>() )</a:t>
            </a:r>
          </a:p>
          <a:p>
            <a:pPr>
              <a:buNone/>
            </a:pPr>
            <a:r>
              <a:rPr lang="en-US" sz="1600" dirty="0">
                <a:latin typeface="Courier New" pitchFamily="49" charset="0"/>
                <a:cs typeface="Courier New" pitchFamily="49" charset="0"/>
              </a:rPr>
              <a:t>   { String s = (String) </a:t>
            </a:r>
            <a:r>
              <a:rPr lang="en-US" sz="1600" dirty="0" err="1">
                <a:latin typeface="Courier New" pitchFamily="49" charset="0"/>
                <a:cs typeface="Courier New" pitchFamily="49" charset="0"/>
              </a:rPr>
              <a:t>it.next</a:t>
            </a:r>
            <a:r>
              <a:rPr lang="en-US" sz="1600" dirty="0">
                <a:latin typeface="Courier New" pitchFamily="49" charset="0"/>
                <a:cs typeface="Courier New" pitchFamily="49" charset="0"/>
              </a:rPr>
              <a:t> ();</a:t>
            </a:r>
          </a:p>
          <a:p>
            <a:pPr>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System.out.println</a:t>
            </a:r>
            <a:r>
              <a:rPr lang="en-US" sz="1600" dirty="0">
                <a:latin typeface="Courier New" pitchFamily="49" charset="0"/>
                <a:cs typeface="Courier New" pitchFamily="49" charset="0"/>
              </a:rPr>
              <a:t>(s);</a:t>
            </a:r>
          </a:p>
          <a:p>
            <a:pPr>
              <a:buNone/>
            </a:pPr>
            <a:r>
              <a:rPr lang="en-US" sz="1600" dirty="0">
                <a:latin typeface="Courier New" pitchFamily="49" charset="0"/>
                <a:cs typeface="Courier New" pitchFamily="49" charset="0"/>
              </a:rPr>
              <a:t>   }</a:t>
            </a:r>
          </a:p>
          <a:p>
            <a:pPr>
              <a:buNone/>
            </a:pPr>
            <a:r>
              <a:rPr lang="en-US" sz="1600" dirty="0">
                <a:latin typeface="Courier New" pitchFamily="49" charset="0"/>
                <a:cs typeface="Courier New" pitchFamily="49" charset="0"/>
              </a:rPr>
              <a:t>  }</a:t>
            </a:r>
          </a:p>
          <a:p>
            <a:pPr>
              <a:buNone/>
            </a:pPr>
            <a:r>
              <a:rPr lang="en-US" sz="1600" dirty="0">
                <a:latin typeface="Courier New" pitchFamily="49" charset="0"/>
                <a:cs typeface="Courier New" pitchFamily="49" charset="0"/>
              </a:rPr>
              <a:t>}</a:t>
            </a:r>
          </a:p>
          <a:p>
            <a:endParaRPr lang="en-US" dirty="0"/>
          </a:p>
        </p:txBody>
      </p:sp>
      <p:sp>
        <p:nvSpPr>
          <p:cNvPr id="4" name="Footer Placeholder 3"/>
          <p:cNvSpPr>
            <a:spLocks noGrp="1"/>
          </p:cNvSpPr>
          <p:nvPr>
            <p:ph type="ftr" sz="quarter" idx="11"/>
          </p:nvPr>
        </p:nvSpPr>
        <p:spPr/>
        <p:txBody>
          <a:bodyPr/>
          <a:lstStyle/>
          <a:p>
            <a:r>
              <a:rPr lang="en-US" smtClean="0">
                <a:solidFill>
                  <a:srgbClr val="002060"/>
                </a:solidFill>
                <a:latin typeface="Britannic Bold" pitchFamily="34" charset="0"/>
              </a:rPr>
              <a:t>Advanced Programming </a:t>
            </a:r>
            <a:endParaRPr lang="en-US" dirty="0" smtClean="0">
              <a:solidFill>
                <a:srgbClr val="002060"/>
              </a:solidFill>
              <a:latin typeface="Britannic Bold" pitchFamily="34" charset="0"/>
            </a:endParaRPr>
          </a:p>
        </p:txBody>
      </p:sp>
    </p:spTree>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a:t>Map Interface</a:t>
            </a:r>
          </a:p>
        </p:txBody>
      </p:sp>
      <p:sp>
        <p:nvSpPr>
          <p:cNvPr id="100355" name="Rectangle 3"/>
          <p:cNvSpPr>
            <a:spLocks noGrp="1" noChangeArrowheads="1"/>
          </p:cNvSpPr>
          <p:nvPr>
            <p:ph type="body" idx="1"/>
          </p:nvPr>
        </p:nvSpPr>
        <p:spPr>
          <a:xfrm>
            <a:off x="495300" y="1056640"/>
            <a:ext cx="10599420" cy="2682240"/>
          </a:xfrm>
        </p:spPr>
        <p:txBody>
          <a:bodyPr/>
          <a:lstStyle/>
          <a:p>
            <a:r>
              <a:rPr lang="en-US" sz="3300" dirty="0"/>
              <a:t>Stores key/value pairs</a:t>
            </a:r>
          </a:p>
          <a:p>
            <a:r>
              <a:rPr lang="en-US" sz="3300" dirty="0"/>
              <a:t>Maps from the key to the value</a:t>
            </a:r>
          </a:p>
          <a:p>
            <a:r>
              <a:rPr lang="en-US" sz="3300" dirty="0"/>
              <a:t>Keys are unique </a:t>
            </a:r>
          </a:p>
          <a:p>
            <a:pPr lvl="1"/>
            <a:r>
              <a:rPr lang="en-US" sz="2900" dirty="0"/>
              <a:t>a single key only appears once in the Map</a:t>
            </a:r>
          </a:p>
          <a:p>
            <a:pPr lvl="1"/>
            <a:r>
              <a:rPr lang="en-US" sz="2900" dirty="0"/>
              <a:t>a key can map to only one value</a:t>
            </a:r>
          </a:p>
          <a:p>
            <a:r>
              <a:rPr lang="en-US" sz="3300" dirty="0"/>
              <a:t>Values do not have to be unique</a:t>
            </a:r>
          </a:p>
          <a:p>
            <a:endParaRPr lang="en-US" sz="3300" dirty="0"/>
          </a:p>
        </p:txBody>
      </p:sp>
      <p:sp>
        <p:nvSpPr>
          <p:cNvPr id="5" name="Rectangle 4"/>
          <p:cNvSpPr>
            <a:spLocks noChangeArrowheads="1"/>
          </p:cNvSpPr>
          <p:nvPr/>
        </p:nvSpPr>
        <p:spPr bwMode="auto">
          <a:xfrm>
            <a:off x="8816340" y="1137920"/>
            <a:ext cx="1584960" cy="487680"/>
          </a:xfrm>
          <a:prstGeom prst="rect">
            <a:avLst/>
          </a:prstGeom>
          <a:solidFill>
            <a:srgbClr val="BBE0E3"/>
          </a:solidFill>
          <a:ln w="9525">
            <a:solidFill>
              <a:srgbClr val="000000"/>
            </a:solidFill>
            <a:miter lim="800000"/>
            <a:headEnd/>
            <a:tailEnd/>
          </a:ln>
        </p:spPr>
        <p:txBody>
          <a:bodyPr wrap="none" lIns="107108" tIns="53554" rIns="107108" bIns="53554" anchor="ctr"/>
          <a:lstStyle/>
          <a:p>
            <a:pPr algn="ctr">
              <a:defRPr/>
            </a:pPr>
            <a:r>
              <a:rPr lang="en-US" sz="2300" kern="0">
                <a:solidFill>
                  <a:sysClr val="windowText" lastClr="000000"/>
                </a:solidFill>
              </a:rPr>
              <a:t>Map</a:t>
            </a:r>
          </a:p>
        </p:txBody>
      </p:sp>
      <p:sp>
        <p:nvSpPr>
          <p:cNvPr id="12" name="Rectangle 5"/>
          <p:cNvSpPr>
            <a:spLocks noChangeArrowheads="1"/>
          </p:cNvSpPr>
          <p:nvPr/>
        </p:nvSpPr>
        <p:spPr bwMode="auto">
          <a:xfrm>
            <a:off x="7627620" y="2194560"/>
            <a:ext cx="1584960" cy="487680"/>
          </a:xfrm>
          <a:prstGeom prst="rect">
            <a:avLst/>
          </a:prstGeom>
          <a:solidFill>
            <a:srgbClr val="BBE0E3"/>
          </a:solidFill>
          <a:ln w="9525">
            <a:solidFill>
              <a:srgbClr val="000000"/>
            </a:solidFill>
            <a:miter lim="800000"/>
            <a:headEnd/>
            <a:tailEnd/>
          </a:ln>
        </p:spPr>
        <p:txBody>
          <a:bodyPr wrap="none" lIns="107108" tIns="53554" rIns="107108" bIns="53554" anchor="ctr"/>
          <a:lstStyle/>
          <a:p>
            <a:pPr algn="ctr">
              <a:defRPr/>
            </a:pPr>
            <a:r>
              <a:rPr lang="en-US" sz="2300" kern="0">
                <a:solidFill>
                  <a:sysClr val="windowText" lastClr="000000"/>
                </a:solidFill>
              </a:rPr>
              <a:t>HashMap</a:t>
            </a:r>
          </a:p>
        </p:txBody>
      </p:sp>
      <p:cxnSp>
        <p:nvCxnSpPr>
          <p:cNvPr id="13" name="AutoShape 8"/>
          <p:cNvCxnSpPr>
            <a:cxnSpLocks noChangeShapeType="1"/>
          </p:cNvCxnSpPr>
          <p:nvPr/>
        </p:nvCxnSpPr>
        <p:spPr bwMode="auto">
          <a:xfrm rot="5400000" flipH="1" flipV="1">
            <a:off x="8531860" y="1414780"/>
            <a:ext cx="568960" cy="990600"/>
          </a:xfrm>
          <a:prstGeom prst="straightConnector1">
            <a:avLst/>
          </a:prstGeom>
          <a:noFill/>
          <a:ln w="9525">
            <a:solidFill>
              <a:srgbClr val="000000"/>
            </a:solidFill>
            <a:round/>
            <a:headEnd/>
            <a:tailEnd type="triangle" w="med" len="med"/>
          </a:ln>
        </p:spPr>
      </p:cxnSp>
      <p:sp>
        <p:nvSpPr>
          <p:cNvPr id="18" name="Rectangle 6"/>
          <p:cNvSpPr>
            <a:spLocks noChangeArrowheads="1"/>
          </p:cNvSpPr>
          <p:nvPr/>
        </p:nvSpPr>
        <p:spPr bwMode="auto">
          <a:xfrm>
            <a:off x="9806940" y="2194560"/>
            <a:ext cx="1584960" cy="487680"/>
          </a:xfrm>
          <a:prstGeom prst="rect">
            <a:avLst/>
          </a:prstGeom>
          <a:solidFill>
            <a:srgbClr val="BBE0E3"/>
          </a:solidFill>
          <a:ln w="9525">
            <a:solidFill>
              <a:srgbClr val="000000"/>
            </a:solidFill>
            <a:miter lim="800000"/>
            <a:headEnd/>
            <a:tailEnd/>
          </a:ln>
        </p:spPr>
        <p:txBody>
          <a:bodyPr wrap="none" lIns="107108" tIns="53554" rIns="107108" bIns="53554" anchor="ctr"/>
          <a:lstStyle/>
          <a:p>
            <a:pPr algn="ctr">
              <a:defRPr/>
            </a:pPr>
            <a:r>
              <a:rPr lang="en-US" sz="2300" kern="0" dirty="0" err="1">
                <a:solidFill>
                  <a:sysClr val="windowText" lastClr="000000"/>
                </a:solidFill>
              </a:rPr>
              <a:t>TreeMap</a:t>
            </a:r>
            <a:endParaRPr lang="en-US" sz="2300" kern="0" dirty="0">
              <a:solidFill>
                <a:sysClr val="windowText" lastClr="000000"/>
              </a:solidFill>
            </a:endParaRPr>
          </a:p>
        </p:txBody>
      </p:sp>
      <p:cxnSp>
        <p:nvCxnSpPr>
          <p:cNvPr id="19" name="AutoShape 9"/>
          <p:cNvCxnSpPr>
            <a:cxnSpLocks noChangeShapeType="1"/>
            <a:stCxn id="18" idx="0"/>
          </p:cNvCxnSpPr>
          <p:nvPr/>
        </p:nvCxnSpPr>
        <p:spPr bwMode="auto">
          <a:xfrm rot="16200000" flipV="1">
            <a:off x="9918700" y="1513840"/>
            <a:ext cx="568960" cy="792480"/>
          </a:xfrm>
          <a:prstGeom prst="straightConnector1">
            <a:avLst/>
          </a:prstGeom>
          <a:noFill/>
          <a:ln w="9525">
            <a:solidFill>
              <a:srgbClr val="000000"/>
            </a:solidFill>
            <a:round/>
            <a:headEnd/>
            <a:tailEnd type="triangle" w="med" len="med"/>
          </a:ln>
        </p:spPr>
      </p:cxnSp>
      <p:sp>
        <p:nvSpPr>
          <p:cNvPr id="9" name="Rectangle 8"/>
          <p:cNvSpPr/>
          <p:nvPr/>
        </p:nvSpPr>
        <p:spPr>
          <a:xfrm>
            <a:off x="495300" y="3966593"/>
            <a:ext cx="11193780" cy="3293641"/>
          </a:xfrm>
          <a:prstGeom prst="rect">
            <a:avLst/>
          </a:prstGeom>
        </p:spPr>
        <p:txBody>
          <a:bodyPr wrap="square" lIns="107108" tIns="53554" rIns="107108" bIns="53554">
            <a:spAutoFit/>
          </a:bodyPr>
          <a:lstStyle/>
          <a:p>
            <a:r>
              <a:rPr lang="en-US" sz="2300" dirty="0" err="1"/>
              <a:t>HashMap</a:t>
            </a:r>
            <a:endParaRPr lang="en-US" sz="2300" dirty="0"/>
          </a:p>
          <a:p>
            <a:pPr marL="799591" lvl="1" indent="-264051">
              <a:buClr>
                <a:srgbClr val="FF0000"/>
              </a:buClr>
              <a:buFont typeface="Wingdings" pitchFamily="2" charset="2"/>
              <a:buChar char="§"/>
            </a:pPr>
            <a:r>
              <a:rPr lang="en-US" sz="2300" dirty="0"/>
              <a:t>The keys are a set - unique, unordered</a:t>
            </a:r>
          </a:p>
          <a:p>
            <a:pPr marL="799591" lvl="1" indent="-264051">
              <a:buClr>
                <a:srgbClr val="FF0000"/>
              </a:buClr>
              <a:buFont typeface="Wingdings" pitchFamily="2" charset="2"/>
              <a:buChar char="§"/>
            </a:pPr>
            <a:r>
              <a:rPr lang="en-US" sz="2300" dirty="0"/>
              <a:t>Fast</a:t>
            </a:r>
          </a:p>
          <a:p>
            <a:endParaRPr lang="en-US" sz="2300" dirty="0"/>
          </a:p>
          <a:p>
            <a:r>
              <a:rPr lang="en-US" sz="2300" dirty="0" err="1"/>
              <a:t>TreeMap</a:t>
            </a:r>
            <a:endParaRPr lang="en-US" sz="2300" dirty="0"/>
          </a:p>
          <a:p>
            <a:pPr marL="799591" lvl="1" indent="-264051">
              <a:buClr>
                <a:srgbClr val="FF0000"/>
              </a:buClr>
              <a:buFont typeface="Wingdings" pitchFamily="2" charset="2"/>
              <a:buChar char="§"/>
            </a:pPr>
            <a:r>
              <a:rPr lang="en-US" sz="2300" dirty="0"/>
              <a:t>The keys are a set - unique, ordered</a:t>
            </a:r>
          </a:p>
          <a:p>
            <a:pPr marL="799591" lvl="1" indent="-264051">
              <a:buClr>
                <a:srgbClr val="FF0000"/>
              </a:buClr>
              <a:buFont typeface="Wingdings" pitchFamily="2" charset="2"/>
              <a:buChar char="§"/>
            </a:pPr>
            <a:r>
              <a:rPr lang="en-US" sz="2300" dirty="0"/>
              <a:t>Same options for ordering as a TreeSet</a:t>
            </a:r>
          </a:p>
          <a:p>
            <a:pPr lvl="2"/>
            <a:r>
              <a:rPr lang="en-US" sz="2300" i="1" dirty="0"/>
              <a:t>Natural order (Comparable, </a:t>
            </a:r>
            <a:r>
              <a:rPr lang="en-US" sz="2300" i="1" dirty="0" err="1"/>
              <a:t>compareTo</a:t>
            </a:r>
            <a:r>
              <a:rPr lang="en-US" sz="2300" i="1" dirty="0"/>
              <a:t>(Object))</a:t>
            </a:r>
          </a:p>
          <a:p>
            <a:pPr lvl="2"/>
            <a:r>
              <a:rPr lang="en-US" sz="2300" i="1" dirty="0"/>
              <a:t>Special order (Comparator, compare(Object, Object))</a:t>
            </a:r>
          </a:p>
        </p:txBody>
      </p:sp>
      <p:sp>
        <p:nvSpPr>
          <p:cNvPr id="2" name="Footer Placeholder 1"/>
          <p:cNvSpPr>
            <a:spLocks noGrp="1"/>
          </p:cNvSpPr>
          <p:nvPr>
            <p:ph type="ftr" sz="quarter" idx="11"/>
          </p:nvPr>
        </p:nvSpPr>
        <p:spPr/>
        <p:txBody>
          <a:bodyPr/>
          <a:lstStyle/>
          <a:p>
            <a:r>
              <a:rPr lang="en-US" smtClean="0">
                <a:solidFill>
                  <a:srgbClr val="002060"/>
                </a:solidFill>
                <a:latin typeface="Britannic Bold" pitchFamily="34" charset="0"/>
              </a:rPr>
              <a:t>Advanced Programming </a:t>
            </a:r>
            <a:endParaRPr lang="en-US" dirty="0" smtClean="0">
              <a:solidFill>
                <a:srgbClr val="002060"/>
              </a:solidFill>
              <a:latin typeface="Britannic Bold" pitchFamily="34" charset="0"/>
            </a:endParaRPr>
          </a:p>
        </p:txBody>
      </p:sp>
    </p:spTree>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t>Map methods</a:t>
            </a:r>
          </a:p>
        </p:txBody>
      </p:sp>
      <p:sp>
        <p:nvSpPr>
          <p:cNvPr id="101379" name="Rectangle 3"/>
          <p:cNvSpPr>
            <a:spLocks noGrp="1" noChangeArrowheads="1"/>
          </p:cNvSpPr>
          <p:nvPr>
            <p:ph type="body" idx="1"/>
          </p:nvPr>
        </p:nvSpPr>
        <p:spPr>
          <a:xfrm>
            <a:off x="495300" y="1137920"/>
            <a:ext cx="10698480" cy="5445760"/>
          </a:xfrm>
        </p:spPr>
        <p:txBody>
          <a:bodyPr/>
          <a:lstStyle/>
          <a:p>
            <a:pPr>
              <a:buFontTx/>
              <a:buNone/>
            </a:pPr>
            <a:r>
              <a:rPr lang="en-US" b="1" dirty="0">
                <a:latin typeface="Courier New" pitchFamily="49" charset="0"/>
              </a:rPr>
              <a:t>Object put(Object key, Object value)</a:t>
            </a:r>
          </a:p>
          <a:p>
            <a:pPr>
              <a:buFontTx/>
              <a:buNone/>
            </a:pPr>
            <a:r>
              <a:rPr lang="en-US" b="1" dirty="0">
                <a:latin typeface="Courier New" pitchFamily="49" charset="0"/>
              </a:rPr>
              <a:t>Object get(Object key)</a:t>
            </a:r>
          </a:p>
          <a:p>
            <a:pPr>
              <a:buFontTx/>
              <a:buNone/>
            </a:pPr>
            <a:r>
              <a:rPr lang="en-US" b="1" dirty="0">
                <a:latin typeface="Courier New" pitchFamily="49" charset="0"/>
              </a:rPr>
              <a:t>Object remove(Object key)</a:t>
            </a:r>
          </a:p>
          <a:p>
            <a:pPr>
              <a:buFontTx/>
              <a:buNone/>
            </a:pPr>
            <a:r>
              <a:rPr lang="en-US" b="1" dirty="0" err="1">
                <a:latin typeface="Courier New" pitchFamily="49" charset="0"/>
              </a:rPr>
              <a:t>boolean</a:t>
            </a:r>
            <a:r>
              <a:rPr lang="en-US" b="1" dirty="0">
                <a:latin typeface="Courier New" pitchFamily="49" charset="0"/>
              </a:rPr>
              <a:t> </a:t>
            </a:r>
            <a:r>
              <a:rPr lang="en-US" b="1" dirty="0" err="1">
                <a:latin typeface="Courier New" pitchFamily="49" charset="0"/>
              </a:rPr>
              <a:t>containsKey</a:t>
            </a:r>
            <a:r>
              <a:rPr lang="en-US" b="1" dirty="0">
                <a:latin typeface="Courier New" pitchFamily="49" charset="0"/>
              </a:rPr>
              <a:t>(Object key)</a:t>
            </a:r>
          </a:p>
          <a:p>
            <a:pPr>
              <a:buFontTx/>
              <a:buNone/>
            </a:pPr>
            <a:r>
              <a:rPr lang="en-US" b="1" dirty="0" err="1">
                <a:latin typeface="Courier New" pitchFamily="49" charset="0"/>
              </a:rPr>
              <a:t>boolean</a:t>
            </a:r>
            <a:r>
              <a:rPr lang="en-US" b="1" dirty="0">
                <a:latin typeface="Courier New" pitchFamily="49" charset="0"/>
              </a:rPr>
              <a:t> </a:t>
            </a:r>
            <a:r>
              <a:rPr lang="en-US" b="1" dirty="0" err="1">
                <a:latin typeface="Courier New" pitchFamily="49" charset="0"/>
              </a:rPr>
              <a:t>containsValue</a:t>
            </a:r>
            <a:r>
              <a:rPr lang="en-US" b="1" dirty="0">
                <a:latin typeface="Courier New" pitchFamily="49" charset="0"/>
              </a:rPr>
              <a:t>(Object value)</a:t>
            </a:r>
          </a:p>
          <a:p>
            <a:pPr>
              <a:buFontTx/>
              <a:buNone/>
            </a:pPr>
            <a:r>
              <a:rPr lang="en-US" b="1" dirty="0" err="1">
                <a:latin typeface="Courier New" pitchFamily="49" charset="0"/>
              </a:rPr>
              <a:t>int</a:t>
            </a:r>
            <a:r>
              <a:rPr lang="en-US" b="1" dirty="0">
                <a:latin typeface="Courier New" pitchFamily="49" charset="0"/>
              </a:rPr>
              <a:t> size()</a:t>
            </a:r>
          </a:p>
          <a:p>
            <a:pPr>
              <a:buFontTx/>
              <a:buNone/>
            </a:pPr>
            <a:r>
              <a:rPr lang="en-US" b="1" dirty="0" err="1">
                <a:latin typeface="Courier New" pitchFamily="49" charset="0"/>
              </a:rPr>
              <a:t>boolean</a:t>
            </a:r>
            <a:r>
              <a:rPr lang="en-US" b="1" dirty="0">
                <a:latin typeface="Courier New" pitchFamily="49" charset="0"/>
              </a:rPr>
              <a:t> </a:t>
            </a:r>
            <a:r>
              <a:rPr lang="en-US" b="1" dirty="0" err="1">
                <a:latin typeface="Courier New" pitchFamily="49" charset="0"/>
              </a:rPr>
              <a:t>isEmpty</a:t>
            </a:r>
            <a:r>
              <a:rPr lang="en-US" b="1" dirty="0">
                <a:latin typeface="Courier New" pitchFamily="49" charset="0"/>
              </a:rPr>
              <a:t>()</a:t>
            </a:r>
          </a:p>
        </p:txBody>
      </p:sp>
      <p:sp>
        <p:nvSpPr>
          <p:cNvPr id="2" name="Footer Placeholder 1"/>
          <p:cNvSpPr>
            <a:spLocks noGrp="1"/>
          </p:cNvSpPr>
          <p:nvPr>
            <p:ph type="ftr" sz="quarter" idx="11"/>
          </p:nvPr>
        </p:nvSpPr>
        <p:spPr/>
        <p:txBody>
          <a:bodyPr/>
          <a:lstStyle/>
          <a:p>
            <a:r>
              <a:rPr lang="en-US" smtClean="0">
                <a:solidFill>
                  <a:srgbClr val="002060"/>
                </a:solidFill>
                <a:latin typeface="Britannic Bold" pitchFamily="34" charset="0"/>
              </a:rPr>
              <a:t>Advanced Programming </a:t>
            </a:r>
            <a:endParaRPr lang="en-US" dirty="0" smtClean="0">
              <a:solidFill>
                <a:srgbClr val="002060"/>
              </a:solidFill>
              <a:latin typeface="Britannic Bold" pitchFamily="34" charset="0"/>
            </a:endParaRPr>
          </a:p>
        </p:txBody>
      </p:sp>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t>Map views</a:t>
            </a:r>
          </a:p>
        </p:txBody>
      </p:sp>
      <p:sp>
        <p:nvSpPr>
          <p:cNvPr id="102403" name="Rectangle 3"/>
          <p:cNvSpPr>
            <a:spLocks noGrp="1" noChangeArrowheads="1"/>
          </p:cNvSpPr>
          <p:nvPr>
            <p:ph type="body" idx="1"/>
          </p:nvPr>
        </p:nvSpPr>
        <p:spPr>
          <a:xfrm>
            <a:off x="495300" y="1056640"/>
            <a:ext cx="10500360" cy="5527040"/>
          </a:xfrm>
        </p:spPr>
        <p:txBody>
          <a:bodyPr/>
          <a:lstStyle/>
          <a:p>
            <a:r>
              <a:rPr lang="en-US" dirty="0"/>
              <a:t>A means of iterating over the keys and values in a Map</a:t>
            </a:r>
          </a:p>
          <a:p>
            <a:r>
              <a:rPr lang="en-US" b="1" dirty="0">
                <a:latin typeface="Courier New" pitchFamily="49" charset="0"/>
              </a:rPr>
              <a:t>Set </a:t>
            </a:r>
            <a:r>
              <a:rPr lang="en-US" b="1" dirty="0" err="1">
                <a:latin typeface="Courier New" pitchFamily="49" charset="0"/>
              </a:rPr>
              <a:t>keySet</a:t>
            </a:r>
            <a:r>
              <a:rPr lang="en-US" b="1" dirty="0">
                <a:latin typeface="Courier New" pitchFamily="49" charset="0"/>
              </a:rPr>
              <a:t>()</a:t>
            </a:r>
            <a:endParaRPr lang="en-US" dirty="0"/>
          </a:p>
          <a:p>
            <a:pPr lvl="1"/>
            <a:r>
              <a:rPr lang="en-US" sz="2900" dirty="0"/>
              <a:t>returns the Set of keys contained in the Map</a:t>
            </a:r>
          </a:p>
          <a:p>
            <a:r>
              <a:rPr lang="en-US" b="1" dirty="0">
                <a:latin typeface="Courier New" pitchFamily="49" charset="0"/>
              </a:rPr>
              <a:t>Collection values()</a:t>
            </a:r>
            <a:endParaRPr lang="en-US" dirty="0"/>
          </a:p>
          <a:p>
            <a:pPr lvl="1"/>
            <a:r>
              <a:rPr lang="en-US" sz="2900" dirty="0"/>
              <a:t>returns the Collection of values contained in the Map. This Collection is not a Set, as multiple keys can map to the same value. </a:t>
            </a:r>
          </a:p>
          <a:p>
            <a:r>
              <a:rPr lang="en-US" b="1" dirty="0">
                <a:latin typeface="Courier New" pitchFamily="49" charset="0"/>
              </a:rPr>
              <a:t>Set </a:t>
            </a:r>
            <a:r>
              <a:rPr lang="en-US" b="1" dirty="0" err="1">
                <a:latin typeface="Courier New" pitchFamily="49" charset="0"/>
              </a:rPr>
              <a:t>entrySet</a:t>
            </a:r>
            <a:r>
              <a:rPr lang="en-US" b="1" dirty="0">
                <a:latin typeface="Courier New" pitchFamily="49" charset="0"/>
              </a:rPr>
              <a:t>()</a:t>
            </a:r>
            <a:endParaRPr lang="en-US" dirty="0"/>
          </a:p>
          <a:p>
            <a:pPr lvl="1"/>
            <a:r>
              <a:rPr lang="en-US" sz="2900" dirty="0"/>
              <a:t>returns the Set of key-value pairs contained in the Map. The Map interface provides a small nested interface called </a:t>
            </a:r>
            <a:r>
              <a:rPr lang="en-US" sz="2900" dirty="0" err="1"/>
              <a:t>Map.Entry</a:t>
            </a:r>
            <a:r>
              <a:rPr lang="en-US" sz="2900" dirty="0"/>
              <a:t> that is the type of the elements in this Set. </a:t>
            </a:r>
          </a:p>
        </p:txBody>
      </p:sp>
      <p:sp>
        <p:nvSpPr>
          <p:cNvPr id="2" name="Footer Placeholder 1"/>
          <p:cNvSpPr>
            <a:spLocks noGrp="1"/>
          </p:cNvSpPr>
          <p:nvPr>
            <p:ph type="ftr" sz="quarter" idx="11"/>
          </p:nvPr>
        </p:nvSpPr>
        <p:spPr/>
        <p:txBody>
          <a:bodyPr/>
          <a:lstStyle/>
          <a:p>
            <a:r>
              <a:rPr lang="en-US" smtClean="0">
                <a:solidFill>
                  <a:srgbClr val="002060"/>
                </a:solidFill>
                <a:latin typeface="Britannic Bold" pitchFamily="34" charset="0"/>
              </a:rPr>
              <a:t>Advanced Programming </a:t>
            </a:r>
            <a:endParaRPr lang="en-US" dirty="0" smtClean="0">
              <a:solidFill>
                <a:srgbClr val="002060"/>
              </a:solidFill>
              <a:latin typeface="Britannic Bold" pitchFamily="34" charset="0"/>
            </a:endParaRPr>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495300" y="1056640"/>
            <a:ext cx="10896600" cy="4734560"/>
          </a:xfrm>
        </p:spPr>
        <p:txBody>
          <a:bodyPr/>
          <a:lstStyle/>
          <a:p>
            <a:pPr>
              <a:lnSpc>
                <a:spcPct val="200000"/>
              </a:lnSpc>
              <a:buSzPct val="85000"/>
              <a:buNone/>
            </a:pPr>
            <a:r>
              <a:rPr lang="en-US" b="1" dirty="0" smtClean="0">
                <a:solidFill>
                  <a:srgbClr val="000000"/>
                </a:solidFill>
                <a:latin typeface="Perpetua" pitchFamily="18" charset="0"/>
              </a:rPr>
              <a:t>At the end of this session students will be able to :</a:t>
            </a:r>
          </a:p>
          <a:p>
            <a:pPr algn="just">
              <a:lnSpc>
                <a:spcPct val="100000"/>
              </a:lnSpc>
              <a:buSzPct val="85000"/>
              <a:buFont typeface="Webdings" pitchFamily="18" charset="2"/>
              <a:buChar char="ÿ"/>
            </a:pPr>
            <a:r>
              <a:rPr lang="en-US" b="1" dirty="0" smtClean="0">
                <a:solidFill>
                  <a:srgbClr val="000000"/>
                </a:solidFill>
                <a:latin typeface="Perpetua" pitchFamily="18" charset="0"/>
              </a:rPr>
              <a:t>Describe Java </a:t>
            </a:r>
            <a:r>
              <a:rPr lang="en-US" b="1" dirty="0">
                <a:solidFill>
                  <a:srgbClr val="000000"/>
                </a:solidFill>
                <a:latin typeface="Perpetua" pitchFamily="18" charset="0"/>
              </a:rPr>
              <a:t>Collection Framework</a:t>
            </a:r>
          </a:p>
          <a:p>
            <a:pPr algn="just">
              <a:lnSpc>
                <a:spcPct val="100000"/>
              </a:lnSpc>
              <a:buSzPct val="85000"/>
              <a:buFont typeface="Webdings" pitchFamily="18" charset="2"/>
              <a:buChar char="ÿ"/>
            </a:pPr>
            <a:r>
              <a:rPr lang="en-US" b="1" dirty="0" smtClean="0">
                <a:solidFill>
                  <a:srgbClr val="000000"/>
                </a:solidFill>
                <a:latin typeface="Perpetua" pitchFamily="18" charset="0"/>
              </a:rPr>
              <a:t>Identify Hierarchy </a:t>
            </a:r>
            <a:r>
              <a:rPr lang="en-US" b="1" dirty="0">
                <a:solidFill>
                  <a:srgbClr val="000000"/>
                </a:solidFill>
                <a:latin typeface="Perpetua" pitchFamily="18" charset="0"/>
              </a:rPr>
              <a:t>of Collection Framework</a:t>
            </a:r>
          </a:p>
          <a:p>
            <a:pPr algn="just">
              <a:lnSpc>
                <a:spcPct val="100000"/>
              </a:lnSpc>
              <a:buSzPct val="85000"/>
              <a:buFont typeface="Webdings" pitchFamily="18" charset="2"/>
              <a:buChar char="ÿ"/>
            </a:pPr>
            <a:r>
              <a:rPr lang="en-US" b="1" dirty="0" smtClean="0">
                <a:solidFill>
                  <a:srgbClr val="000000"/>
                </a:solidFill>
                <a:latin typeface="Perpetua" pitchFamily="18" charset="0"/>
              </a:rPr>
              <a:t>Identify Collection interfaces</a:t>
            </a:r>
            <a:endParaRPr lang="en-US" b="1" dirty="0">
              <a:solidFill>
                <a:srgbClr val="000000"/>
              </a:solidFill>
              <a:latin typeface="Perpetua" pitchFamily="18" charset="0"/>
            </a:endParaRPr>
          </a:p>
          <a:p>
            <a:pPr algn="just">
              <a:lnSpc>
                <a:spcPct val="100000"/>
              </a:lnSpc>
              <a:buSzPct val="85000"/>
              <a:buFont typeface="Webdings" pitchFamily="18" charset="2"/>
              <a:buChar char="ÿ"/>
            </a:pPr>
            <a:r>
              <a:rPr lang="en-US" b="1" dirty="0" smtClean="0">
                <a:solidFill>
                  <a:srgbClr val="000000"/>
                </a:solidFill>
                <a:latin typeface="Perpetua" pitchFamily="18" charset="0"/>
              </a:rPr>
              <a:t>Use Iterator interfaces</a:t>
            </a:r>
            <a:endParaRPr lang="en-US" b="1" dirty="0">
              <a:solidFill>
                <a:srgbClr val="000000"/>
              </a:solidFill>
              <a:latin typeface="Perpetua" pitchFamily="18" charset="0"/>
            </a:endParaRPr>
          </a:p>
          <a:p>
            <a:pPr>
              <a:lnSpc>
                <a:spcPct val="200000"/>
              </a:lnSpc>
              <a:buSzPct val="85000"/>
              <a:buNone/>
            </a:pPr>
            <a:endParaRPr lang="en-US" b="1" dirty="0" smtClean="0">
              <a:latin typeface="Perpetua" pitchFamily="18" charset="0"/>
            </a:endParaRPr>
          </a:p>
        </p:txBody>
      </p:sp>
      <p:sp>
        <p:nvSpPr>
          <p:cNvPr id="4" name="Footer Placeholder 3"/>
          <p:cNvSpPr>
            <a:spLocks noGrp="1"/>
          </p:cNvSpPr>
          <p:nvPr>
            <p:ph type="ftr" sz="quarter" idx="11"/>
          </p:nvPr>
        </p:nvSpPr>
        <p:spPr/>
        <p:txBody>
          <a:bodyPr/>
          <a:lstStyle/>
          <a:p>
            <a:r>
              <a:rPr lang="en-US" smtClean="0">
                <a:solidFill>
                  <a:srgbClr val="002060"/>
                </a:solidFill>
                <a:latin typeface="Britannic Bold" pitchFamily="34" charset="0"/>
              </a:rPr>
              <a:t>Advanced Programming </a:t>
            </a:r>
            <a:endParaRPr lang="en-US" dirty="0" smtClean="0">
              <a:solidFill>
                <a:srgbClr val="002060"/>
              </a:solidFill>
              <a:latin typeface="Britannic Bold" pitchFamily="34" charset="0"/>
            </a:endParaRPr>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HashMap</a:t>
            </a:r>
            <a:endParaRPr lang="en-US" dirty="0"/>
          </a:p>
        </p:txBody>
      </p:sp>
      <p:sp>
        <p:nvSpPr>
          <p:cNvPr id="3" name="Content Placeholder 2"/>
          <p:cNvSpPr>
            <a:spLocks noGrp="1"/>
          </p:cNvSpPr>
          <p:nvPr>
            <p:ph idx="1"/>
          </p:nvPr>
        </p:nvSpPr>
        <p:spPr>
          <a:xfrm>
            <a:off x="495300" y="1056640"/>
            <a:ext cx="10896600" cy="5933440"/>
          </a:xfrm>
        </p:spPr>
        <p:txBody>
          <a:bodyPr/>
          <a:lstStyle/>
          <a:p>
            <a:pPr>
              <a:buNone/>
            </a:pPr>
            <a:r>
              <a:rPr lang="en-US" sz="2300" b="1" dirty="0">
                <a:latin typeface="Courier New" pitchFamily="49" charset="0"/>
                <a:cs typeface="Courier New" pitchFamily="49" charset="0"/>
              </a:rPr>
              <a:t>Program that shows the use of HashMap class.</a:t>
            </a:r>
          </a:p>
          <a:p>
            <a:pPr>
              <a:buNone/>
            </a:pPr>
            <a:r>
              <a:rPr lang="en-US" sz="2300" dirty="0">
                <a:latin typeface="Courier New" pitchFamily="49" charset="0"/>
                <a:cs typeface="Courier New" pitchFamily="49" charset="0"/>
              </a:rPr>
              <a:t>import </a:t>
            </a:r>
            <a:r>
              <a:rPr lang="en-US" sz="2300" dirty="0" err="1">
                <a:latin typeface="Courier New" pitchFamily="49" charset="0"/>
                <a:cs typeface="Courier New" pitchFamily="49" charset="0"/>
              </a:rPr>
              <a:t>java.util</a:t>
            </a:r>
            <a:r>
              <a:rPr lang="en-US" sz="2300" dirty="0">
                <a:latin typeface="Courier New" pitchFamily="49" charset="0"/>
                <a:cs typeface="Courier New" pitchFamily="49" charset="0"/>
              </a:rPr>
              <a:t>.*;</a:t>
            </a:r>
          </a:p>
          <a:p>
            <a:pPr>
              <a:buNone/>
            </a:pPr>
            <a:r>
              <a:rPr lang="en-US" sz="2300" dirty="0">
                <a:latin typeface="Courier New" pitchFamily="49" charset="0"/>
                <a:cs typeface="Courier New" pitchFamily="49" charset="0"/>
              </a:rPr>
              <a:t>class </a:t>
            </a:r>
            <a:r>
              <a:rPr lang="en-US" sz="2300" dirty="0" err="1">
                <a:latin typeface="Courier New" pitchFamily="49" charset="0"/>
                <a:cs typeface="Courier New" pitchFamily="49" charset="0"/>
              </a:rPr>
              <a:t>HashMapDemo</a:t>
            </a:r>
            <a:endParaRPr lang="en-US" sz="2300" dirty="0">
              <a:latin typeface="Courier New" pitchFamily="49" charset="0"/>
              <a:cs typeface="Courier New" pitchFamily="49" charset="0"/>
            </a:endParaRPr>
          </a:p>
          <a:p>
            <a:pPr>
              <a:buNone/>
            </a:pPr>
            <a:r>
              <a:rPr lang="en-US" sz="2300" dirty="0">
                <a:latin typeface="Courier New" pitchFamily="49" charset="0"/>
                <a:cs typeface="Courier New" pitchFamily="49" charset="0"/>
              </a:rPr>
              <a:t>{ public static void main(String </a:t>
            </a:r>
            <a:r>
              <a:rPr lang="en-US" sz="2300" dirty="0" err="1">
                <a:latin typeface="Courier New" pitchFamily="49" charset="0"/>
                <a:cs typeface="Courier New" pitchFamily="49" charset="0"/>
              </a:rPr>
              <a:t>args</a:t>
            </a:r>
            <a:r>
              <a:rPr lang="en-US" sz="2300" dirty="0">
                <a:latin typeface="Courier New" pitchFamily="49" charset="0"/>
                <a:cs typeface="Courier New" pitchFamily="49" charset="0"/>
              </a:rPr>
              <a:t>[])</a:t>
            </a:r>
          </a:p>
          <a:p>
            <a:pPr>
              <a:buNone/>
            </a:pPr>
            <a:r>
              <a:rPr lang="en-US" sz="2300" dirty="0">
                <a:latin typeface="Courier New" pitchFamily="49" charset="0"/>
                <a:cs typeface="Courier New" pitchFamily="49" charset="0"/>
              </a:rPr>
              <a:t>  { </a:t>
            </a:r>
          </a:p>
          <a:p>
            <a:pPr>
              <a:buNone/>
            </a:pPr>
            <a:r>
              <a:rPr lang="en-US" sz="2300" dirty="0">
                <a:latin typeface="Courier New" pitchFamily="49" charset="0"/>
                <a:cs typeface="Courier New" pitchFamily="49" charset="0"/>
              </a:rPr>
              <a:t>     </a:t>
            </a:r>
            <a:r>
              <a:rPr lang="en-US" sz="2300" dirty="0" err="1">
                <a:latin typeface="Courier New" pitchFamily="49" charset="0"/>
                <a:cs typeface="Courier New" pitchFamily="49" charset="0"/>
              </a:rPr>
              <a:t>HashMap</a:t>
            </a:r>
            <a:r>
              <a:rPr lang="en-US" sz="2300" dirty="0">
                <a:latin typeface="Courier New" pitchFamily="49" charset="0"/>
                <a:cs typeface="Courier New" pitchFamily="49" charset="0"/>
              </a:rPr>
              <a:t>&lt;Integer, String&gt; </a:t>
            </a:r>
            <a:r>
              <a:rPr lang="en-US" sz="2300" dirty="0" err="1">
                <a:latin typeface="Courier New" pitchFamily="49" charset="0"/>
                <a:cs typeface="Courier New" pitchFamily="49" charset="0"/>
              </a:rPr>
              <a:t>hm</a:t>
            </a:r>
            <a:r>
              <a:rPr lang="en-US" sz="2300" dirty="0">
                <a:latin typeface="Courier New" pitchFamily="49" charset="0"/>
                <a:cs typeface="Courier New" pitchFamily="49" charset="0"/>
              </a:rPr>
              <a:t> = new </a:t>
            </a:r>
            <a:r>
              <a:rPr lang="en-US" sz="2300" dirty="0" err="1">
                <a:latin typeface="Courier New" pitchFamily="49" charset="0"/>
                <a:cs typeface="Courier New" pitchFamily="49" charset="0"/>
              </a:rPr>
              <a:t>HashMap</a:t>
            </a:r>
            <a:r>
              <a:rPr lang="en-US" sz="2300" dirty="0">
                <a:latin typeface="Courier New" pitchFamily="49" charset="0"/>
                <a:cs typeface="Courier New" pitchFamily="49" charset="0"/>
              </a:rPr>
              <a:t>&lt;Integer, String&gt; ();</a:t>
            </a:r>
          </a:p>
          <a:p>
            <a:pPr>
              <a:buNone/>
            </a:pPr>
            <a:r>
              <a:rPr lang="en-US" sz="2300" dirty="0">
                <a:latin typeface="Courier New" pitchFamily="49" charset="0"/>
                <a:cs typeface="Courier New" pitchFamily="49" charset="0"/>
              </a:rPr>
              <a:t>    </a:t>
            </a:r>
            <a:r>
              <a:rPr lang="en-US" sz="2300" dirty="0" err="1">
                <a:latin typeface="Courier New" pitchFamily="49" charset="0"/>
                <a:cs typeface="Courier New" pitchFamily="49" charset="0"/>
              </a:rPr>
              <a:t>hm.put</a:t>
            </a:r>
            <a:r>
              <a:rPr lang="en-US" sz="2300" dirty="0">
                <a:latin typeface="Courier New" pitchFamily="49" charset="0"/>
                <a:cs typeface="Courier New" pitchFamily="49" charset="0"/>
              </a:rPr>
              <a:t> (101,"Alemu");</a:t>
            </a:r>
          </a:p>
          <a:p>
            <a:pPr>
              <a:buNone/>
            </a:pPr>
            <a:r>
              <a:rPr lang="en-US" sz="2300" dirty="0">
                <a:latin typeface="Courier New" pitchFamily="49" charset="0"/>
                <a:cs typeface="Courier New" pitchFamily="49" charset="0"/>
              </a:rPr>
              <a:t>    </a:t>
            </a:r>
            <a:r>
              <a:rPr lang="en-US" sz="2300" dirty="0" err="1">
                <a:latin typeface="Courier New" pitchFamily="49" charset="0"/>
                <a:cs typeface="Courier New" pitchFamily="49" charset="0"/>
              </a:rPr>
              <a:t>hm.put</a:t>
            </a:r>
            <a:r>
              <a:rPr lang="en-US" sz="2300" dirty="0">
                <a:latin typeface="Courier New" pitchFamily="49" charset="0"/>
                <a:cs typeface="Courier New" pitchFamily="49" charset="0"/>
              </a:rPr>
              <a:t> (102,"Kuma");</a:t>
            </a:r>
          </a:p>
          <a:p>
            <a:pPr>
              <a:buNone/>
            </a:pPr>
            <a:r>
              <a:rPr lang="en-US" sz="2300" dirty="0">
                <a:latin typeface="Courier New" pitchFamily="49" charset="0"/>
                <a:cs typeface="Courier New" pitchFamily="49" charset="0"/>
              </a:rPr>
              <a:t>    </a:t>
            </a:r>
            <a:r>
              <a:rPr lang="en-US" sz="2300" dirty="0" err="1">
                <a:latin typeface="Courier New" pitchFamily="49" charset="0"/>
                <a:cs typeface="Courier New" pitchFamily="49" charset="0"/>
              </a:rPr>
              <a:t>hm.put</a:t>
            </a:r>
            <a:r>
              <a:rPr lang="en-US" sz="2300" dirty="0">
                <a:latin typeface="Courier New" pitchFamily="49" charset="0"/>
                <a:cs typeface="Courier New" pitchFamily="49" charset="0"/>
              </a:rPr>
              <a:t> (103,"Hanna");</a:t>
            </a:r>
          </a:p>
          <a:p>
            <a:pPr>
              <a:buNone/>
            </a:pPr>
            <a:r>
              <a:rPr lang="en-US" sz="2300" dirty="0">
                <a:latin typeface="Courier New" pitchFamily="49" charset="0"/>
                <a:cs typeface="Courier New" pitchFamily="49" charset="0"/>
              </a:rPr>
              <a:t>    </a:t>
            </a:r>
            <a:r>
              <a:rPr lang="en-US" sz="2300" dirty="0" err="1">
                <a:latin typeface="Courier New" pitchFamily="49" charset="0"/>
                <a:cs typeface="Courier New" pitchFamily="49" charset="0"/>
              </a:rPr>
              <a:t>hm.put</a:t>
            </a:r>
            <a:r>
              <a:rPr lang="en-US" sz="2300" dirty="0">
                <a:latin typeface="Courier New" pitchFamily="49" charset="0"/>
                <a:cs typeface="Courier New" pitchFamily="49" charset="0"/>
              </a:rPr>
              <a:t> (104,"Mahesh");</a:t>
            </a:r>
          </a:p>
          <a:p>
            <a:pPr>
              <a:buNone/>
            </a:pPr>
            <a:r>
              <a:rPr lang="en-US" sz="2300" dirty="0">
                <a:latin typeface="Courier New" pitchFamily="49" charset="0"/>
                <a:cs typeface="Courier New" pitchFamily="49" charset="0"/>
              </a:rPr>
              <a:t>    </a:t>
            </a:r>
            <a:r>
              <a:rPr lang="en-US" sz="2300" dirty="0" err="1">
                <a:latin typeface="Courier New" pitchFamily="49" charset="0"/>
                <a:cs typeface="Courier New" pitchFamily="49" charset="0"/>
              </a:rPr>
              <a:t>hm.put</a:t>
            </a:r>
            <a:r>
              <a:rPr lang="en-US" sz="2300" dirty="0">
                <a:latin typeface="Courier New" pitchFamily="49" charset="0"/>
                <a:cs typeface="Courier New" pitchFamily="49" charset="0"/>
              </a:rPr>
              <a:t> (105,"Chaltu");</a:t>
            </a:r>
          </a:p>
          <a:p>
            <a:pPr>
              <a:buNone/>
            </a:pPr>
            <a:r>
              <a:rPr lang="en-US" sz="2300" dirty="0">
                <a:latin typeface="Courier New" pitchFamily="49" charset="0"/>
                <a:cs typeface="Courier New" pitchFamily="49" charset="0"/>
              </a:rPr>
              <a:t>    Set&lt;Integer&gt; set = new </a:t>
            </a:r>
            <a:r>
              <a:rPr lang="en-US" sz="2300" dirty="0" err="1">
                <a:latin typeface="Courier New" pitchFamily="49" charset="0"/>
                <a:cs typeface="Courier New" pitchFamily="49" charset="0"/>
              </a:rPr>
              <a:t>HashSet</a:t>
            </a:r>
            <a:r>
              <a:rPr lang="en-US" sz="2300" dirty="0">
                <a:latin typeface="Courier New" pitchFamily="49" charset="0"/>
                <a:cs typeface="Courier New" pitchFamily="49" charset="0"/>
              </a:rPr>
              <a:t>&lt;Integer&gt;();</a:t>
            </a:r>
          </a:p>
          <a:p>
            <a:pPr>
              <a:buNone/>
            </a:pPr>
            <a:r>
              <a:rPr lang="en-US" sz="2300" dirty="0">
                <a:latin typeface="Courier New" pitchFamily="49" charset="0"/>
                <a:cs typeface="Courier New" pitchFamily="49" charset="0"/>
              </a:rPr>
              <a:t>    set = </a:t>
            </a:r>
            <a:r>
              <a:rPr lang="en-US" sz="2300" dirty="0" err="1">
                <a:latin typeface="Courier New" pitchFamily="49" charset="0"/>
                <a:cs typeface="Courier New" pitchFamily="49" charset="0"/>
              </a:rPr>
              <a:t>hm.keySet</a:t>
            </a:r>
            <a:r>
              <a:rPr lang="en-US" sz="2300" dirty="0">
                <a:latin typeface="Courier New" pitchFamily="49" charset="0"/>
                <a:cs typeface="Courier New" pitchFamily="49" charset="0"/>
              </a:rPr>
              <a:t>();</a:t>
            </a:r>
          </a:p>
          <a:p>
            <a:pPr>
              <a:buNone/>
            </a:pPr>
            <a:r>
              <a:rPr lang="en-US" sz="2300" dirty="0">
                <a:latin typeface="Courier New" pitchFamily="49" charset="0"/>
                <a:cs typeface="Courier New" pitchFamily="49" charset="0"/>
              </a:rPr>
              <a:t>    </a:t>
            </a:r>
            <a:r>
              <a:rPr lang="en-US" sz="2300" dirty="0" err="1">
                <a:latin typeface="Courier New" pitchFamily="49" charset="0"/>
                <a:cs typeface="Courier New" pitchFamily="49" charset="0"/>
              </a:rPr>
              <a:t>System.out.println</a:t>
            </a:r>
            <a:r>
              <a:rPr lang="en-US" sz="2300" dirty="0">
                <a:latin typeface="Courier New" pitchFamily="49" charset="0"/>
                <a:cs typeface="Courier New" pitchFamily="49" charset="0"/>
              </a:rPr>
              <a:t> (</a:t>
            </a:r>
            <a:r>
              <a:rPr lang="en-US" sz="2300" dirty="0" err="1">
                <a:latin typeface="Courier New" pitchFamily="49" charset="0"/>
                <a:cs typeface="Courier New" pitchFamily="49" charset="0"/>
              </a:rPr>
              <a:t>hm.get</a:t>
            </a:r>
            <a:r>
              <a:rPr lang="en-US" sz="2300" dirty="0">
                <a:latin typeface="Courier New" pitchFamily="49" charset="0"/>
                <a:cs typeface="Courier New" pitchFamily="49" charset="0"/>
              </a:rPr>
              <a:t>(101));</a:t>
            </a:r>
          </a:p>
          <a:p>
            <a:pPr>
              <a:buNone/>
            </a:pPr>
            <a:r>
              <a:rPr lang="en-US" sz="2300" dirty="0">
                <a:latin typeface="Courier New" pitchFamily="49" charset="0"/>
                <a:cs typeface="Courier New" pitchFamily="49" charset="0"/>
              </a:rPr>
              <a:t>  }</a:t>
            </a:r>
          </a:p>
          <a:p>
            <a:pPr>
              <a:buNone/>
            </a:pPr>
            <a:r>
              <a:rPr lang="en-US" sz="2300" dirty="0">
                <a:latin typeface="Courier New" pitchFamily="49" charset="0"/>
                <a:cs typeface="Courier New" pitchFamily="49" charset="0"/>
              </a:rPr>
              <a:t>}</a:t>
            </a:r>
          </a:p>
        </p:txBody>
      </p:sp>
      <p:sp>
        <p:nvSpPr>
          <p:cNvPr id="4" name="Footer Placeholder 3"/>
          <p:cNvSpPr>
            <a:spLocks noGrp="1"/>
          </p:cNvSpPr>
          <p:nvPr>
            <p:ph type="ftr" sz="quarter" idx="11"/>
          </p:nvPr>
        </p:nvSpPr>
        <p:spPr/>
        <p:txBody>
          <a:bodyPr/>
          <a:lstStyle/>
          <a:p>
            <a:r>
              <a:rPr lang="en-US" smtClean="0">
                <a:solidFill>
                  <a:srgbClr val="002060"/>
                </a:solidFill>
                <a:latin typeface="Britannic Bold" pitchFamily="34" charset="0"/>
              </a:rPr>
              <a:t>Advanced Programming </a:t>
            </a:r>
            <a:endParaRPr lang="en-US" dirty="0" smtClean="0">
              <a:solidFill>
                <a:srgbClr val="002060"/>
              </a:solidFill>
              <a:latin typeface="Britannic Bold" pitchFamily="34" charset="0"/>
            </a:endParaRPr>
          </a:p>
        </p:txBody>
      </p:sp>
    </p:spTree>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Bulk Operations</a:t>
            </a:r>
          </a:p>
        </p:txBody>
      </p:sp>
      <p:sp>
        <p:nvSpPr>
          <p:cNvPr id="105475" name="Rectangle 3"/>
          <p:cNvSpPr>
            <a:spLocks noGrp="1" noChangeArrowheads="1"/>
          </p:cNvSpPr>
          <p:nvPr>
            <p:ph type="body" idx="1"/>
          </p:nvPr>
        </p:nvSpPr>
        <p:spPr>
          <a:xfrm>
            <a:off x="495300" y="1056640"/>
            <a:ext cx="10896600" cy="5608320"/>
          </a:xfrm>
        </p:spPr>
        <p:txBody>
          <a:bodyPr/>
          <a:lstStyle/>
          <a:p>
            <a:pPr>
              <a:lnSpc>
                <a:spcPct val="100000"/>
              </a:lnSpc>
            </a:pPr>
            <a:r>
              <a:rPr lang="en-US" sz="3300" dirty="0"/>
              <a:t>In addition to the basic operations, a Collection may provide “bulk” operations</a:t>
            </a:r>
          </a:p>
          <a:p>
            <a:pPr lvl="1">
              <a:lnSpc>
                <a:spcPct val="100000"/>
              </a:lnSpc>
              <a:buFontTx/>
              <a:buNone/>
            </a:pPr>
            <a:r>
              <a:rPr lang="en-US" b="1" dirty="0" err="1">
                <a:latin typeface="Courier New" pitchFamily="49" charset="0"/>
              </a:rPr>
              <a:t>boolean</a:t>
            </a:r>
            <a:r>
              <a:rPr lang="en-US" b="1" dirty="0">
                <a:latin typeface="Courier New" pitchFamily="49" charset="0"/>
              </a:rPr>
              <a:t> </a:t>
            </a:r>
            <a:r>
              <a:rPr lang="en-US" b="1" dirty="0" err="1">
                <a:latin typeface="Courier New" pitchFamily="49" charset="0"/>
              </a:rPr>
              <a:t>containsAll</a:t>
            </a:r>
            <a:r>
              <a:rPr lang="en-US" b="1" dirty="0">
                <a:latin typeface="Courier New" pitchFamily="49" charset="0"/>
              </a:rPr>
              <a:t>(Collection c);</a:t>
            </a:r>
          </a:p>
          <a:p>
            <a:pPr lvl="1">
              <a:lnSpc>
                <a:spcPct val="100000"/>
              </a:lnSpc>
              <a:buFontTx/>
              <a:buNone/>
            </a:pPr>
            <a:r>
              <a:rPr lang="en-US" b="1" dirty="0" err="1">
                <a:latin typeface="Courier New" pitchFamily="49" charset="0"/>
              </a:rPr>
              <a:t>boolean</a:t>
            </a:r>
            <a:r>
              <a:rPr lang="en-US" b="1" dirty="0">
                <a:latin typeface="Courier New" pitchFamily="49" charset="0"/>
              </a:rPr>
              <a:t> </a:t>
            </a:r>
            <a:r>
              <a:rPr lang="en-US" b="1" dirty="0" err="1">
                <a:latin typeface="Courier New" pitchFamily="49" charset="0"/>
              </a:rPr>
              <a:t>addAll</a:t>
            </a:r>
            <a:r>
              <a:rPr lang="en-US" b="1" dirty="0">
                <a:latin typeface="Courier New" pitchFamily="49" charset="0"/>
              </a:rPr>
              <a:t>(Collection c);    // Optional</a:t>
            </a:r>
          </a:p>
          <a:p>
            <a:pPr lvl="1">
              <a:lnSpc>
                <a:spcPct val="100000"/>
              </a:lnSpc>
              <a:buFontTx/>
              <a:buNone/>
            </a:pPr>
            <a:r>
              <a:rPr lang="en-US" b="1" dirty="0" err="1">
                <a:latin typeface="Courier New" pitchFamily="49" charset="0"/>
              </a:rPr>
              <a:t>boolean</a:t>
            </a:r>
            <a:r>
              <a:rPr lang="en-US" b="1" dirty="0">
                <a:latin typeface="Courier New" pitchFamily="49" charset="0"/>
              </a:rPr>
              <a:t> </a:t>
            </a:r>
            <a:r>
              <a:rPr lang="en-US" b="1" dirty="0" err="1">
                <a:latin typeface="Courier New" pitchFamily="49" charset="0"/>
              </a:rPr>
              <a:t>removeAll</a:t>
            </a:r>
            <a:r>
              <a:rPr lang="en-US" b="1" dirty="0">
                <a:latin typeface="Courier New" pitchFamily="49" charset="0"/>
              </a:rPr>
              <a:t>(Collection c); // Optional</a:t>
            </a:r>
          </a:p>
          <a:p>
            <a:pPr lvl="1">
              <a:lnSpc>
                <a:spcPct val="100000"/>
              </a:lnSpc>
              <a:buFontTx/>
              <a:buNone/>
            </a:pPr>
            <a:r>
              <a:rPr lang="en-US" b="1" dirty="0" err="1">
                <a:latin typeface="Courier New" pitchFamily="49" charset="0"/>
              </a:rPr>
              <a:t>boolean</a:t>
            </a:r>
            <a:r>
              <a:rPr lang="en-US" b="1" dirty="0">
                <a:latin typeface="Courier New" pitchFamily="49" charset="0"/>
              </a:rPr>
              <a:t> </a:t>
            </a:r>
            <a:r>
              <a:rPr lang="en-US" b="1" dirty="0" err="1">
                <a:latin typeface="Courier New" pitchFamily="49" charset="0"/>
              </a:rPr>
              <a:t>retainAll</a:t>
            </a:r>
            <a:r>
              <a:rPr lang="en-US" b="1" dirty="0">
                <a:latin typeface="Courier New" pitchFamily="49" charset="0"/>
              </a:rPr>
              <a:t>(Collection c); // Optional</a:t>
            </a:r>
          </a:p>
          <a:p>
            <a:pPr lvl="1">
              <a:lnSpc>
                <a:spcPct val="100000"/>
              </a:lnSpc>
              <a:buFontTx/>
              <a:buNone/>
            </a:pPr>
            <a:r>
              <a:rPr lang="en-US" b="1" dirty="0">
                <a:latin typeface="Courier New" pitchFamily="49" charset="0"/>
              </a:rPr>
              <a:t>void clear();                    // Optional</a:t>
            </a:r>
          </a:p>
          <a:p>
            <a:pPr lvl="1">
              <a:lnSpc>
                <a:spcPct val="100000"/>
              </a:lnSpc>
              <a:buFontTx/>
              <a:buNone/>
            </a:pPr>
            <a:r>
              <a:rPr lang="en-US" b="1" dirty="0">
                <a:latin typeface="Courier New" pitchFamily="49" charset="0"/>
              </a:rPr>
              <a:t>Object[] </a:t>
            </a:r>
            <a:r>
              <a:rPr lang="en-US" b="1" dirty="0" err="1">
                <a:latin typeface="Courier New" pitchFamily="49" charset="0"/>
              </a:rPr>
              <a:t>toArray</a:t>
            </a:r>
            <a:r>
              <a:rPr lang="en-US" b="1" dirty="0">
                <a:latin typeface="Courier New" pitchFamily="49" charset="0"/>
              </a:rPr>
              <a:t>();</a:t>
            </a:r>
          </a:p>
          <a:p>
            <a:pPr lvl="1">
              <a:lnSpc>
                <a:spcPct val="100000"/>
              </a:lnSpc>
              <a:buFontTx/>
              <a:buNone/>
            </a:pPr>
            <a:r>
              <a:rPr lang="en-US" b="1" dirty="0">
                <a:latin typeface="Courier New" pitchFamily="49" charset="0"/>
              </a:rPr>
              <a:t>Object[] </a:t>
            </a:r>
            <a:r>
              <a:rPr lang="en-US" b="1" dirty="0" err="1">
                <a:latin typeface="Courier New" pitchFamily="49" charset="0"/>
              </a:rPr>
              <a:t>toArray</a:t>
            </a:r>
            <a:r>
              <a:rPr lang="en-US" b="1" dirty="0">
                <a:latin typeface="Courier New" pitchFamily="49" charset="0"/>
              </a:rPr>
              <a:t>(Object a[]);</a:t>
            </a:r>
          </a:p>
        </p:txBody>
      </p:sp>
      <p:sp>
        <p:nvSpPr>
          <p:cNvPr id="2" name="Footer Placeholder 1"/>
          <p:cNvSpPr>
            <a:spLocks noGrp="1"/>
          </p:cNvSpPr>
          <p:nvPr>
            <p:ph type="ftr" sz="quarter" idx="11"/>
          </p:nvPr>
        </p:nvSpPr>
        <p:spPr/>
        <p:txBody>
          <a:bodyPr/>
          <a:lstStyle/>
          <a:p>
            <a:r>
              <a:rPr lang="en-US" smtClean="0">
                <a:solidFill>
                  <a:srgbClr val="002060"/>
                </a:solidFill>
                <a:latin typeface="Britannic Bold" pitchFamily="34" charset="0"/>
              </a:rPr>
              <a:t>Advanced Programming </a:t>
            </a:r>
            <a:endParaRPr lang="en-US" dirty="0" smtClean="0">
              <a:solidFill>
                <a:srgbClr val="002060"/>
              </a:solidFill>
              <a:latin typeface="Britannic Bold" pitchFamily="34" charset="0"/>
            </a:endParaRPr>
          </a:p>
        </p:txBody>
      </p:sp>
    </p:spTree>
  </p:cSld>
  <p:clrMapOvr>
    <a:masterClrMapping/>
  </p:clrMapOvr>
  <p:transition>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76200"/>
            <a:ext cx="10896600" cy="731520"/>
          </a:xfrm>
        </p:spPr>
        <p:txBody>
          <a:bodyPr/>
          <a:lstStyle/>
          <a:p>
            <a:r>
              <a:rPr lang="en-US" dirty="0" smtClean="0"/>
              <a:t>Collection Algorithms</a:t>
            </a:r>
            <a:endParaRPr lang="en-US" dirty="0"/>
          </a:p>
        </p:txBody>
      </p:sp>
      <p:sp>
        <p:nvSpPr>
          <p:cNvPr id="3" name="Content Placeholder 2"/>
          <p:cNvSpPr>
            <a:spLocks noGrp="1"/>
          </p:cNvSpPr>
          <p:nvPr>
            <p:ph idx="1"/>
          </p:nvPr>
        </p:nvSpPr>
        <p:spPr>
          <a:xfrm>
            <a:off x="76200" y="533400"/>
            <a:ext cx="11811000" cy="6629400"/>
          </a:xfrm>
        </p:spPr>
        <p:txBody>
          <a:bodyPr/>
          <a:lstStyle/>
          <a:p>
            <a:pPr algn="just"/>
            <a:r>
              <a:rPr lang="en-US" dirty="0" smtClean="0"/>
              <a:t>The collections framework defines several algorithms that can be applied to collections and maps. </a:t>
            </a:r>
          </a:p>
          <a:p>
            <a:pPr algn="just"/>
            <a:r>
              <a:rPr lang="en-US" dirty="0" smtClean="0"/>
              <a:t>These algorithms are defined as static methods within the Collections class.</a:t>
            </a:r>
          </a:p>
          <a:p>
            <a:pPr algn="just"/>
            <a:r>
              <a:rPr lang="en-US" dirty="0" smtClean="0"/>
              <a:t>The methods defined in collection framework's algorithm are summarized in the following table:</a:t>
            </a:r>
          </a:p>
          <a:p>
            <a:pPr lvl="1">
              <a:lnSpc>
                <a:spcPct val="100000"/>
              </a:lnSpc>
            </a:pPr>
            <a:r>
              <a:rPr lang="en-US" b="1" dirty="0" smtClean="0"/>
              <a:t>static </a:t>
            </a:r>
            <a:r>
              <a:rPr lang="en-US" b="1" dirty="0" err="1" smtClean="0"/>
              <a:t>int</a:t>
            </a:r>
            <a:r>
              <a:rPr lang="en-US" b="1" dirty="0" smtClean="0"/>
              <a:t> </a:t>
            </a:r>
            <a:r>
              <a:rPr lang="en-US" b="1" dirty="0" err="1" smtClean="0"/>
              <a:t>binarySearch</a:t>
            </a:r>
            <a:r>
              <a:rPr lang="en-US" b="1" dirty="0" smtClean="0"/>
              <a:t>(List </a:t>
            </a:r>
            <a:r>
              <a:rPr lang="en-US" b="1" dirty="0" err="1" smtClean="0"/>
              <a:t>list</a:t>
            </a:r>
            <a:r>
              <a:rPr lang="en-US" b="1" dirty="0" smtClean="0"/>
              <a:t>, Object value, Comparator c)</a:t>
            </a:r>
            <a:r>
              <a:rPr lang="en-US" dirty="0" smtClean="0"/>
              <a:t/>
            </a:r>
            <a:br>
              <a:rPr lang="en-US" dirty="0" smtClean="0"/>
            </a:br>
            <a:r>
              <a:rPr lang="en-US" dirty="0" smtClean="0"/>
              <a:t>Searches for value in list ordered according to c. Returns the position of value in list, or -1 if value is not found.</a:t>
            </a:r>
          </a:p>
          <a:p>
            <a:pPr lvl="1">
              <a:lnSpc>
                <a:spcPct val="100000"/>
              </a:lnSpc>
            </a:pPr>
            <a:r>
              <a:rPr lang="en-US" b="1" dirty="0" smtClean="0"/>
              <a:t>static </a:t>
            </a:r>
            <a:r>
              <a:rPr lang="en-US" b="1" dirty="0" err="1" smtClean="0"/>
              <a:t>int</a:t>
            </a:r>
            <a:r>
              <a:rPr lang="en-US" b="1" dirty="0" smtClean="0"/>
              <a:t> </a:t>
            </a:r>
            <a:r>
              <a:rPr lang="en-US" b="1" dirty="0" err="1" smtClean="0"/>
              <a:t>binarySearch</a:t>
            </a:r>
            <a:r>
              <a:rPr lang="en-US" b="1" dirty="0" smtClean="0"/>
              <a:t>(List </a:t>
            </a:r>
            <a:r>
              <a:rPr lang="en-US" b="1" dirty="0" err="1" smtClean="0"/>
              <a:t>list</a:t>
            </a:r>
            <a:r>
              <a:rPr lang="en-US" b="1" dirty="0" smtClean="0"/>
              <a:t>, Object value)</a:t>
            </a:r>
            <a:r>
              <a:rPr lang="en-US" dirty="0" smtClean="0"/>
              <a:t/>
            </a:r>
            <a:br>
              <a:rPr lang="en-US" dirty="0" smtClean="0"/>
            </a:br>
            <a:r>
              <a:rPr lang="en-US" dirty="0" smtClean="0"/>
              <a:t>Searches for value in list. The list must be sorted. Returns the position of value in list, or -1 if value is not found.</a:t>
            </a:r>
          </a:p>
          <a:p>
            <a:pPr lvl="1">
              <a:lnSpc>
                <a:spcPct val="100000"/>
              </a:lnSpc>
            </a:pPr>
            <a:r>
              <a:rPr lang="en-US" b="1" dirty="0" smtClean="0"/>
              <a:t>static void copy(List list1, List list2)</a:t>
            </a:r>
            <a:r>
              <a:rPr lang="en-US" dirty="0" smtClean="0"/>
              <a:t/>
            </a:r>
            <a:br>
              <a:rPr lang="en-US" dirty="0" smtClean="0"/>
            </a:br>
            <a:r>
              <a:rPr lang="en-US" dirty="0" smtClean="0"/>
              <a:t>Copies the elements of list2 to list1.</a:t>
            </a:r>
          </a:p>
          <a:p>
            <a:pPr lvl="1">
              <a:lnSpc>
                <a:spcPct val="100000"/>
              </a:lnSpc>
            </a:pPr>
            <a:r>
              <a:rPr lang="en-US" b="1" dirty="0" smtClean="0"/>
              <a:t>static Enumeration </a:t>
            </a:r>
            <a:r>
              <a:rPr lang="en-US" b="1" dirty="0" err="1" smtClean="0"/>
              <a:t>enumeration</a:t>
            </a:r>
            <a:r>
              <a:rPr lang="en-US" b="1" dirty="0" smtClean="0"/>
              <a:t>(Collection c)</a:t>
            </a:r>
            <a:r>
              <a:rPr lang="en-US" dirty="0" smtClean="0"/>
              <a:t/>
            </a:r>
            <a:br>
              <a:rPr lang="en-US" dirty="0" smtClean="0"/>
            </a:br>
            <a:r>
              <a:rPr lang="en-US" dirty="0" smtClean="0"/>
              <a:t>Returns an enumeration over c.</a:t>
            </a:r>
          </a:p>
          <a:p>
            <a:pPr lvl="1">
              <a:lnSpc>
                <a:spcPct val="100000"/>
              </a:lnSpc>
            </a:pPr>
            <a:r>
              <a:rPr lang="en-US" b="1" dirty="0" smtClean="0"/>
              <a:t>static void fill(List </a:t>
            </a:r>
            <a:r>
              <a:rPr lang="en-US" b="1" dirty="0" err="1" smtClean="0"/>
              <a:t>list</a:t>
            </a:r>
            <a:r>
              <a:rPr lang="en-US" b="1" dirty="0" smtClean="0"/>
              <a:t>, Object </a:t>
            </a:r>
            <a:r>
              <a:rPr lang="en-US" b="1" dirty="0" err="1" smtClean="0"/>
              <a:t>obj</a:t>
            </a:r>
            <a:r>
              <a:rPr lang="en-US" b="1" dirty="0" smtClean="0"/>
              <a:t>)</a:t>
            </a:r>
            <a:r>
              <a:rPr lang="en-US" dirty="0" smtClean="0"/>
              <a:t/>
            </a:r>
            <a:br>
              <a:rPr lang="en-US" dirty="0" smtClean="0"/>
            </a:br>
            <a:r>
              <a:rPr lang="en-US" dirty="0" smtClean="0"/>
              <a:t>Assigns </a:t>
            </a:r>
            <a:r>
              <a:rPr lang="en-US" dirty="0" err="1" smtClean="0"/>
              <a:t>obj</a:t>
            </a:r>
            <a:r>
              <a:rPr lang="en-US" dirty="0" smtClean="0"/>
              <a:t> to each element of list.</a:t>
            </a:r>
            <a:endParaRPr lang="en-US" dirty="0"/>
          </a:p>
        </p:txBody>
      </p:sp>
      <p:sp>
        <p:nvSpPr>
          <p:cNvPr id="4" name="Footer Placeholder 3"/>
          <p:cNvSpPr>
            <a:spLocks noGrp="1"/>
          </p:cNvSpPr>
          <p:nvPr>
            <p:ph type="ftr" sz="quarter" idx="11"/>
          </p:nvPr>
        </p:nvSpPr>
        <p:spPr/>
        <p:txBody>
          <a:bodyPr/>
          <a:lstStyle/>
          <a:p>
            <a:r>
              <a:rPr lang="en-US" smtClean="0">
                <a:solidFill>
                  <a:srgbClr val="002060"/>
                </a:solidFill>
                <a:latin typeface="Britannic Bold" pitchFamily="34" charset="0"/>
              </a:rPr>
              <a:t>Advanced Programming </a:t>
            </a:r>
            <a:endParaRPr lang="en-US" dirty="0" smtClean="0">
              <a:solidFill>
                <a:srgbClr val="002060"/>
              </a:solidFill>
              <a:latin typeface="Britannic Bold" pitchFamily="34" charset="0"/>
            </a:endParaRPr>
          </a:p>
        </p:txBody>
      </p:sp>
    </p:spTree>
  </p:cSld>
  <p:clrMapOvr>
    <a:masterClrMapping/>
  </p:clrMapOvr>
  <p:transition>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381000" y="838200"/>
            <a:ext cx="10896600" cy="6324600"/>
          </a:xfrm>
        </p:spPr>
        <p:txBody>
          <a:bodyPr/>
          <a:lstStyle/>
          <a:p>
            <a:pPr lvl="1">
              <a:lnSpc>
                <a:spcPct val="100000"/>
              </a:lnSpc>
            </a:pPr>
            <a:r>
              <a:rPr lang="en-US" b="1" dirty="0" smtClean="0"/>
              <a:t>static </a:t>
            </a:r>
            <a:r>
              <a:rPr lang="en-US" b="1" dirty="0" err="1" smtClean="0"/>
              <a:t>int</a:t>
            </a:r>
            <a:r>
              <a:rPr lang="en-US" b="1" dirty="0" smtClean="0"/>
              <a:t> </a:t>
            </a:r>
            <a:r>
              <a:rPr lang="en-US" b="1" dirty="0" err="1" smtClean="0"/>
              <a:t>indexOfSubList</a:t>
            </a:r>
            <a:r>
              <a:rPr lang="en-US" b="1" dirty="0" smtClean="0"/>
              <a:t>(List </a:t>
            </a:r>
            <a:r>
              <a:rPr lang="en-US" b="1" dirty="0" err="1" smtClean="0"/>
              <a:t>list</a:t>
            </a:r>
            <a:r>
              <a:rPr lang="en-US" b="1" dirty="0" smtClean="0"/>
              <a:t>, List </a:t>
            </a:r>
            <a:r>
              <a:rPr lang="en-US" b="1" dirty="0" err="1" smtClean="0"/>
              <a:t>subList</a:t>
            </a:r>
            <a:r>
              <a:rPr lang="en-US" b="1" dirty="0" smtClean="0"/>
              <a:t>)</a:t>
            </a:r>
            <a:r>
              <a:rPr lang="en-US" dirty="0" smtClean="0"/>
              <a:t/>
            </a:r>
            <a:br>
              <a:rPr lang="en-US" dirty="0" smtClean="0"/>
            </a:br>
            <a:r>
              <a:rPr lang="en-US" dirty="0" smtClean="0"/>
              <a:t>Searches list for the first occurrence of </a:t>
            </a:r>
            <a:r>
              <a:rPr lang="en-US" dirty="0" err="1" smtClean="0"/>
              <a:t>subList</a:t>
            </a:r>
            <a:r>
              <a:rPr lang="en-US" dirty="0" smtClean="0"/>
              <a:t>. Returns the index of the first match, or .1 if no match is found.</a:t>
            </a:r>
          </a:p>
          <a:p>
            <a:pPr lvl="1">
              <a:lnSpc>
                <a:spcPct val="100000"/>
              </a:lnSpc>
            </a:pPr>
            <a:r>
              <a:rPr lang="en-US" b="1" dirty="0" smtClean="0"/>
              <a:t>static </a:t>
            </a:r>
            <a:r>
              <a:rPr lang="en-US" b="1" dirty="0" err="1" smtClean="0"/>
              <a:t>int</a:t>
            </a:r>
            <a:r>
              <a:rPr lang="en-US" b="1" dirty="0" smtClean="0"/>
              <a:t> </a:t>
            </a:r>
            <a:r>
              <a:rPr lang="en-US" b="1" dirty="0" err="1" smtClean="0"/>
              <a:t>lastIndexOfSubList</a:t>
            </a:r>
            <a:r>
              <a:rPr lang="en-US" b="1" dirty="0" smtClean="0"/>
              <a:t>(List </a:t>
            </a:r>
            <a:r>
              <a:rPr lang="en-US" b="1" dirty="0" err="1" smtClean="0"/>
              <a:t>list</a:t>
            </a:r>
            <a:r>
              <a:rPr lang="en-US" b="1" dirty="0" smtClean="0"/>
              <a:t>, List </a:t>
            </a:r>
            <a:r>
              <a:rPr lang="en-US" b="1" dirty="0" err="1" smtClean="0"/>
              <a:t>subList</a:t>
            </a:r>
            <a:r>
              <a:rPr lang="en-US" b="1" dirty="0" smtClean="0"/>
              <a:t>)</a:t>
            </a:r>
            <a:r>
              <a:rPr lang="en-US" dirty="0" smtClean="0"/>
              <a:t/>
            </a:r>
            <a:br>
              <a:rPr lang="en-US" dirty="0" smtClean="0"/>
            </a:br>
            <a:r>
              <a:rPr lang="en-US" dirty="0" smtClean="0"/>
              <a:t>Searches list for the last occurrence of </a:t>
            </a:r>
            <a:r>
              <a:rPr lang="en-US" dirty="0" err="1" smtClean="0"/>
              <a:t>subList</a:t>
            </a:r>
            <a:r>
              <a:rPr lang="en-US" dirty="0" smtClean="0"/>
              <a:t>. Returns the index of the last match, or .1 if no match is found.</a:t>
            </a:r>
          </a:p>
          <a:p>
            <a:pPr lvl="1">
              <a:lnSpc>
                <a:spcPct val="100000"/>
              </a:lnSpc>
            </a:pPr>
            <a:r>
              <a:rPr lang="en-US" b="1" dirty="0" smtClean="0"/>
              <a:t>static </a:t>
            </a:r>
            <a:r>
              <a:rPr lang="en-US" b="1" dirty="0" err="1" smtClean="0"/>
              <a:t>ArrayList</a:t>
            </a:r>
            <a:r>
              <a:rPr lang="en-US" b="1" dirty="0" smtClean="0"/>
              <a:t> list(Enumeration </a:t>
            </a:r>
            <a:r>
              <a:rPr lang="en-US" b="1" dirty="0" err="1" smtClean="0"/>
              <a:t>enum</a:t>
            </a:r>
            <a:r>
              <a:rPr lang="en-US" b="1" dirty="0" smtClean="0"/>
              <a:t>)</a:t>
            </a:r>
            <a:r>
              <a:rPr lang="en-US" dirty="0" smtClean="0"/>
              <a:t/>
            </a:r>
            <a:br>
              <a:rPr lang="en-US" dirty="0" smtClean="0"/>
            </a:br>
            <a:r>
              <a:rPr lang="en-US" dirty="0" smtClean="0"/>
              <a:t>Returns an </a:t>
            </a:r>
            <a:r>
              <a:rPr lang="en-US" dirty="0" err="1" smtClean="0"/>
              <a:t>ArrayList</a:t>
            </a:r>
            <a:r>
              <a:rPr lang="en-US" dirty="0" smtClean="0"/>
              <a:t> that contains the elements of </a:t>
            </a:r>
            <a:r>
              <a:rPr lang="en-US" dirty="0" err="1" smtClean="0"/>
              <a:t>enum</a:t>
            </a:r>
            <a:r>
              <a:rPr lang="en-US" dirty="0" smtClean="0"/>
              <a:t>.</a:t>
            </a:r>
          </a:p>
          <a:p>
            <a:pPr lvl="1">
              <a:lnSpc>
                <a:spcPct val="100000"/>
              </a:lnSpc>
            </a:pPr>
            <a:r>
              <a:rPr lang="en-US" b="1" dirty="0" smtClean="0"/>
              <a:t>static Object max(Collection c, Comparator comp)</a:t>
            </a:r>
            <a:r>
              <a:rPr lang="en-US" dirty="0" smtClean="0"/>
              <a:t/>
            </a:r>
            <a:br>
              <a:rPr lang="en-US" dirty="0" smtClean="0"/>
            </a:br>
            <a:r>
              <a:rPr lang="en-US" dirty="0" smtClean="0"/>
              <a:t>Returns the maximum element in c as determined by comp.</a:t>
            </a:r>
          </a:p>
          <a:p>
            <a:pPr lvl="1">
              <a:lnSpc>
                <a:spcPct val="100000"/>
              </a:lnSpc>
            </a:pPr>
            <a:r>
              <a:rPr lang="en-US" b="1" dirty="0" smtClean="0"/>
              <a:t>static Object max(Collection c)</a:t>
            </a:r>
            <a:r>
              <a:rPr lang="en-US" dirty="0" smtClean="0"/>
              <a:t/>
            </a:r>
            <a:br>
              <a:rPr lang="en-US" dirty="0" smtClean="0"/>
            </a:br>
            <a:r>
              <a:rPr lang="en-US" dirty="0" smtClean="0"/>
              <a:t>Returns the maximum element in c as determined by natural ordering. The collection need not be sorted.</a:t>
            </a:r>
          </a:p>
          <a:p>
            <a:pPr lvl="1">
              <a:lnSpc>
                <a:spcPct val="100000"/>
              </a:lnSpc>
            </a:pPr>
            <a:r>
              <a:rPr lang="en-US" b="1" dirty="0" smtClean="0"/>
              <a:t>static Object min(Collection c, Comparator comp)</a:t>
            </a:r>
            <a:r>
              <a:rPr lang="en-US" dirty="0" smtClean="0"/>
              <a:t/>
            </a:r>
            <a:br>
              <a:rPr lang="en-US" dirty="0" smtClean="0"/>
            </a:br>
            <a:r>
              <a:rPr lang="en-US" dirty="0" smtClean="0"/>
              <a:t>Returns the minimum element in c as determined by comp. The collection need not be sorted.</a:t>
            </a:r>
            <a:endParaRPr lang="en-US" dirty="0"/>
          </a:p>
        </p:txBody>
      </p:sp>
      <p:sp>
        <p:nvSpPr>
          <p:cNvPr id="4" name="Footer Placeholder 3"/>
          <p:cNvSpPr>
            <a:spLocks noGrp="1"/>
          </p:cNvSpPr>
          <p:nvPr>
            <p:ph type="ftr" sz="quarter" idx="11"/>
          </p:nvPr>
        </p:nvSpPr>
        <p:spPr/>
        <p:txBody>
          <a:bodyPr/>
          <a:lstStyle/>
          <a:p>
            <a:r>
              <a:rPr lang="en-US" smtClean="0">
                <a:solidFill>
                  <a:srgbClr val="002060"/>
                </a:solidFill>
                <a:latin typeface="Britannic Bold" pitchFamily="34" charset="0"/>
              </a:rPr>
              <a:t>Advanced Programming </a:t>
            </a:r>
            <a:endParaRPr lang="en-US" dirty="0" smtClean="0">
              <a:solidFill>
                <a:srgbClr val="002060"/>
              </a:solidFill>
              <a:latin typeface="Britannic Bold" pitchFamily="34" charset="0"/>
            </a:endParaRPr>
          </a:p>
        </p:txBody>
      </p:sp>
    </p:spTree>
  </p:cSld>
  <p:clrMapOvr>
    <a:masterClrMapping/>
  </p:clrMapOvr>
  <p:transition>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381000" y="838200"/>
            <a:ext cx="10896600" cy="6324600"/>
          </a:xfrm>
        </p:spPr>
        <p:txBody>
          <a:bodyPr/>
          <a:lstStyle/>
          <a:p>
            <a:pPr lvl="1">
              <a:lnSpc>
                <a:spcPct val="100000"/>
              </a:lnSpc>
            </a:pPr>
            <a:r>
              <a:rPr lang="en-US" b="1" dirty="0" smtClean="0"/>
              <a:t>static Object min(Collection c)</a:t>
            </a:r>
            <a:r>
              <a:rPr lang="en-US" dirty="0" smtClean="0"/>
              <a:t/>
            </a:r>
            <a:br>
              <a:rPr lang="en-US" dirty="0" smtClean="0"/>
            </a:br>
            <a:r>
              <a:rPr lang="en-US" dirty="0" smtClean="0"/>
              <a:t>Returns the minimum element in c as determined by natural ordering.</a:t>
            </a:r>
          </a:p>
          <a:p>
            <a:pPr lvl="1">
              <a:lnSpc>
                <a:spcPct val="100000"/>
              </a:lnSpc>
            </a:pPr>
            <a:r>
              <a:rPr lang="en-US" b="1" dirty="0" smtClean="0"/>
              <a:t>static List </a:t>
            </a:r>
            <a:r>
              <a:rPr lang="en-US" b="1" dirty="0" err="1" smtClean="0"/>
              <a:t>nCopies</a:t>
            </a:r>
            <a:r>
              <a:rPr lang="en-US" b="1" dirty="0" smtClean="0"/>
              <a:t>(</a:t>
            </a:r>
            <a:r>
              <a:rPr lang="en-US" b="1" dirty="0" err="1" smtClean="0"/>
              <a:t>int</a:t>
            </a:r>
            <a:r>
              <a:rPr lang="en-US" b="1" dirty="0" smtClean="0"/>
              <a:t> num, Object </a:t>
            </a:r>
            <a:r>
              <a:rPr lang="en-US" b="1" dirty="0" err="1" smtClean="0"/>
              <a:t>obj</a:t>
            </a:r>
            <a:r>
              <a:rPr lang="en-US" b="1" dirty="0" smtClean="0"/>
              <a:t>)</a:t>
            </a:r>
            <a:r>
              <a:rPr lang="en-US" dirty="0" smtClean="0"/>
              <a:t/>
            </a:r>
            <a:br>
              <a:rPr lang="en-US" dirty="0" smtClean="0"/>
            </a:br>
            <a:r>
              <a:rPr lang="en-US" dirty="0" smtClean="0"/>
              <a:t>Returns num copies of </a:t>
            </a:r>
            <a:r>
              <a:rPr lang="en-US" dirty="0" err="1" smtClean="0"/>
              <a:t>obj</a:t>
            </a:r>
            <a:r>
              <a:rPr lang="en-US" dirty="0" smtClean="0"/>
              <a:t> contained in an immutable list. num must be greater than or equal to zero.</a:t>
            </a:r>
          </a:p>
          <a:p>
            <a:pPr lvl="1">
              <a:lnSpc>
                <a:spcPct val="100000"/>
              </a:lnSpc>
            </a:pPr>
            <a:r>
              <a:rPr lang="en-US" b="1" dirty="0" smtClean="0"/>
              <a:t>static </a:t>
            </a:r>
            <a:r>
              <a:rPr lang="en-US" b="1" dirty="0" err="1" smtClean="0"/>
              <a:t>boolean</a:t>
            </a:r>
            <a:r>
              <a:rPr lang="en-US" b="1" dirty="0" smtClean="0"/>
              <a:t> </a:t>
            </a:r>
            <a:r>
              <a:rPr lang="en-US" b="1" dirty="0" err="1" smtClean="0"/>
              <a:t>replaceAll</a:t>
            </a:r>
            <a:r>
              <a:rPr lang="en-US" b="1" dirty="0" smtClean="0"/>
              <a:t>(List </a:t>
            </a:r>
            <a:r>
              <a:rPr lang="en-US" b="1" dirty="0" err="1" smtClean="0"/>
              <a:t>list</a:t>
            </a:r>
            <a:r>
              <a:rPr lang="en-US" b="1" dirty="0" smtClean="0"/>
              <a:t>, Object old, Object new)</a:t>
            </a:r>
            <a:r>
              <a:rPr lang="en-US" dirty="0" smtClean="0"/>
              <a:t/>
            </a:r>
            <a:br>
              <a:rPr lang="en-US" dirty="0" smtClean="0"/>
            </a:br>
            <a:r>
              <a:rPr lang="en-US" dirty="0" smtClean="0"/>
              <a:t>Replaces all occurrences of old with new in list. Returns true if at least one replacement occurred. Returns false, otherwise.</a:t>
            </a:r>
          </a:p>
          <a:p>
            <a:pPr lvl="1">
              <a:lnSpc>
                <a:spcPct val="100000"/>
              </a:lnSpc>
            </a:pPr>
            <a:r>
              <a:rPr lang="en-US" b="1" dirty="0" smtClean="0"/>
              <a:t>static void reverse(List </a:t>
            </a:r>
            <a:r>
              <a:rPr lang="en-US" b="1" dirty="0" err="1" smtClean="0"/>
              <a:t>list</a:t>
            </a:r>
            <a:r>
              <a:rPr lang="en-US" b="1" dirty="0" smtClean="0"/>
              <a:t>)</a:t>
            </a:r>
            <a:r>
              <a:rPr lang="en-US" dirty="0" smtClean="0"/>
              <a:t/>
            </a:r>
            <a:br>
              <a:rPr lang="en-US" dirty="0" smtClean="0"/>
            </a:br>
            <a:r>
              <a:rPr lang="en-US" dirty="0" smtClean="0"/>
              <a:t>Reverses the sequence in list.</a:t>
            </a:r>
          </a:p>
          <a:p>
            <a:pPr lvl="1">
              <a:lnSpc>
                <a:spcPct val="100000"/>
              </a:lnSpc>
            </a:pPr>
            <a:r>
              <a:rPr lang="en-US" b="1" dirty="0" smtClean="0"/>
              <a:t>static Comparator </a:t>
            </a:r>
            <a:r>
              <a:rPr lang="en-US" b="1" dirty="0" err="1" smtClean="0"/>
              <a:t>reverseOrder</a:t>
            </a:r>
            <a:r>
              <a:rPr lang="en-US" b="1" dirty="0" smtClean="0"/>
              <a:t>( )</a:t>
            </a:r>
            <a:r>
              <a:rPr lang="en-US" dirty="0" smtClean="0"/>
              <a:t/>
            </a:r>
            <a:br>
              <a:rPr lang="en-US" dirty="0" smtClean="0"/>
            </a:br>
            <a:r>
              <a:rPr lang="en-US" dirty="0" smtClean="0"/>
              <a:t>Returns a reverse comparator.</a:t>
            </a:r>
          </a:p>
          <a:p>
            <a:pPr lvl="1">
              <a:lnSpc>
                <a:spcPct val="100000"/>
              </a:lnSpc>
            </a:pPr>
            <a:r>
              <a:rPr lang="en-US" b="1" dirty="0" smtClean="0"/>
              <a:t>static void rotate(List </a:t>
            </a:r>
            <a:r>
              <a:rPr lang="en-US" b="1" dirty="0" err="1" smtClean="0"/>
              <a:t>list</a:t>
            </a:r>
            <a:r>
              <a:rPr lang="en-US" b="1" dirty="0" smtClean="0"/>
              <a:t>, </a:t>
            </a:r>
            <a:r>
              <a:rPr lang="en-US" b="1" dirty="0" err="1" smtClean="0"/>
              <a:t>int</a:t>
            </a:r>
            <a:r>
              <a:rPr lang="en-US" b="1" dirty="0" smtClean="0"/>
              <a:t> n)</a:t>
            </a:r>
            <a:r>
              <a:rPr lang="en-US" dirty="0" smtClean="0"/>
              <a:t/>
            </a:r>
            <a:br>
              <a:rPr lang="en-US" dirty="0" smtClean="0"/>
            </a:br>
            <a:r>
              <a:rPr lang="en-US" dirty="0" smtClean="0"/>
              <a:t>Rotates list by n places to the right. To rotate left, use a negative value for n.</a:t>
            </a:r>
          </a:p>
          <a:p>
            <a:pPr lvl="1">
              <a:lnSpc>
                <a:spcPct val="100000"/>
              </a:lnSpc>
            </a:pPr>
            <a:r>
              <a:rPr lang="en-US" b="1" dirty="0" smtClean="0"/>
              <a:t>static void shuffle(List </a:t>
            </a:r>
            <a:r>
              <a:rPr lang="en-US" b="1" dirty="0" err="1" smtClean="0"/>
              <a:t>list</a:t>
            </a:r>
            <a:r>
              <a:rPr lang="en-US" b="1" dirty="0" smtClean="0"/>
              <a:t>, Random r)</a:t>
            </a:r>
            <a:r>
              <a:rPr lang="en-US" dirty="0" smtClean="0"/>
              <a:t/>
            </a:r>
            <a:br>
              <a:rPr lang="en-US" dirty="0" smtClean="0"/>
            </a:br>
            <a:r>
              <a:rPr lang="en-US" dirty="0" smtClean="0"/>
              <a:t>Shuffles (i.e., randomizes) the elements in list by using r as a source of random numbers.</a:t>
            </a:r>
          </a:p>
        </p:txBody>
      </p:sp>
      <p:sp>
        <p:nvSpPr>
          <p:cNvPr id="4" name="Footer Placeholder 3"/>
          <p:cNvSpPr>
            <a:spLocks noGrp="1"/>
          </p:cNvSpPr>
          <p:nvPr>
            <p:ph type="ftr" sz="quarter" idx="11"/>
          </p:nvPr>
        </p:nvSpPr>
        <p:spPr/>
        <p:txBody>
          <a:bodyPr/>
          <a:lstStyle/>
          <a:p>
            <a:r>
              <a:rPr lang="en-US" smtClean="0">
                <a:solidFill>
                  <a:srgbClr val="002060"/>
                </a:solidFill>
                <a:latin typeface="Britannic Bold" pitchFamily="34" charset="0"/>
              </a:rPr>
              <a:t>Advanced Programming </a:t>
            </a:r>
            <a:endParaRPr lang="en-US" dirty="0" smtClean="0">
              <a:solidFill>
                <a:srgbClr val="002060"/>
              </a:solidFill>
              <a:latin typeface="Britannic Bold" pitchFamily="34" charset="0"/>
            </a:endParaRPr>
          </a:p>
        </p:txBody>
      </p:sp>
    </p:spTree>
  </p:cSld>
  <p:clrMapOvr>
    <a:masterClrMapping/>
  </p:clrMapOvr>
  <p:transition>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381000" y="838200"/>
            <a:ext cx="10896600" cy="6248400"/>
          </a:xfrm>
        </p:spPr>
        <p:txBody>
          <a:bodyPr/>
          <a:lstStyle/>
          <a:p>
            <a:pPr lvl="1">
              <a:lnSpc>
                <a:spcPct val="100000"/>
              </a:lnSpc>
            </a:pPr>
            <a:r>
              <a:rPr lang="en-US" b="1" dirty="0" smtClean="0"/>
              <a:t>static void shuffle(List </a:t>
            </a:r>
            <a:r>
              <a:rPr lang="en-US" b="1" dirty="0" err="1" smtClean="0"/>
              <a:t>list</a:t>
            </a:r>
            <a:r>
              <a:rPr lang="en-US" b="1" dirty="0" smtClean="0"/>
              <a:t>)</a:t>
            </a:r>
            <a:r>
              <a:rPr lang="en-US" dirty="0" smtClean="0"/>
              <a:t/>
            </a:r>
            <a:br>
              <a:rPr lang="en-US" dirty="0" smtClean="0"/>
            </a:br>
            <a:r>
              <a:rPr lang="en-US" dirty="0" smtClean="0"/>
              <a:t>Shuffles (i.e., randomizes) the elements in list.</a:t>
            </a:r>
          </a:p>
          <a:p>
            <a:pPr lvl="1">
              <a:lnSpc>
                <a:spcPct val="100000"/>
              </a:lnSpc>
            </a:pPr>
            <a:r>
              <a:rPr lang="en-US" b="1" dirty="0" smtClean="0"/>
              <a:t>static Set singleton(Object </a:t>
            </a:r>
            <a:r>
              <a:rPr lang="en-US" b="1" dirty="0" err="1" smtClean="0"/>
              <a:t>obj</a:t>
            </a:r>
            <a:r>
              <a:rPr lang="en-US" b="1" dirty="0" smtClean="0"/>
              <a:t>)</a:t>
            </a:r>
            <a:r>
              <a:rPr lang="en-US" dirty="0" smtClean="0"/>
              <a:t/>
            </a:r>
            <a:br>
              <a:rPr lang="en-US" dirty="0" smtClean="0"/>
            </a:br>
            <a:r>
              <a:rPr lang="en-US" dirty="0" smtClean="0"/>
              <a:t>Returns </a:t>
            </a:r>
            <a:r>
              <a:rPr lang="en-US" dirty="0" err="1" smtClean="0"/>
              <a:t>obj</a:t>
            </a:r>
            <a:r>
              <a:rPr lang="en-US" dirty="0" smtClean="0"/>
              <a:t> as an immutable set. This is an easy way to convert a single object into a set.</a:t>
            </a:r>
          </a:p>
          <a:p>
            <a:pPr lvl="1">
              <a:lnSpc>
                <a:spcPct val="100000"/>
              </a:lnSpc>
            </a:pPr>
            <a:r>
              <a:rPr lang="en-US" b="1" dirty="0" smtClean="0"/>
              <a:t>static List </a:t>
            </a:r>
            <a:r>
              <a:rPr lang="en-US" b="1" dirty="0" err="1" smtClean="0"/>
              <a:t>singletonList</a:t>
            </a:r>
            <a:r>
              <a:rPr lang="en-US" b="1" dirty="0" smtClean="0"/>
              <a:t>(Object </a:t>
            </a:r>
            <a:r>
              <a:rPr lang="en-US" b="1" dirty="0" err="1" smtClean="0"/>
              <a:t>obj</a:t>
            </a:r>
            <a:r>
              <a:rPr lang="en-US" b="1" dirty="0" smtClean="0"/>
              <a:t>)</a:t>
            </a:r>
            <a:r>
              <a:rPr lang="en-US" dirty="0" smtClean="0"/>
              <a:t/>
            </a:r>
            <a:br>
              <a:rPr lang="en-US" dirty="0" smtClean="0"/>
            </a:br>
            <a:r>
              <a:rPr lang="en-US" dirty="0" smtClean="0"/>
              <a:t>Returns </a:t>
            </a:r>
            <a:r>
              <a:rPr lang="en-US" dirty="0" err="1" smtClean="0"/>
              <a:t>obj</a:t>
            </a:r>
            <a:r>
              <a:rPr lang="en-US" dirty="0" smtClean="0"/>
              <a:t> as an immutable list. This is an easy way to convert a single object into a list.</a:t>
            </a:r>
          </a:p>
          <a:p>
            <a:pPr lvl="1">
              <a:lnSpc>
                <a:spcPct val="100000"/>
              </a:lnSpc>
            </a:pPr>
            <a:r>
              <a:rPr lang="en-US" b="1" dirty="0" smtClean="0"/>
              <a:t>static Map </a:t>
            </a:r>
            <a:r>
              <a:rPr lang="en-US" b="1" dirty="0" err="1" smtClean="0"/>
              <a:t>singletonMap</a:t>
            </a:r>
            <a:r>
              <a:rPr lang="en-US" b="1" dirty="0" smtClean="0"/>
              <a:t>(Object k, Object v)</a:t>
            </a:r>
            <a:r>
              <a:rPr lang="en-US" dirty="0" smtClean="0"/>
              <a:t/>
            </a:r>
            <a:br>
              <a:rPr lang="en-US" dirty="0" smtClean="0"/>
            </a:br>
            <a:r>
              <a:rPr lang="en-US" dirty="0" smtClean="0"/>
              <a:t>Returns the key/value pair k/v as an immutable map. This is an easy way to convert a single key/value pair into a map.</a:t>
            </a:r>
          </a:p>
          <a:p>
            <a:pPr lvl="1">
              <a:lnSpc>
                <a:spcPct val="100000"/>
              </a:lnSpc>
            </a:pPr>
            <a:r>
              <a:rPr lang="en-US" b="1" dirty="0" smtClean="0"/>
              <a:t>static void sort(List </a:t>
            </a:r>
            <a:r>
              <a:rPr lang="en-US" b="1" dirty="0" err="1" smtClean="0"/>
              <a:t>list</a:t>
            </a:r>
            <a:r>
              <a:rPr lang="en-US" b="1" dirty="0" smtClean="0"/>
              <a:t>, Comparator comp)</a:t>
            </a:r>
            <a:r>
              <a:rPr lang="en-US" dirty="0" smtClean="0"/>
              <a:t/>
            </a:r>
            <a:br>
              <a:rPr lang="en-US" dirty="0" smtClean="0"/>
            </a:br>
            <a:r>
              <a:rPr lang="en-US" dirty="0" smtClean="0"/>
              <a:t>Sorts the elements of list as determined by comp.</a:t>
            </a:r>
          </a:p>
          <a:p>
            <a:pPr lvl="1">
              <a:lnSpc>
                <a:spcPct val="100000"/>
              </a:lnSpc>
            </a:pPr>
            <a:r>
              <a:rPr lang="en-US" b="1" dirty="0" smtClean="0"/>
              <a:t>static void sort(List </a:t>
            </a:r>
            <a:r>
              <a:rPr lang="en-US" b="1" dirty="0" err="1" smtClean="0"/>
              <a:t>list</a:t>
            </a:r>
            <a:r>
              <a:rPr lang="en-US" b="1" dirty="0" smtClean="0"/>
              <a:t>)</a:t>
            </a:r>
            <a:r>
              <a:rPr lang="en-US" dirty="0" smtClean="0"/>
              <a:t/>
            </a:r>
            <a:br>
              <a:rPr lang="en-US" dirty="0" smtClean="0"/>
            </a:br>
            <a:r>
              <a:rPr lang="en-US" dirty="0" smtClean="0"/>
              <a:t>Sorts the elements of list as determined by their natural ordering.</a:t>
            </a:r>
          </a:p>
          <a:p>
            <a:pPr lvl="1">
              <a:lnSpc>
                <a:spcPct val="100000"/>
              </a:lnSpc>
            </a:pPr>
            <a:r>
              <a:rPr lang="en-US" b="1" dirty="0" smtClean="0"/>
              <a:t>static void swap(List </a:t>
            </a:r>
            <a:r>
              <a:rPr lang="en-US" b="1" dirty="0" err="1" smtClean="0"/>
              <a:t>list</a:t>
            </a:r>
            <a:r>
              <a:rPr lang="en-US" b="1" dirty="0" smtClean="0"/>
              <a:t>, </a:t>
            </a:r>
            <a:r>
              <a:rPr lang="en-US" b="1" dirty="0" err="1" smtClean="0"/>
              <a:t>int</a:t>
            </a:r>
            <a:r>
              <a:rPr lang="en-US" b="1" dirty="0" smtClean="0"/>
              <a:t> idx1, </a:t>
            </a:r>
            <a:r>
              <a:rPr lang="en-US" b="1" dirty="0" err="1" smtClean="0"/>
              <a:t>int</a:t>
            </a:r>
            <a:r>
              <a:rPr lang="en-US" b="1" dirty="0" smtClean="0"/>
              <a:t> idx2)</a:t>
            </a:r>
            <a:r>
              <a:rPr lang="en-US" dirty="0" smtClean="0"/>
              <a:t/>
            </a:r>
            <a:br>
              <a:rPr lang="en-US" dirty="0" smtClean="0"/>
            </a:br>
            <a:r>
              <a:rPr lang="en-US" dirty="0" smtClean="0"/>
              <a:t>Exchanges the elements in list at the indices specified by idx1 and idx2.</a:t>
            </a:r>
          </a:p>
          <a:p>
            <a:pPr lvl="1">
              <a:buNone/>
            </a:pPr>
            <a:endParaRPr lang="en-US" dirty="0"/>
          </a:p>
        </p:txBody>
      </p:sp>
      <p:sp>
        <p:nvSpPr>
          <p:cNvPr id="4" name="Footer Placeholder 3"/>
          <p:cNvSpPr>
            <a:spLocks noGrp="1"/>
          </p:cNvSpPr>
          <p:nvPr>
            <p:ph type="ftr" sz="quarter" idx="11"/>
          </p:nvPr>
        </p:nvSpPr>
        <p:spPr/>
        <p:txBody>
          <a:bodyPr/>
          <a:lstStyle/>
          <a:p>
            <a:r>
              <a:rPr lang="en-US" smtClean="0">
                <a:solidFill>
                  <a:srgbClr val="002060"/>
                </a:solidFill>
                <a:latin typeface="Britannic Bold" pitchFamily="34" charset="0"/>
              </a:rPr>
              <a:t>Advanced Programming </a:t>
            </a:r>
            <a:endParaRPr lang="en-US" dirty="0" smtClean="0">
              <a:solidFill>
                <a:srgbClr val="002060"/>
              </a:solidFill>
              <a:latin typeface="Britannic Bold" pitchFamily="34" charset="0"/>
            </a:endParaRPr>
          </a:p>
        </p:txBody>
      </p:sp>
    </p:spTree>
  </p:cSld>
  <p:clrMapOvr>
    <a:masterClrMapping/>
  </p:clrMapOvr>
  <p:transition>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381000" y="762000"/>
            <a:ext cx="10896600" cy="6324600"/>
          </a:xfrm>
        </p:spPr>
        <p:txBody>
          <a:bodyPr/>
          <a:lstStyle/>
          <a:p>
            <a:pPr lvl="1">
              <a:lnSpc>
                <a:spcPct val="100000"/>
              </a:lnSpc>
            </a:pPr>
            <a:r>
              <a:rPr lang="en-US" b="1" dirty="0" smtClean="0"/>
              <a:t>static Collection </a:t>
            </a:r>
            <a:r>
              <a:rPr lang="en-US" b="1" dirty="0" err="1" smtClean="0"/>
              <a:t>synchronizedCollection</a:t>
            </a:r>
            <a:r>
              <a:rPr lang="en-US" b="1" dirty="0" smtClean="0"/>
              <a:t>(Collection c)</a:t>
            </a:r>
            <a:r>
              <a:rPr lang="en-US" dirty="0" smtClean="0"/>
              <a:t/>
            </a:r>
            <a:br>
              <a:rPr lang="en-US" dirty="0" smtClean="0"/>
            </a:br>
            <a:r>
              <a:rPr lang="en-US" dirty="0" smtClean="0"/>
              <a:t>Returns a thread-safe collection backed by c.</a:t>
            </a:r>
          </a:p>
          <a:p>
            <a:pPr lvl="1">
              <a:lnSpc>
                <a:spcPct val="100000"/>
              </a:lnSpc>
            </a:pPr>
            <a:r>
              <a:rPr lang="en-US" b="1" dirty="0" smtClean="0"/>
              <a:t>static List </a:t>
            </a:r>
            <a:r>
              <a:rPr lang="en-US" b="1" dirty="0" err="1" smtClean="0"/>
              <a:t>synchronizedList</a:t>
            </a:r>
            <a:r>
              <a:rPr lang="en-US" b="1" dirty="0" smtClean="0"/>
              <a:t>(List </a:t>
            </a:r>
            <a:r>
              <a:rPr lang="en-US" b="1" dirty="0" err="1" smtClean="0"/>
              <a:t>list</a:t>
            </a:r>
            <a:r>
              <a:rPr lang="en-US" b="1" dirty="0" smtClean="0"/>
              <a:t>)</a:t>
            </a:r>
            <a:r>
              <a:rPr lang="en-US" dirty="0" smtClean="0"/>
              <a:t/>
            </a:r>
            <a:br>
              <a:rPr lang="en-US" dirty="0" smtClean="0"/>
            </a:br>
            <a:r>
              <a:rPr lang="en-US" dirty="0" smtClean="0"/>
              <a:t>Returns a thread-safe list backed by list.</a:t>
            </a:r>
          </a:p>
          <a:p>
            <a:pPr lvl="1">
              <a:lnSpc>
                <a:spcPct val="100000"/>
              </a:lnSpc>
            </a:pPr>
            <a:r>
              <a:rPr lang="en-US" b="1" dirty="0" smtClean="0"/>
              <a:t>static Map </a:t>
            </a:r>
            <a:r>
              <a:rPr lang="en-US" b="1" dirty="0" err="1" smtClean="0"/>
              <a:t>synchronizedMap</a:t>
            </a:r>
            <a:r>
              <a:rPr lang="en-US" b="1" dirty="0" smtClean="0"/>
              <a:t>(Map m)</a:t>
            </a:r>
            <a:r>
              <a:rPr lang="en-US" dirty="0" smtClean="0"/>
              <a:t/>
            </a:r>
            <a:br>
              <a:rPr lang="en-US" dirty="0" smtClean="0"/>
            </a:br>
            <a:r>
              <a:rPr lang="en-US" dirty="0" smtClean="0"/>
              <a:t>Returns a thread-safe map backed by m.</a:t>
            </a:r>
          </a:p>
          <a:p>
            <a:pPr lvl="1">
              <a:lnSpc>
                <a:spcPct val="100000"/>
              </a:lnSpc>
            </a:pPr>
            <a:r>
              <a:rPr lang="en-US" b="1" dirty="0" smtClean="0"/>
              <a:t>static Set </a:t>
            </a:r>
            <a:r>
              <a:rPr lang="en-US" b="1" dirty="0" err="1" smtClean="0"/>
              <a:t>synchronizedSet</a:t>
            </a:r>
            <a:r>
              <a:rPr lang="en-US" b="1" dirty="0" smtClean="0"/>
              <a:t>(Set s)</a:t>
            </a:r>
            <a:r>
              <a:rPr lang="en-US" dirty="0" smtClean="0"/>
              <a:t/>
            </a:r>
            <a:br>
              <a:rPr lang="en-US" dirty="0" smtClean="0"/>
            </a:br>
            <a:r>
              <a:rPr lang="en-US" dirty="0" smtClean="0"/>
              <a:t>Returns a thread-safe set backed by s.</a:t>
            </a:r>
          </a:p>
          <a:p>
            <a:pPr lvl="1">
              <a:lnSpc>
                <a:spcPct val="100000"/>
              </a:lnSpc>
            </a:pPr>
            <a:r>
              <a:rPr lang="en-US" b="1" dirty="0" smtClean="0"/>
              <a:t>static </a:t>
            </a:r>
            <a:r>
              <a:rPr lang="en-US" b="1" dirty="0" err="1" smtClean="0"/>
              <a:t>SortedMap</a:t>
            </a:r>
            <a:r>
              <a:rPr lang="en-US" b="1" dirty="0" smtClean="0"/>
              <a:t> </a:t>
            </a:r>
            <a:r>
              <a:rPr lang="en-US" b="1" dirty="0" err="1" smtClean="0"/>
              <a:t>synchronizedSortedMap</a:t>
            </a:r>
            <a:r>
              <a:rPr lang="en-US" b="1" dirty="0" smtClean="0"/>
              <a:t>(</a:t>
            </a:r>
            <a:r>
              <a:rPr lang="en-US" b="1" dirty="0" err="1" smtClean="0"/>
              <a:t>SortedMap</a:t>
            </a:r>
            <a:r>
              <a:rPr lang="en-US" b="1" dirty="0" smtClean="0"/>
              <a:t> </a:t>
            </a:r>
            <a:r>
              <a:rPr lang="en-US" b="1" dirty="0" err="1" smtClean="0"/>
              <a:t>sm</a:t>
            </a:r>
            <a:r>
              <a:rPr lang="en-US" b="1" dirty="0" smtClean="0"/>
              <a:t>)</a:t>
            </a:r>
            <a:r>
              <a:rPr lang="en-US" dirty="0" smtClean="0"/>
              <a:t/>
            </a:r>
            <a:br>
              <a:rPr lang="en-US" dirty="0" smtClean="0"/>
            </a:br>
            <a:r>
              <a:rPr lang="en-US" dirty="0" smtClean="0"/>
              <a:t>Returns a thread-safe sorted set backed by sm.</a:t>
            </a:r>
          </a:p>
          <a:p>
            <a:pPr lvl="1">
              <a:lnSpc>
                <a:spcPct val="100000"/>
              </a:lnSpc>
            </a:pPr>
            <a:r>
              <a:rPr lang="en-US" b="1" dirty="0" smtClean="0"/>
              <a:t>static </a:t>
            </a:r>
            <a:r>
              <a:rPr lang="en-US" b="1" dirty="0" err="1" smtClean="0"/>
              <a:t>SortedSet</a:t>
            </a:r>
            <a:r>
              <a:rPr lang="en-US" b="1" dirty="0" smtClean="0"/>
              <a:t> </a:t>
            </a:r>
            <a:r>
              <a:rPr lang="en-US" b="1" dirty="0" err="1" smtClean="0"/>
              <a:t>synchronizedSortedSet</a:t>
            </a:r>
            <a:r>
              <a:rPr lang="en-US" b="1" dirty="0" smtClean="0"/>
              <a:t>(</a:t>
            </a:r>
            <a:r>
              <a:rPr lang="en-US" b="1" dirty="0" err="1" smtClean="0"/>
              <a:t>SortedSet</a:t>
            </a:r>
            <a:r>
              <a:rPr lang="en-US" b="1" dirty="0" smtClean="0"/>
              <a:t> </a:t>
            </a:r>
            <a:r>
              <a:rPr lang="en-US" b="1" dirty="0" err="1" smtClean="0"/>
              <a:t>ss</a:t>
            </a:r>
            <a:r>
              <a:rPr lang="en-US" b="1" dirty="0" smtClean="0"/>
              <a:t>)</a:t>
            </a:r>
            <a:r>
              <a:rPr lang="en-US" dirty="0" smtClean="0"/>
              <a:t/>
            </a:r>
            <a:br>
              <a:rPr lang="en-US" dirty="0" smtClean="0"/>
            </a:br>
            <a:r>
              <a:rPr lang="en-US" dirty="0" smtClean="0"/>
              <a:t>Returns a thread-safe set backed by ss.</a:t>
            </a:r>
          </a:p>
          <a:p>
            <a:pPr lvl="1">
              <a:lnSpc>
                <a:spcPct val="100000"/>
              </a:lnSpc>
            </a:pPr>
            <a:r>
              <a:rPr lang="en-US" b="1" dirty="0" smtClean="0"/>
              <a:t>static Collection </a:t>
            </a:r>
            <a:r>
              <a:rPr lang="en-US" b="1" dirty="0" err="1" smtClean="0"/>
              <a:t>unmodifiableCollection</a:t>
            </a:r>
            <a:r>
              <a:rPr lang="en-US" b="1" dirty="0" smtClean="0"/>
              <a:t>(Collection c)</a:t>
            </a:r>
            <a:r>
              <a:rPr lang="en-US" dirty="0" smtClean="0"/>
              <a:t/>
            </a:r>
            <a:br>
              <a:rPr lang="en-US" dirty="0" smtClean="0"/>
            </a:br>
            <a:r>
              <a:rPr lang="en-US" dirty="0" smtClean="0"/>
              <a:t>Returns an </a:t>
            </a:r>
            <a:r>
              <a:rPr lang="en-US" dirty="0" err="1" smtClean="0"/>
              <a:t>unmodifiable</a:t>
            </a:r>
            <a:r>
              <a:rPr lang="en-US" dirty="0" smtClean="0"/>
              <a:t> collection backed by c.</a:t>
            </a:r>
          </a:p>
          <a:p>
            <a:pPr lvl="1">
              <a:lnSpc>
                <a:spcPct val="100000"/>
              </a:lnSpc>
            </a:pPr>
            <a:r>
              <a:rPr lang="en-US" b="1" dirty="0" smtClean="0"/>
              <a:t>static List </a:t>
            </a:r>
            <a:r>
              <a:rPr lang="en-US" b="1" dirty="0" err="1" smtClean="0"/>
              <a:t>unmodifiableList</a:t>
            </a:r>
            <a:r>
              <a:rPr lang="en-US" b="1" dirty="0" smtClean="0"/>
              <a:t>(List </a:t>
            </a:r>
            <a:r>
              <a:rPr lang="en-US" b="1" dirty="0" err="1" smtClean="0"/>
              <a:t>list</a:t>
            </a:r>
            <a:r>
              <a:rPr lang="en-US" b="1" dirty="0" smtClean="0"/>
              <a:t>)</a:t>
            </a:r>
            <a:r>
              <a:rPr lang="en-US" dirty="0" smtClean="0"/>
              <a:t/>
            </a:r>
            <a:br>
              <a:rPr lang="en-US" dirty="0" smtClean="0"/>
            </a:br>
            <a:r>
              <a:rPr lang="en-US" dirty="0" smtClean="0"/>
              <a:t>Returns an </a:t>
            </a:r>
            <a:r>
              <a:rPr lang="en-US" dirty="0" err="1" smtClean="0"/>
              <a:t>unmodifiable</a:t>
            </a:r>
            <a:r>
              <a:rPr lang="en-US" dirty="0" smtClean="0"/>
              <a:t> list backed by list.</a:t>
            </a:r>
          </a:p>
          <a:p>
            <a:pPr lvl="1"/>
            <a:endParaRPr lang="en-US" dirty="0"/>
          </a:p>
        </p:txBody>
      </p:sp>
      <p:sp>
        <p:nvSpPr>
          <p:cNvPr id="4" name="Footer Placeholder 3"/>
          <p:cNvSpPr>
            <a:spLocks noGrp="1"/>
          </p:cNvSpPr>
          <p:nvPr>
            <p:ph type="ftr" sz="quarter" idx="11"/>
          </p:nvPr>
        </p:nvSpPr>
        <p:spPr/>
        <p:txBody>
          <a:bodyPr/>
          <a:lstStyle/>
          <a:p>
            <a:r>
              <a:rPr lang="en-US" smtClean="0">
                <a:solidFill>
                  <a:srgbClr val="002060"/>
                </a:solidFill>
                <a:latin typeface="Britannic Bold" pitchFamily="34" charset="0"/>
              </a:rPr>
              <a:t>Advanced Programming </a:t>
            </a:r>
            <a:endParaRPr lang="en-US" dirty="0" smtClean="0">
              <a:solidFill>
                <a:srgbClr val="002060"/>
              </a:solidFill>
              <a:latin typeface="Britannic Bold" pitchFamily="34" charset="0"/>
            </a:endParaRPr>
          </a:p>
        </p:txBody>
      </p:sp>
    </p:spTree>
  </p:cSld>
  <p:clrMapOvr>
    <a:masterClrMapping/>
  </p:clrMapOvr>
  <p:transition>
    <p:zo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lvl="1">
              <a:lnSpc>
                <a:spcPct val="100000"/>
              </a:lnSpc>
            </a:pPr>
            <a:r>
              <a:rPr lang="en-US" b="1" dirty="0" smtClean="0"/>
              <a:t>static Map </a:t>
            </a:r>
            <a:r>
              <a:rPr lang="en-US" b="1" dirty="0" err="1" smtClean="0"/>
              <a:t>unmodifiableMap</a:t>
            </a:r>
            <a:r>
              <a:rPr lang="en-US" b="1" dirty="0" smtClean="0"/>
              <a:t>(Map m)</a:t>
            </a:r>
            <a:r>
              <a:rPr lang="en-US" dirty="0" smtClean="0"/>
              <a:t/>
            </a:r>
            <a:br>
              <a:rPr lang="en-US" dirty="0" smtClean="0"/>
            </a:br>
            <a:r>
              <a:rPr lang="en-US" dirty="0" smtClean="0"/>
              <a:t>Returns an </a:t>
            </a:r>
            <a:r>
              <a:rPr lang="en-US" dirty="0" err="1" smtClean="0"/>
              <a:t>unmodifiable</a:t>
            </a:r>
            <a:r>
              <a:rPr lang="en-US" dirty="0" smtClean="0"/>
              <a:t> map backed by m.</a:t>
            </a:r>
          </a:p>
          <a:p>
            <a:pPr lvl="1">
              <a:lnSpc>
                <a:spcPct val="100000"/>
              </a:lnSpc>
            </a:pPr>
            <a:r>
              <a:rPr lang="en-US" b="1" dirty="0" smtClean="0"/>
              <a:t>static Set </a:t>
            </a:r>
            <a:r>
              <a:rPr lang="en-US" b="1" dirty="0" err="1" smtClean="0"/>
              <a:t>unmodifiableSet</a:t>
            </a:r>
            <a:r>
              <a:rPr lang="en-US" b="1" dirty="0" smtClean="0"/>
              <a:t>(Set s)</a:t>
            </a:r>
            <a:r>
              <a:rPr lang="en-US" dirty="0" smtClean="0"/>
              <a:t/>
            </a:r>
            <a:br>
              <a:rPr lang="en-US" dirty="0" smtClean="0"/>
            </a:br>
            <a:r>
              <a:rPr lang="en-US" dirty="0" smtClean="0"/>
              <a:t>Returns an </a:t>
            </a:r>
            <a:r>
              <a:rPr lang="en-US" dirty="0" err="1" smtClean="0"/>
              <a:t>unmodifiable</a:t>
            </a:r>
            <a:r>
              <a:rPr lang="en-US" dirty="0" smtClean="0"/>
              <a:t> set backed by s.</a:t>
            </a:r>
          </a:p>
          <a:p>
            <a:pPr lvl="1">
              <a:lnSpc>
                <a:spcPct val="100000"/>
              </a:lnSpc>
            </a:pPr>
            <a:r>
              <a:rPr lang="en-US" b="1" dirty="0" smtClean="0"/>
              <a:t>static </a:t>
            </a:r>
            <a:r>
              <a:rPr lang="en-US" b="1" dirty="0" err="1" smtClean="0"/>
              <a:t>SortedMap</a:t>
            </a:r>
            <a:r>
              <a:rPr lang="en-US" b="1" dirty="0" smtClean="0"/>
              <a:t> </a:t>
            </a:r>
            <a:r>
              <a:rPr lang="en-US" b="1" dirty="0" err="1" smtClean="0"/>
              <a:t>unmodifiableSortedMap</a:t>
            </a:r>
            <a:r>
              <a:rPr lang="en-US" b="1" dirty="0" smtClean="0"/>
              <a:t>(</a:t>
            </a:r>
            <a:r>
              <a:rPr lang="en-US" b="1" dirty="0" err="1" smtClean="0"/>
              <a:t>SortedMap</a:t>
            </a:r>
            <a:r>
              <a:rPr lang="en-US" b="1" dirty="0" smtClean="0"/>
              <a:t> </a:t>
            </a:r>
            <a:r>
              <a:rPr lang="en-US" b="1" dirty="0" err="1" smtClean="0"/>
              <a:t>sm</a:t>
            </a:r>
            <a:r>
              <a:rPr lang="en-US" b="1" dirty="0" smtClean="0"/>
              <a:t>)</a:t>
            </a:r>
            <a:r>
              <a:rPr lang="en-US" dirty="0" smtClean="0"/>
              <a:t/>
            </a:r>
            <a:br>
              <a:rPr lang="en-US" dirty="0" smtClean="0"/>
            </a:br>
            <a:r>
              <a:rPr lang="en-US" dirty="0" smtClean="0"/>
              <a:t>Returns an </a:t>
            </a:r>
            <a:r>
              <a:rPr lang="en-US" dirty="0" err="1" smtClean="0"/>
              <a:t>unmodifiable</a:t>
            </a:r>
            <a:r>
              <a:rPr lang="en-US" dirty="0" smtClean="0"/>
              <a:t> sorted map backed by sm.</a:t>
            </a:r>
          </a:p>
          <a:p>
            <a:pPr lvl="1">
              <a:lnSpc>
                <a:spcPct val="100000"/>
              </a:lnSpc>
            </a:pPr>
            <a:r>
              <a:rPr lang="en-US" b="1" dirty="0" smtClean="0"/>
              <a:t>static </a:t>
            </a:r>
            <a:r>
              <a:rPr lang="en-US" b="1" dirty="0" err="1" smtClean="0"/>
              <a:t>SortedSet</a:t>
            </a:r>
            <a:r>
              <a:rPr lang="en-US" b="1" dirty="0" smtClean="0"/>
              <a:t> </a:t>
            </a:r>
            <a:r>
              <a:rPr lang="en-US" b="1" dirty="0" err="1" smtClean="0"/>
              <a:t>unmodifiableSortedSet</a:t>
            </a:r>
            <a:r>
              <a:rPr lang="en-US" b="1" dirty="0" smtClean="0"/>
              <a:t>(</a:t>
            </a:r>
            <a:r>
              <a:rPr lang="en-US" b="1" dirty="0" err="1" smtClean="0"/>
              <a:t>SortedSet</a:t>
            </a:r>
            <a:r>
              <a:rPr lang="en-US" b="1" dirty="0" smtClean="0"/>
              <a:t> </a:t>
            </a:r>
            <a:r>
              <a:rPr lang="en-US" b="1" dirty="0" err="1" smtClean="0"/>
              <a:t>ss</a:t>
            </a:r>
            <a:r>
              <a:rPr lang="en-US" b="1" dirty="0" smtClean="0"/>
              <a:t>)</a:t>
            </a:r>
            <a:r>
              <a:rPr lang="en-US" dirty="0" smtClean="0"/>
              <a:t/>
            </a:r>
            <a:br>
              <a:rPr lang="en-US" dirty="0" smtClean="0"/>
            </a:br>
            <a:r>
              <a:rPr lang="en-US" dirty="0" smtClean="0"/>
              <a:t>Returns an </a:t>
            </a:r>
            <a:r>
              <a:rPr lang="en-US" dirty="0" err="1" smtClean="0"/>
              <a:t>unmodifiable</a:t>
            </a:r>
            <a:r>
              <a:rPr lang="en-US" dirty="0" smtClean="0"/>
              <a:t> sorted set backed by ss.</a:t>
            </a:r>
            <a:endParaRPr lang="en-US" dirty="0"/>
          </a:p>
        </p:txBody>
      </p:sp>
      <p:sp>
        <p:nvSpPr>
          <p:cNvPr id="4" name="Footer Placeholder 3"/>
          <p:cNvSpPr>
            <a:spLocks noGrp="1"/>
          </p:cNvSpPr>
          <p:nvPr>
            <p:ph type="ftr" sz="quarter" idx="11"/>
          </p:nvPr>
        </p:nvSpPr>
        <p:spPr/>
        <p:txBody>
          <a:bodyPr/>
          <a:lstStyle/>
          <a:p>
            <a:r>
              <a:rPr lang="en-US" smtClean="0">
                <a:solidFill>
                  <a:srgbClr val="002060"/>
                </a:solidFill>
                <a:latin typeface="Britannic Bold" pitchFamily="34" charset="0"/>
              </a:rPr>
              <a:t>Advanced Programming </a:t>
            </a:r>
            <a:endParaRPr lang="en-US" dirty="0" smtClean="0">
              <a:solidFill>
                <a:srgbClr val="002060"/>
              </a:solidFill>
              <a:latin typeface="Britannic Bold" pitchFamily="34" charset="0"/>
            </a:endParaRPr>
          </a:p>
        </p:txBody>
      </p:sp>
    </p:spTree>
  </p:cSld>
  <p:clrMapOvr>
    <a:masterClrMapping/>
  </p:clrMapOvr>
  <p:transition>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 Example</a:t>
            </a:r>
            <a:endParaRPr lang="en-US" dirty="0"/>
          </a:p>
        </p:txBody>
      </p:sp>
      <p:sp>
        <p:nvSpPr>
          <p:cNvPr id="3" name="Content Placeholder 2"/>
          <p:cNvSpPr>
            <a:spLocks noGrp="1"/>
          </p:cNvSpPr>
          <p:nvPr>
            <p:ph idx="1"/>
          </p:nvPr>
        </p:nvSpPr>
        <p:spPr>
          <a:xfrm>
            <a:off x="228600" y="914400"/>
            <a:ext cx="10896600" cy="6248400"/>
          </a:xfrm>
        </p:spPr>
        <p:txBody>
          <a:bodyPr numCol="2"/>
          <a:lstStyle/>
          <a:p>
            <a:pPr>
              <a:buNone/>
            </a:pPr>
            <a:r>
              <a:rPr lang="en-US" sz="1900" dirty="0">
                <a:solidFill>
                  <a:srgbClr val="000088"/>
                </a:solidFill>
              </a:rPr>
              <a:t>public class </a:t>
            </a:r>
            <a:r>
              <a:rPr lang="en-US" sz="1900" dirty="0" err="1">
                <a:solidFill>
                  <a:srgbClr val="000088"/>
                </a:solidFill>
              </a:rPr>
              <a:t>AlgorithmsDemo</a:t>
            </a:r>
            <a:r>
              <a:rPr lang="en-US" sz="1900" dirty="0">
                <a:solidFill>
                  <a:srgbClr val="000088"/>
                </a:solidFill>
              </a:rPr>
              <a:t> </a:t>
            </a:r>
          </a:p>
          <a:p>
            <a:pPr>
              <a:buNone/>
            </a:pPr>
            <a:r>
              <a:rPr lang="en-US" sz="1900" dirty="0">
                <a:solidFill>
                  <a:srgbClr val="000088"/>
                </a:solidFill>
              </a:rPr>
              <a:t>{</a:t>
            </a:r>
          </a:p>
          <a:p>
            <a:pPr>
              <a:buNone/>
            </a:pPr>
            <a:r>
              <a:rPr lang="en-US" sz="1900" dirty="0">
                <a:solidFill>
                  <a:srgbClr val="000088"/>
                </a:solidFill>
              </a:rPr>
              <a:t>   public static void main(String </a:t>
            </a:r>
            <a:r>
              <a:rPr lang="en-US" sz="1900" dirty="0" err="1">
                <a:solidFill>
                  <a:srgbClr val="000088"/>
                </a:solidFill>
              </a:rPr>
              <a:t>args</a:t>
            </a:r>
            <a:r>
              <a:rPr lang="en-US" sz="1900" dirty="0">
                <a:solidFill>
                  <a:srgbClr val="000088"/>
                </a:solidFill>
              </a:rPr>
              <a:t>[]) </a:t>
            </a:r>
          </a:p>
          <a:p>
            <a:pPr>
              <a:buNone/>
            </a:pPr>
            <a:r>
              <a:rPr lang="en-US" sz="1900" dirty="0">
                <a:solidFill>
                  <a:srgbClr val="000088"/>
                </a:solidFill>
              </a:rPr>
              <a:t>   {</a:t>
            </a:r>
          </a:p>
          <a:p>
            <a:pPr>
              <a:buNone/>
            </a:pPr>
            <a:r>
              <a:rPr lang="en-US" sz="1900" dirty="0">
                <a:solidFill>
                  <a:srgbClr val="000088"/>
                </a:solidFill>
              </a:rPr>
              <a:t>      // Create and initialize linked list</a:t>
            </a:r>
          </a:p>
          <a:p>
            <a:pPr>
              <a:buNone/>
            </a:pPr>
            <a:r>
              <a:rPr lang="en-US" sz="1900" dirty="0">
                <a:solidFill>
                  <a:srgbClr val="000088"/>
                </a:solidFill>
              </a:rPr>
              <a:t>        </a:t>
            </a:r>
            <a:r>
              <a:rPr lang="en-US" sz="1900" dirty="0" err="1">
                <a:solidFill>
                  <a:srgbClr val="000088"/>
                </a:solidFill>
              </a:rPr>
              <a:t>LinkedList</a:t>
            </a:r>
            <a:r>
              <a:rPr lang="en-US" sz="1900" dirty="0">
                <a:solidFill>
                  <a:srgbClr val="000088"/>
                </a:solidFill>
              </a:rPr>
              <a:t> </a:t>
            </a:r>
            <a:r>
              <a:rPr lang="en-US" sz="1900" dirty="0" err="1">
                <a:solidFill>
                  <a:srgbClr val="000088"/>
                </a:solidFill>
              </a:rPr>
              <a:t>ll</a:t>
            </a:r>
            <a:r>
              <a:rPr lang="en-US" sz="1900" dirty="0">
                <a:solidFill>
                  <a:srgbClr val="000088"/>
                </a:solidFill>
              </a:rPr>
              <a:t> = new </a:t>
            </a:r>
            <a:r>
              <a:rPr lang="en-US" sz="1900" dirty="0" err="1">
                <a:solidFill>
                  <a:srgbClr val="000088"/>
                </a:solidFill>
              </a:rPr>
              <a:t>LinkedList</a:t>
            </a:r>
            <a:r>
              <a:rPr lang="en-US" sz="1900" dirty="0">
                <a:solidFill>
                  <a:srgbClr val="000088"/>
                </a:solidFill>
              </a:rPr>
              <a:t>();</a:t>
            </a:r>
          </a:p>
          <a:p>
            <a:pPr>
              <a:buNone/>
            </a:pPr>
            <a:r>
              <a:rPr lang="en-US" sz="1900" dirty="0">
                <a:solidFill>
                  <a:srgbClr val="000088"/>
                </a:solidFill>
              </a:rPr>
              <a:t>        </a:t>
            </a:r>
            <a:r>
              <a:rPr lang="en-US" sz="1900" dirty="0" err="1">
                <a:solidFill>
                  <a:srgbClr val="000088"/>
                </a:solidFill>
              </a:rPr>
              <a:t>ll.add</a:t>
            </a:r>
            <a:r>
              <a:rPr lang="en-US" sz="1900" dirty="0">
                <a:solidFill>
                  <a:srgbClr val="000088"/>
                </a:solidFill>
              </a:rPr>
              <a:t>(new Integer(-8));</a:t>
            </a:r>
          </a:p>
          <a:p>
            <a:pPr>
              <a:buNone/>
            </a:pPr>
            <a:r>
              <a:rPr lang="en-US" sz="1900" dirty="0">
                <a:solidFill>
                  <a:srgbClr val="000088"/>
                </a:solidFill>
              </a:rPr>
              <a:t>        </a:t>
            </a:r>
            <a:r>
              <a:rPr lang="en-US" sz="1900" dirty="0" err="1">
                <a:solidFill>
                  <a:srgbClr val="000088"/>
                </a:solidFill>
              </a:rPr>
              <a:t>ll.add</a:t>
            </a:r>
            <a:r>
              <a:rPr lang="en-US" sz="1900" dirty="0">
                <a:solidFill>
                  <a:srgbClr val="000088"/>
                </a:solidFill>
              </a:rPr>
              <a:t>(new Integer(20));</a:t>
            </a:r>
          </a:p>
          <a:p>
            <a:pPr>
              <a:buNone/>
            </a:pPr>
            <a:r>
              <a:rPr lang="en-US" sz="1900" dirty="0">
                <a:solidFill>
                  <a:srgbClr val="000088"/>
                </a:solidFill>
              </a:rPr>
              <a:t>        </a:t>
            </a:r>
            <a:r>
              <a:rPr lang="en-US" sz="1900" dirty="0" err="1">
                <a:solidFill>
                  <a:srgbClr val="000088"/>
                </a:solidFill>
              </a:rPr>
              <a:t>ll.add</a:t>
            </a:r>
            <a:r>
              <a:rPr lang="en-US" sz="1900" dirty="0">
                <a:solidFill>
                  <a:srgbClr val="000088"/>
                </a:solidFill>
              </a:rPr>
              <a:t>(new Integer(-20));</a:t>
            </a:r>
          </a:p>
          <a:p>
            <a:pPr>
              <a:buNone/>
            </a:pPr>
            <a:r>
              <a:rPr lang="en-US" sz="1900" dirty="0">
                <a:solidFill>
                  <a:srgbClr val="000088"/>
                </a:solidFill>
              </a:rPr>
              <a:t>        </a:t>
            </a:r>
            <a:r>
              <a:rPr lang="en-US" sz="1900" dirty="0" err="1">
                <a:solidFill>
                  <a:srgbClr val="000088"/>
                </a:solidFill>
              </a:rPr>
              <a:t>ll.add</a:t>
            </a:r>
            <a:r>
              <a:rPr lang="en-US" sz="1900" dirty="0">
                <a:solidFill>
                  <a:srgbClr val="000088"/>
                </a:solidFill>
              </a:rPr>
              <a:t>(new Integer(8));</a:t>
            </a:r>
          </a:p>
          <a:p>
            <a:pPr>
              <a:buNone/>
            </a:pPr>
            <a:r>
              <a:rPr lang="en-US" sz="1900" dirty="0">
                <a:solidFill>
                  <a:srgbClr val="000088"/>
                </a:solidFill>
              </a:rPr>
              <a:t>       // Create a reverse order comparator</a:t>
            </a:r>
          </a:p>
          <a:p>
            <a:pPr>
              <a:buNone/>
            </a:pPr>
            <a:r>
              <a:rPr lang="en-US" sz="1900" dirty="0">
                <a:solidFill>
                  <a:srgbClr val="000088"/>
                </a:solidFill>
              </a:rPr>
              <a:t>        Comparator r = </a:t>
            </a:r>
            <a:r>
              <a:rPr lang="en-US" sz="1900" dirty="0" err="1">
                <a:solidFill>
                  <a:srgbClr val="000088"/>
                </a:solidFill>
              </a:rPr>
              <a:t>Collections.reverseOrder</a:t>
            </a:r>
            <a:r>
              <a:rPr lang="en-US" sz="1900" dirty="0">
                <a:solidFill>
                  <a:srgbClr val="000088"/>
                </a:solidFill>
              </a:rPr>
              <a:t>();</a:t>
            </a:r>
          </a:p>
          <a:p>
            <a:pPr>
              <a:buNone/>
            </a:pPr>
            <a:r>
              <a:rPr lang="en-US" sz="1900" dirty="0">
                <a:solidFill>
                  <a:srgbClr val="000088"/>
                </a:solidFill>
              </a:rPr>
              <a:t>        // Sort list by using the comparator</a:t>
            </a:r>
          </a:p>
          <a:p>
            <a:pPr>
              <a:buNone/>
            </a:pPr>
            <a:r>
              <a:rPr lang="en-US" sz="1900" dirty="0">
                <a:solidFill>
                  <a:srgbClr val="000088"/>
                </a:solidFill>
              </a:rPr>
              <a:t>        </a:t>
            </a:r>
            <a:r>
              <a:rPr lang="en-US" sz="1900" dirty="0" err="1">
                <a:solidFill>
                  <a:srgbClr val="000088"/>
                </a:solidFill>
              </a:rPr>
              <a:t>Collections.sort</a:t>
            </a:r>
            <a:r>
              <a:rPr lang="en-US" sz="1900" dirty="0">
                <a:solidFill>
                  <a:srgbClr val="000088"/>
                </a:solidFill>
              </a:rPr>
              <a:t>(</a:t>
            </a:r>
            <a:r>
              <a:rPr lang="en-US" sz="1900" dirty="0" err="1">
                <a:solidFill>
                  <a:srgbClr val="000088"/>
                </a:solidFill>
              </a:rPr>
              <a:t>ll</a:t>
            </a:r>
            <a:r>
              <a:rPr lang="en-US" sz="1900" dirty="0">
                <a:solidFill>
                  <a:srgbClr val="000088"/>
                </a:solidFill>
              </a:rPr>
              <a:t>, r);</a:t>
            </a:r>
          </a:p>
          <a:p>
            <a:pPr>
              <a:buNone/>
            </a:pPr>
            <a:r>
              <a:rPr lang="en-US" sz="1900" dirty="0">
                <a:solidFill>
                  <a:srgbClr val="000088"/>
                </a:solidFill>
              </a:rPr>
              <a:t>        // Get </a:t>
            </a:r>
            <a:r>
              <a:rPr lang="en-US" sz="1900" dirty="0" err="1">
                <a:solidFill>
                  <a:srgbClr val="000088"/>
                </a:solidFill>
              </a:rPr>
              <a:t>iterator</a:t>
            </a:r>
            <a:endParaRPr lang="en-US" sz="1900" dirty="0">
              <a:solidFill>
                <a:srgbClr val="000088"/>
              </a:solidFill>
            </a:endParaRPr>
          </a:p>
          <a:p>
            <a:pPr>
              <a:buNone/>
            </a:pPr>
            <a:r>
              <a:rPr lang="en-US" sz="1900" dirty="0">
                <a:solidFill>
                  <a:srgbClr val="000088"/>
                </a:solidFill>
              </a:rPr>
              <a:t>        Iterator </a:t>
            </a:r>
            <a:r>
              <a:rPr lang="en-US" sz="1900" dirty="0" err="1">
                <a:solidFill>
                  <a:srgbClr val="000088"/>
                </a:solidFill>
              </a:rPr>
              <a:t>li</a:t>
            </a:r>
            <a:r>
              <a:rPr lang="en-US" sz="1900" dirty="0">
                <a:solidFill>
                  <a:srgbClr val="000088"/>
                </a:solidFill>
              </a:rPr>
              <a:t> = </a:t>
            </a:r>
            <a:r>
              <a:rPr lang="en-US" sz="1900" dirty="0" err="1">
                <a:solidFill>
                  <a:srgbClr val="000088"/>
                </a:solidFill>
              </a:rPr>
              <a:t>ll.iterator</a:t>
            </a:r>
            <a:r>
              <a:rPr lang="en-US" sz="1900" dirty="0">
                <a:solidFill>
                  <a:srgbClr val="000088"/>
                </a:solidFill>
              </a:rPr>
              <a:t>();</a:t>
            </a:r>
          </a:p>
          <a:p>
            <a:pPr>
              <a:buNone/>
            </a:pPr>
            <a:r>
              <a:rPr lang="en-US" sz="1900" dirty="0">
                <a:solidFill>
                  <a:srgbClr val="000088"/>
                </a:solidFill>
              </a:rPr>
              <a:t>        </a:t>
            </a:r>
            <a:r>
              <a:rPr lang="en-US" sz="1900" dirty="0" err="1">
                <a:solidFill>
                  <a:srgbClr val="000088"/>
                </a:solidFill>
              </a:rPr>
              <a:t>System.out.print</a:t>
            </a:r>
            <a:r>
              <a:rPr lang="en-US" sz="1900" dirty="0">
                <a:solidFill>
                  <a:srgbClr val="000088"/>
                </a:solidFill>
              </a:rPr>
              <a:t>("List sorted in reverse: ");</a:t>
            </a:r>
          </a:p>
          <a:p>
            <a:pPr>
              <a:buNone/>
            </a:pPr>
            <a:r>
              <a:rPr lang="en-US" sz="1900" dirty="0">
                <a:solidFill>
                  <a:srgbClr val="000088"/>
                </a:solidFill>
              </a:rPr>
              <a:t>         while(</a:t>
            </a:r>
            <a:r>
              <a:rPr lang="en-US" sz="1900" dirty="0" err="1">
                <a:solidFill>
                  <a:srgbClr val="000088"/>
                </a:solidFill>
              </a:rPr>
              <a:t>li.hasNext</a:t>
            </a:r>
            <a:r>
              <a:rPr lang="en-US" sz="1900" dirty="0">
                <a:solidFill>
                  <a:srgbClr val="000088"/>
                </a:solidFill>
              </a:rPr>
              <a:t>()){</a:t>
            </a:r>
          </a:p>
          <a:p>
            <a:pPr>
              <a:buNone/>
            </a:pPr>
            <a:r>
              <a:rPr lang="en-US" sz="1900" dirty="0">
                <a:solidFill>
                  <a:srgbClr val="000088"/>
                </a:solidFill>
              </a:rPr>
              <a:t>             </a:t>
            </a:r>
            <a:r>
              <a:rPr lang="en-US" sz="1900" dirty="0" err="1">
                <a:solidFill>
                  <a:srgbClr val="000088"/>
                </a:solidFill>
              </a:rPr>
              <a:t>System.out.print</a:t>
            </a:r>
            <a:r>
              <a:rPr lang="en-US" sz="1900" dirty="0">
                <a:solidFill>
                  <a:srgbClr val="000088"/>
                </a:solidFill>
              </a:rPr>
              <a:t>(</a:t>
            </a:r>
            <a:r>
              <a:rPr lang="en-US" sz="1900" dirty="0" err="1">
                <a:solidFill>
                  <a:srgbClr val="000088"/>
                </a:solidFill>
              </a:rPr>
              <a:t>li.next</a:t>
            </a:r>
            <a:r>
              <a:rPr lang="en-US" sz="1900" dirty="0">
                <a:solidFill>
                  <a:srgbClr val="000088"/>
                </a:solidFill>
              </a:rPr>
              <a:t>() + " ");</a:t>
            </a:r>
          </a:p>
          <a:p>
            <a:pPr>
              <a:buNone/>
            </a:pPr>
            <a:r>
              <a:rPr lang="en-US" sz="1900" dirty="0">
                <a:solidFill>
                  <a:srgbClr val="000088"/>
                </a:solidFill>
              </a:rPr>
              <a:t>         }</a:t>
            </a:r>
          </a:p>
          <a:p>
            <a:pPr>
              <a:buNone/>
            </a:pPr>
            <a:r>
              <a:rPr lang="en-US" sz="1900" dirty="0">
                <a:solidFill>
                  <a:srgbClr val="000088"/>
                </a:solidFill>
              </a:rPr>
              <a:t>         </a:t>
            </a:r>
            <a:r>
              <a:rPr lang="en-US" sz="1900" dirty="0" err="1">
                <a:solidFill>
                  <a:srgbClr val="000088"/>
                </a:solidFill>
              </a:rPr>
              <a:t>System.out.println</a:t>
            </a:r>
            <a:r>
              <a:rPr lang="en-US" sz="1900" dirty="0">
                <a:solidFill>
                  <a:srgbClr val="000088"/>
                </a:solidFill>
              </a:rPr>
              <a:t>();</a:t>
            </a:r>
          </a:p>
          <a:p>
            <a:pPr>
              <a:buNone/>
            </a:pPr>
            <a:r>
              <a:rPr lang="en-US" sz="1900" dirty="0">
                <a:solidFill>
                  <a:srgbClr val="000088"/>
                </a:solidFill>
              </a:rPr>
              <a:t>         </a:t>
            </a:r>
            <a:r>
              <a:rPr lang="en-US" sz="1900" dirty="0" err="1">
                <a:solidFill>
                  <a:srgbClr val="000088"/>
                </a:solidFill>
              </a:rPr>
              <a:t>Collections.shuffle</a:t>
            </a:r>
            <a:r>
              <a:rPr lang="en-US" sz="1900" dirty="0">
                <a:solidFill>
                  <a:srgbClr val="000088"/>
                </a:solidFill>
              </a:rPr>
              <a:t>(</a:t>
            </a:r>
            <a:r>
              <a:rPr lang="en-US" sz="1900" dirty="0" err="1">
                <a:solidFill>
                  <a:srgbClr val="000088"/>
                </a:solidFill>
              </a:rPr>
              <a:t>ll</a:t>
            </a:r>
            <a:r>
              <a:rPr lang="en-US" sz="1900" dirty="0">
                <a:solidFill>
                  <a:srgbClr val="000088"/>
                </a:solidFill>
              </a:rPr>
              <a:t>);</a:t>
            </a:r>
          </a:p>
          <a:p>
            <a:pPr>
              <a:buNone/>
            </a:pPr>
            <a:r>
              <a:rPr lang="en-US" sz="1900" dirty="0">
                <a:solidFill>
                  <a:srgbClr val="000088"/>
                </a:solidFill>
              </a:rPr>
              <a:t>      // display randomized list</a:t>
            </a:r>
          </a:p>
          <a:p>
            <a:pPr>
              <a:buNone/>
            </a:pPr>
            <a:r>
              <a:rPr lang="en-US" sz="1900" dirty="0">
                <a:solidFill>
                  <a:srgbClr val="000088"/>
                </a:solidFill>
              </a:rPr>
              <a:t>      </a:t>
            </a:r>
            <a:r>
              <a:rPr lang="en-US" sz="1900" dirty="0" err="1">
                <a:solidFill>
                  <a:srgbClr val="000088"/>
                </a:solidFill>
              </a:rPr>
              <a:t>li</a:t>
            </a:r>
            <a:r>
              <a:rPr lang="en-US" sz="1900" dirty="0">
                <a:solidFill>
                  <a:srgbClr val="000088"/>
                </a:solidFill>
              </a:rPr>
              <a:t> = </a:t>
            </a:r>
            <a:r>
              <a:rPr lang="en-US" sz="1900" dirty="0" err="1">
                <a:solidFill>
                  <a:srgbClr val="000088"/>
                </a:solidFill>
              </a:rPr>
              <a:t>ll.iterator</a:t>
            </a:r>
            <a:r>
              <a:rPr lang="en-US" sz="1900" dirty="0">
                <a:solidFill>
                  <a:srgbClr val="000088"/>
                </a:solidFill>
              </a:rPr>
              <a:t>();</a:t>
            </a:r>
          </a:p>
          <a:p>
            <a:pPr>
              <a:buNone/>
            </a:pPr>
            <a:r>
              <a:rPr lang="en-US" sz="1900" dirty="0">
                <a:solidFill>
                  <a:srgbClr val="000088"/>
                </a:solidFill>
              </a:rPr>
              <a:t>      </a:t>
            </a:r>
            <a:r>
              <a:rPr lang="en-US" sz="1900" dirty="0" err="1">
                <a:solidFill>
                  <a:srgbClr val="000088"/>
                </a:solidFill>
              </a:rPr>
              <a:t>System.out.print</a:t>
            </a:r>
            <a:r>
              <a:rPr lang="en-US" sz="1900" dirty="0">
                <a:solidFill>
                  <a:srgbClr val="000088"/>
                </a:solidFill>
              </a:rPr>
              <a:t>("List shuffled: ");</a:t>
            </a:r>
          </a:p>
          <a:p>
            <a:pPr>
              <a:buNone/>
            </a:pPr>
            <a:r>
              <a:rPr lang="en-US" sz="1900" dirty="0">
                <a:solidFill>
                  <a:srgbClr val="000088"/>
                </a:solidFill>
              </a:rPr>
              <a:t>      while(</a:t>
            </a:r>
            <a:r>
              <a:rPr lang="en-US" sz="1900" dirty="0" err="1">
                <a:solidFill>
                  <a:srgbClr val="000088"/>
                </a:solidFill>
              </a:rPr>
              <a:t>li.hasNext</a:t>
            </a:r>
            <a:r>
              <a:rPr lang="en-US" sz="1900" dirty="0">
                <a:solidFill>
                  <a:srgbClr val="000088"/>
                </a:solidFill>
              </a:rPr>
              <a:t>()){</a:t>
            </a:r>
          </a:p>
          <a:p>
            <a:pPr>
              <a:buNone/>
            </a:pPr>
            <a:r>
              <a:rPr lang="en-US" sz="1900" dirty="0">
                <a:solidFill>
                  <a:srgbClr val="000088"/>
                </a:solidFill>
              </a:rPr>
              <a:t>         </a:t>
            </a:r>
            <a:r>
              <a:rPr lang="en-US" sz="1900" dirty="0" err="1">
                <a:solidFill>
                  <a:srgbClr val="000088"/>
                </a:solidFill>
              </a:rPr>
              <a:t>System.out.print</a:t>
            </a:r>
            <a:r>
              <a:rPr lang="en-US" sz="1900" dirty="0">
                <a:solidFill>
                  <a:srgbClr val="000088"/>
                </a:solidFill>
              </a:rPr>
              <a:t>(</a:t>
            </a:r>
            <a:r>
              <a:rPr lang="en-US" sz="1900" dirty="0" err="1">
                <a:solidFill>
                  <a:srgbClr val="000088"/>
                </a:solidFill>
              </a:rPr>
              <a:t>li.next</a:t>
            </a:r>
            <a:r>
              <a:rPr lang="en-US" sz="1900" dirty="0">
                <a:solidFill>
                  <a:srgbClr val="000088"/>
                </a:solidFill>
              </a:rPr>
              <a:t>() + " ");</a:t>
            </a:r>
          </a:p>
          <a:p>
            <a:pPr>
              <a:buNone/>
            </a:pPr>
            <a:r>
              <a:rPr lang="en-US" sz="1900" dirty="0">
                <a:solidFill>
                  <a:srgbClr val="000088"/>
                </a:solidFill>
              </a:rPr>
              <a:t>      }</a:t>
            </a:r>
          </a:p>
          <a:p>
            <a:pPr>
              <a:buNone/>
            </a:pPr>
            <a:r>
              <a:rPr lang="en-US" sz="1900" dirty="0">
                <a:solidFill>
                  <a:srgbClr val="000088"/>
                </a:solidFill>
              </a:rPr>
              <a:t>      </a:t>
            </a:r>
            <a:r>
              <a:rPr lang="en-US" sz="1900" dirty="0" err="1">
                <a:solidFill>
                  <a:srgbClr val="000088"/>
                </a:solidFill>
              </a:rPr>
              <a:t>System.out.println</a:t>
            </a:r>
            <a:r>
              <a:rPr lang="en-US" sz="1900" dirty="0">
                <a:solidFill>
                  <a:srgbClr val="000088"/>
                </a:solidFill>
              </a:rPr>
              <a:t>();</a:t>
            </a:r>
          </a:p>
          <a:p>
            <a:pPr>
              <a:buNone/>
            </a:pPr>
            <a:r>
              <a:rPr lang="en-US" sz="1900" dirty="0">
                <a:solidFill>
                  <a:srgbClr val="000088"/>
                </a:solidFill>
              </a:rPr>
              <a:t>      </a:t>
            </a:r>
            <a:r>
              <a:rPr lang="en-US" sz="1900" dirty="0" err="1">
                <a:solidFill>
                  <a:srgbClr val="000088"/>
                </a:solidFill>
              </a:rPr>
              <a:t>System.out.println</a:t>
            </a:r>
            <a:r>
              <a:rPr lang="en-US" sz="1900" dirty="0">
                <a:solidFill>
                  <a:srgbClr val="000088"/>
                </a:solidFill>
              </a:rPr>
              <a:t>("Minimum: " + Collections.min(</a:t>
            </a:r>
            <a:r>
              <a:rPr lang="en-US" sz="1900" dirty="0" err="1">
                <a:solidFill>
                  <a:srgbClr val="000088"/>
                </a:solidFill>
              </a:rPr>
              <a:t>ll</a:t>
            </a:r>
            <a:r>
              <a:rPr lang="en-US" sz="1900" dirty="0">
                <a:solidFill>
                  <a:srgbClr val="000088"/>
                </a:solidFill>
              </a:rPr>
              <a:t>));</a:t>
            </a:r>
          </a:p>
          <a:p>
            <a:pPr>
              <a:buNone/>
            </a:pPr>
            <a:r>
              <a:rPr lang="en-US" sz="1900" dirty="0">
                <a:solidFill>
                  <a:srgbClr val="000088"/>
                </a:solidFill>
              </a:rPr>
              <a:t>      </a:t>
            </a:r>
            <a:r>
              <a:rPr lang="en-US" sz="1900" dirty="0" err="1">
                <a:solidFill>
                  <a:srgbClr val="000088"/>
                </a:solidFill>
              </a:rPr>
              <a:t>System.out.println</a:t>
            </a:r>
            <a:r>
              <a:rPr lang="en-US" sz="1900" dirty="0">
                <a:solidFill>
                  <a:srgbClr val="000088"/>
                </a:solidFill>
              </a:rPr>
              <a:t>("Maximum: " + Collections.max(</a:t>
            </a:r>
            <a:r>
              <a:rPr lang="en-US" sz="1900" dirty="0" err="1">
                <a:solidFill>
                  <a:srgbClr val="000088"/>
                </a:solidFill>
              </a:rPr>
              <a:t>ll</a:t>
            </a:r>
            <a:r>
              <a:rPr lang="en-US" sz="1900" dirty="0">
                <a:solidFill>
                  <a:srgbClr val="000088"/>
                </a:solidFill>
              </a:rPr>
              <a:t>));</a:t>
            </a:r>
          </a:p>
          <a:p>
            <a:pPr>
              <a:buNone/>
            </a:pPr>
            <a:r>
              <a:rPr lang="en-US" sz="1900" dirty="0">
                <a:solidFill>
                  <a:srgbClr val="000088"/>
                </a:solidFill>
              </a:rPr>
              <a:t>   }</a:t>
            </a:r>
          </a:p>
          <a:p>
            <a:pPr>
              <a:buNone/>
            </a:pPr>
            <a:r>
              <a:rPr lang="en-US" sz="1900" dirty="0">
                <a:solidFill>
                  <a:srgbClr val="000088"/>
                </a:solidFill>
              </a:rPr>
              <a:t>}</a:t>
            </a:r>
          </a:p>
          <a:p>
            <a:pPr>
              <a:buNone/>
            </a:pPr>
            <a:endParaRPr lang="en-US" sz="1900" dirty="0">
              <a:solidFill>
                <a:srgbClr val="000088"/>
              </a:solidFill>
            </a:endParaRPr>
          </a:p>
          <a:p>
            <a:pPr>
              <a:buNone/>
            </a:pPr>
            <a:r>
              <a:rPr lang="en-US" sz="1900" dirty="0"/>
              <a:t>This would produce the following result:</a:t>
            </a:r>
          </a:p>
          <a:p>
            <a:pPr>
              <a:buNone/>
            </a:pPr>
            <a:endParaRPr lang="en-US" sz="1900" dirty="0"/>
          </a:p>
          <a:p>
            <a:pPr>
              <a:buNone/>
            </a:pPr>
            <a:r>
              <a:rPr lang="en-US" sz="1900" dirty="0">
                <a:solidFill>
                  <a:srgbClr val="7030A0"/>
                </a:solidFill>
              </a:rPr>
              <a:t>List sorted in reverse: 20 8 -8 -20</a:t>
            </a:r>
          </a:p>
          <a:p>
            <a:pPr>
              <a:buNone/>
            </a:pPr>
            <a:r>
              <a:rPr lang="en-US" sz="1900" dirty="0">
                <a:solidFill>
                  <a:srgbClr val="7030A0"/>
                </a:solidFill>
              </a:rPr>
              <a:t>List shuffled: 20 -20 8 -8</a:t>
            </a:r>
          </a:p>
          <a:p>
            <a:pPr>
              <a:buNone/>
            </a:pPr>
            <a:r>
              <a:rPr lang="en-US" sz="1900" dirty="0">
                <a:solidFill>
                  <a:srgbClr val="7030A0"/>
                </a:solidFill>
              </a:rPr>
              <a:t>Minimum: -20</a:t>
            </a:r>
          </a:p>
          <a:p>
            <a:pPr>
              <a:buNone/>
            </a:pPr>
            <a:r>
              <a:rPr lang="en-US" sz="1900" dirty="0">
                <a:solidFill>
                  <a:srgbClr val="7030A0"/>
                </a:solidFill>
              </a:rPr>
              <a:t>Maximum: 20</a:t>
            </a:r>
          </a:p>
        </p:txBody>
      </p:sp>
      <p:sp>
        <p:nvSpPr>
          <p:cNvPr id="4" name="Footer Placeholder 3"/>
          <p:cNvSpPr>
            <a:spLocks noGrp="1"/>
          </p:cNvSpPr>
          <p:nvPr>
            <p:ph type="ftr" sz="quarter" idx="11"/>
          </p:nvPr>
        </p:nvSpPr>
        <p:spPr/>
        <p:txBody>
          <a:bodyPr/>
          <a:lstStyle/>
          <a:p>
            <a:r>
              <a:rPr lang="en-US" smtClean="0">
                <a:solidFill>
                  <a:srgbClr val="002060"/>
                </a:solidFill>
                <a:latin typeface="Britannic Bold" pitchFamily="34" charset="0"/>
              </a:rPr>
              <a:t>Advanced Programming </a:t>
            </a:r>
            <a:endParaRPr lang="en-US" dirty="0" smtClean="0">
              <a:solidFill>
                <a:srgbClr val="002060"/>
              </a:solidFill>
              <a:latin typeface="Britannic Bold" pitchFamily="34" charset="0"/>
            </a:endParaRPr>
          </a:p>
        </p:txBody>
      </p:sp>
    </p:spTree>
  </p:cSld>
  <p:clrMapOvr>
    <a:masterClrMapping/>
  </p:clrMapOvr>
  <p:transition>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76200"/>
            <a:ext cx="10896600" cy="731520"/>
          </a:xfrm>
        </p:spPr>
        <p:txBody>
          <a:bodyPr/>
          <a:lstStyle/>
          <a:p>
            <a:r>
              <a:rPr lang="en-US" dirty="0" smtClean="0"/>
              <a:t>Benefits of Java Collections Framework</a:t>
            </a:r>
            <a:endParaRPr lang="en-US" dirty="0"/>
          </a:p>
        </p:txBody>
      </p:sp>
      <p:sp>
        <p:nvSpPr>
          <p:cNvPr id="3" name="Content Placeholder 2"/>
          <p:cNvSpPr>
            <a:spLocks noGrp="1"/>
          </p:cNvSpPr>
          <p:nvPr>
            <p:ph idx="1"/>
          </p:nvPr>
        </p:nvSpPr>
        <p:spPr>
          <a:xfrm>
            <a:off x="533400" y="762000"/>
            <a:ext cx="10896600" cy="6014720"/>
          </a:xfrm>
        </p:spPr>
        <p:txBody>
          <a:bodyPr/>
          <a:lstStyle/>
          <a:p>
            <a:r>
              <a:rPr lang="en-US" dirty="0" smtClean="0"/>
              <a:t>The Java Collections Framework provides the following benefits:</a:t>
            </a:r>
          </a:p>
          <a:p>
            <a:pPr marL="799591" lvl="1" indent="-323555" algn="just">
              <a:lnSpc>
                <a:spcPct val="100000"/>
              </a:lnSpc>
            </a:pPr>
            <a:r>
              <a:rPr lang="en-US" b="1" dirty="0" smtClean="0">
                <a:solidFill>
                  <a:schemeClr val="tx2"/>
                </a:solidFill>
              </a:rPr>
              <a:t>Reduces programming effort: </a:t>
            </a:r>
            <a:r>
              <a:rPr lang="en-US" dirty="0" smtClean="0"/>
              <a:t>By providing useful data structures and algorithms, the Collections Framework frees you to concentrate on the important parts of your program rather than on the low-level "plumbing" required to make it work. By facilitating interoperability among unrelated APIs, the Java Collections Framework frees you from writing adapter objects or conversion code to connect APIs.</a:t>
            </a:r>
          </a:p>
          <a:p>
            <a:pPr marL="799591" lvl="1" indent="-323555" algn="just">
              <a:lnSpc>
                <a:spcPct val="100000"/>
              </a:lnSpc>
            </a:pPr>
            <a:r>
              <a:rPr lang="en-US" b="1" dirty="0" smtClean="0">
                <a:solidFill>
                  <a:schemeClr val="tx2"/>
                </a:solidFill>
              </a:rPr>
              <a:t>Increases program speed and quality: </a:t>
            </a:r>
            <a:r>
              <a:rPr lang="en-US" dirty="0" smtClean="0"/>
              <a:t>The Collections Framework provides high-performance, high-quality implementations of useful data structures and algorithms. The various implementations of each interface are interchangeable, so programs can be easily tuned by switching collection implementations. Because you're freed from the drudgery of writing your own data structures, you'll have more time to devote to improving programs' quality and performance.</a:t>
            </a:r>
            <a:endParaRPr lang="en-US" dirty="0" smtClean="0">
              <a:solidFill>
                <a:schemeClr val="tx2"/>
              </a:solidFill>
            </a:endParaRPr>
          </a:p>
          <a:p>
            <a:pPr marL="799591" lvl="1" indent="-323555" algn="just">
              <a:lnSpc>
                <a:spcPct val="100000"/>
              </a:lnSpc>
            </a:pPr>
            <a:r>
              <a:rPr lang="en-US" b="1" dirty="0" smtClean="0">
                <a:solidFill>
                  <a:schemeClr val="tx2"/>
                </a:solidFill>
              </a:rPr>
              <a:t>Allows interoperability among unrelated APIs:</a:t>
            </a:r>
            <a:r>
              <a:rPr lang="en-US" dirty="0" smtClean="0">
                <a:solidFill>
                  <a:schemeClr val="tx2"/>
                </a:solidFill>
              </a:rPr>
              <a:t> </a:t>
            </a:r>
            <a:r>
              <a:rPr lang="en-US" dirty="0" smtClean="0"/>
              <a:t>The collection interfaces are the vernacular by which APIs pass collections back and forth. If my network administration API furnishes a collection of node names and if your GUI toolkit expects a collection of column headings, our APIs will interoperate seamlessly, even though they were written independently.</a:t>
            </a:r>
          </a:p>
          <a:p>
            <a:endParaRPr lang="en-US" dirty="0"/>
          </a:p>
        </p:txBody>
      </p:sp>
      <p:sp>
        <p:nvSpPr>
          <p:cNvPr id="4" name="Footer Placeholder 3"/>
          <p:cNvSpPr>
            <a:spLocks noGrp="1"/>
          </p:cNvSpPr>
          <p:nvPr>
            <p:ph type="ftr" sz="quarter" idx="11"/>
          </p:nvPr>
        </p:nvSpPr>
        <p:spPr/>
        <p:txBody>
          <a:bodyPr/>
          <a:lstStyle/>
          <a:p>
            <a:r>
              <a:rPr lang="en-US" smtClean="0">
                <a:solidFill>
                  <a:srgbClr val="002060"/>
                </a:solidFill>
                <a:latin typeface="Britannic Bold" pitchFamily="34" charset="0"/>
              </a:rPr>
              <a:t>Advanced Programming </a:t>
            </a:r>
            <a:endParaRPr lang="en-US" dirty="0" smtClean="0">
              <a:solidFill>
                <a:srgbClr val="002060"/>
              </a:solidFill>
              <a:latin typeface="Britannic Bold" pitchFamily="34" charset="0"/>
            </a:endParaRPr>
          </a:p>
        </p:txBody>
      </p:sp>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lgn="just">
              <a:lnSpc>
                <a:spcPct val="100000"/>
              </a:lnSpc>
            </a:pPr>
            <a:r>
              <a:rPr lang="en-US" dirty="0" smtClean="0"/>
              <a:t>In order to handle group of objects we can use array of objects. If we have a class called Employ with members name and id, if we want to store details of 10 Employees, create an array of object to hold 10 Employ details.</a:t>
            </a:r>
          </a:p>
          <a:p>
            <a:pPr>
              <a:lnSpc>
                <a:spcPct val="100000"/>
              </a:lnSpc>
              <a:buNone/>
            </a:pPr>
            <a:r>
              <a:rPr lang="en-US" dirty="0" smtClean="0"/>
              <a:t>              Employ ob [] = new Employ [10];</a:t>
            </a:r>
          </a:p>
          <a:p>
            <a:pPr lvl="1">
              <a:lnSpc>
                <a:spcPct val="100000"/>
              </a:lnSpc>
              <a:buSzPct val="85000"/>
              <a:buFont typeface="Wingdings 2" pitchFamily="18" charset="2"/>
              <a:buChar char="E"/>
            </a:pPr>
            <a:r>
              <a:rPr lang="en-US" dirty="0" smtClean="0"/>
              <a:t>We cannot store different class objects into same array.</a:t>
            </a:r>
          </a:p>
          <a:p>
            <a:pPr lvl="1">
              <a:lnSpc>
                <a:spcPct val="100000"/>
              </a:lnSpc>
              <a:buSzPct val="85000"/>
              <a:buFont typeface="Wingdings 2" pitchFamily="18" charset="2"/>
              <a:buChar char="E"/>
            </a:pPr>
            <a:r>
              <a:rPr lang="en-US" dirty="0" smtClean="0"/>
              <a:t> Inserting element at the end of array is easy but at the middle is difficult.</a:t>
            </a:r>
          </a:p>
          <a:p>
            <a:pPr lvl="1">
              <a:lnSpc>
                <a:spcPct val="100000"/>
              </a:lnSpc>
              <a:buSzPct val="85000"/>
              <a:buFont typeface="Wingdings 2" pitchFamily="18" charset="2"/>
              <a:buChar char="E"/>
            </a:pPr>
            <a:r>
              <a:rPr lang="en-US" dirty="0" smtClean="0"/>
              <a:t>After retrieving the elements from the array, in order to process the elements we don't have any methods</a:t>
            </a:r>
          </a:p>
          <a:p>
            <a:endParaRPr lang="en-US" dirty="0" smtClean="0"/>
          </a:p>
        </p:txBody>
      </p:sp>
      <p:sp>
        <p:nvSpPr>
          <p:cNvPr id="4" name="Footer Placeholder 3"/>
          <p:cNvSpPr>
            <a:spLocks noGrp="1"/>
          </p:cNvSpPr>
          <p:nvPr>
            <p:ph type="ftr" sz="quarter" idx="11"/>
          </p:nvPr>
        </p:nvSpPr>
        <p:spPr/>
        <p:txBody>
          <a:bodyPr/>
          <a:lstStyle/>
          <a:p>
            <a:r>
              <a:rPr lang="en-US" smtClean="0">
                <a:solidFill>
                  <a:srgbClr val="002060"/>
                </a:solidFill>
                <a:latin typeface="Britannic Bold" pitchFamily="34" charset="0"/>
              </a:rPr>
              <a:t>Advanced Programming </a:t>
            </a:r>
            <a:endParaRPr lang="en-US" dirty="0" smtClean="0">
              <a:solidFill>
                <a:srgbClr val="002060"/>
              </a:solidFill>
              <a:latin typeface="Britannic Bold" pitchFamily="34" charset="0"/>
            </a:endParaRPr>
          </a:p>
        </p:txBody>
      </p:sp>
    </p:spTree>
  </p:cSld>
  <p:clrMapOvr>
    <a:masterClrMapping/>
  </p:clrMapOvr>
  <p:transition>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381000" y="838200"/>
            <a:ext cx="10896600" cy="6096000"/>
          </a:xfrm>
        </p:spPr>
        <p:txBody>
          <a:bodyPr/>
          <a:lstStyle/>
          <a:p>
            <a:pPr lvl="1" algn="just"/>
            <a:r>
              <a:rPr lang="en-US" sz="2800" b="1" dirty="0" smtClean="0">
                <a:solidFill>
                  <a:schemeClr val="tx2"/>
                </a:solidFill>
              </a:rPr>
              <a:t>Reduces effort to learn and to use new APIs: </a:t>
            </a:r>
            <a:r>
              <a:rPr lang="en-US" sz="2800" dirty="0" smtClean="0"/>
              <a:t> Many APIs naturally take collections on input and furnish them as output. In the past, each such API had a small sub-API devoted to manipulating its collections. There was little consistency among these ad hoc collections sub-APIs, so you had to learn each one from scratch, and it was easy to make mistakes when using them. With the advent of standard collection interfaces, the problem went away.</a:t>
            </a:r>
          </a:p>
          <a:p>
            <a:pPr lvl="1" algn="just"/>
            <a:r>
              <a:rPr lang="en-US" sz="2800" b="1" dirty="0" smtClean="0">
                <a:solidFill>
                  <a:schemeClr val="tx2"/>
                </a:solidFill>
              </a:rPr>
              <a:t>Reduces effort to design new APIs:</a:t>
            </a:r>
            <a:r>
              <a:rPr lang="en-US" sz="2800" dirty="0" smtClean="0">
                <a:solidFill>
                  <a:schemeClr val="tx2"/>
                </a:solidFill>
              </a:rPr>
              <a:t> </a:t>
            </a:r>
            <a:r>
              <a:rPr lang="en-US" sz="2800" dirty="0" smtClean="0"/>
              <a:t>This is the flip side of the previous advantage. Designers and implementers don't have to reinvent the wheel each time they create an API that relies on collections; instead, they can use standard collection interfaces.</a:t>
            </a:r>
          </a:p>
          <a:p>
            <a:pPr lvl="1" algn="just"/>
            <a:r>
              <a:rPr lang="en-US" sz="2800" b="1" dirty="0" smtClean="0">
                <a:solidFill>
                  <a:schemeClr val="tx2"/>
                </a:solidFill>
              </a:rPr>
              <a:t>Fosters software reuse:</a:t>
            </a:r>
            <a:r>
              <a:rPr lang="en-US" sz="2800" dirty="0" smtClean="0"/>
              <a:t> New data structures that conform to the standard collection interfaces are by nature reusable. The same goes for new algorithms that operate on objects that implement these interfaces.</a:t>
            </a:r>
          </a:p>
          <a:p>
            <a:endParaRPr lang="en-US" dirty="0"/>
          </a:p>
        </p:txBody>
      </p:sp>
      <p:sp>
        <p:nvSpPr>
          <p:cNvPr id="4" name="Footer Placeholder 3"/>
          <p:cNvSpPr>
            <a:spLocks noGrp="1"/>
          </p:cNvSpPr>
          <p:nvPr>
            <p:ph type="ftr" sz="quarter" idx="11"/>
          </p:nvPr>
        </p:nvSpPr>
        <p:spPr/>
        <p:txBody>
          <a:bodyPr/>
          <a:lstStyle/>
          <a:p>
            <a:r>
              <a:rPr lang="en-US" smtClean="0">
                <a:solidFill>
                  <a:srgbClr val="002060"/>
                </a:solidFill>
                <a:latin typeface="Britannic Bold" pitchFamily="34" charset="0"/>
              </a:rPr>
              <a:t>Advanced Programming </a:t>
            </a:r>
            <a:endParaRPr lang="en-US" dirty="0" smtClean="0">
              <a:solidFill>
                <a:srgbClr val="002060"/>
              </a:solidFill>
              <a:latin typeface="Britannic Bold" pitchFamily="34" charset="0"/>
            </a:endParaRPr>
          </a:p>
        </p:txBody>
      </p:sp>
    </p:spTree>
  </p:cSld>
  <p:clrMapOvr>
    <a:masterClrMapping/>
  </p:clrMapOvr>
  <p:transition>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Do 3 marks</a:t>
            </a:r>
            <a:endParaRPr lang="en-US" dirty="0"/>
          </a:p>
        </p:txBody>
      </p:sp>
      <p:sp>
        <p:nvSpPr>
          <p:cNvPr id="3" name="Content Placeholder 2"/>
          <p:cNvSpPr>
            <a:spLocks noGrp="1"/>
          </p:cNvSpPr>
          <p:nvPr>
            <p:ph idx="1"/>
          </p:nvPr>
        </p:nvSpPr>
        <p:spPr>
          <a:xfrm>
            <a:off x="495300" y="1056640"/>
            <a:ext cx="10896600" cy="6096000"/>
          </a:xfrm>
        </p:spPr>
        <p:txBody>
          <a:bodyPr/>
          <a:lstStyle/>
          <a:p>
            <a:endParaRPr lang="en-US" b="1" dirty="0" smtClean="0"/>
          </a:p>
          <a:p>
            <a:pPr marL="602482" indent="-602482">
              <a:buFont typeface="+mj-lt"/>
              <a:buAutoNum type="arabicParenR"/>
            </a:pPr>
            <a:r>
              <a:rPr lang="en-US" sz="3300" dirty="0"/>
              <a:t>Discuss the difference between List, Set and Queue?</a:t>
            </a:r>
          </a:p>
          <a:p>
            <a:pPr marL="602482" indent="-602482">
              <a:buFont typeface="+mj-lt"/>
              <a:buAutoNum type="arabicParenR"/>
            </a:pPr>
            <a:r>
              <a:rPr lang="en-US" sz="3300" dirty="0"/>
              <a:t>Write a program to create three list objects l1,l2, and l3. and copy the content of l1 and l2 in to l3</a:t>
            </a:r>
          </a:p>
          <a:p>
            <a:pPr marL="602482" indent="-602482">
              <a:buFont typeface="+mj-lt"/>
              <a:buAutoNum type="arabicParenR"/>
            </a:pPr>
            <a:r>
              <a:rPr lang="en-US" sz="3300" dirty="0"/>
              <a:t>Create a Map object of minimum 20 employees in ASTU as m1&lt;</a:t>
            </a:r>
            <a:r>
              <a:rPr lang="en-US" sz="3300" dirty="0" err="1"/>
              <a:t>empname,salary</a:t>
            </a:r>
            <a:r>
              <a:rPr lang="en-US" sz="3300" dirty="0"/>
              <a:t>&gt; and </a:t>
            </a:r>
          </a:p>
          <a:p>
            <a:pPr marL="1071079" lvl="1" indent="-602482">
              <a:buFont typeface="+mj-lt"/>
              <a:buAutoNum type="arabicParenR"/>
            </a:pPr>
            <a:r>
              <a:rPr lang="en-US" sz="2900" dirty="0"/>
              <a:t>find total, minimum, and maximum salary.  </a:t>
            </a:r>
          </a:p>
          <a:p>
            <a:pPr marL="1071079" lvl="1" indent="-602482">
              <a:buFont typeface="+mj-lt"/>
              <a:buAutoNum type="arabicParenR"/>
            </a:pPr>
            <a:r>
              <a:rPr lang="en-US" sz="2900" dirty="0"/>
              <a:t>display name of employee with minimum, maximum and Average salary.</a:t>
            </a:r>
          </a:p>
          <a:p>
            <a:pPr marL="1071079" lvl="1" indent="-602482">
              <a:buFont typeface="+mj-lt"/>
              <a:buAutoNum type="arabicParenR"/>
            </a:pPr>
            <a:r>
              <a:rPr lang="en-US" sz="2900" dirty="0"/>
              <a:t>Sort and display employee detail by name</a:t>
            </a:r>
          </a:p>
          <a:p>
            <a:pPr marL="602482" indent="-602482">
              <a:buFont typeface="+mj-lt"/>
              <a:buAutoNum type="arabicParenR"/>
            </a:pPr>
            <a:r>
              <a:rPr lang="en-US" sz="3300" dirty="0"/>
              <a:t>Explain why and when we use </a:t>
            </a:r>
            <a:r>
              <a:rPr lang="en-US" sz="3300" dirty="0" err="1"/>
              <a:t>List,set</a:t>
            </a:r>
            <a:r>
              <a:rPr lang="en-US" sz="3300" dirty="0"/>
              <a:t> and Map with concrete example</a:t>
            </a:r>
          </a:p>
          <a:p>
            <a:pPr marL="602482" indent="-602482">
              <a:buFont typeface="+mj-lt"/>
              <a:buAutoNum type="arabicParenR"/>
            </a:pPr>
            <a:endParaRPr lang="en-US" sz="3700" dirty="0"/>
          </a:p>
          <a:p>
            <a:pPr marL="602482" indent="-602482">
              <a:buFont typeface="+mj-lt"/>
              <a:buAutoNum type="arabicParenR"/>
            </a:pPr>
            <a:endParaRPr lang="en-US" sz="3700" dirty="0"/>
          </a:p>
          <a:p>
            <a:pPr marL="602482" indent="-602482">
              <a:buFont typeface="+mj-lt"/>
              <a:buAutoNum type="arabicParenR"/>
            </a:pPr>
            <a:endParaRPr lang="en-US" sz="3700" dirty="0"/>
          </a:p>
        </p:txBody>
      </p:sp>
      <p:sp>
        <p:nvSpPr>
          <p:cNvPr id="4" name="Footer Placeholder 3"/>
          <p:cNvSpPr>
            <a:spLocks noGrp="1"/>
          </p:cNvSpPr>
          <p:nvPr>
            <p:ph type="ftr" sz="quarter" idx="11"/>
          </p:nvPr>
        </p:nvSpPr>
        <p:spPr/>
        <p:txBody>
          <a:bodyPr/>
          <a:lstStyle/>
          <a:p>
            <a:r>
              <a:rPr lang="en-US" smtClean="0">
                <a:solidFill>
                  <a:srgbClr val="002060"/>
                </a:solidFill>
                <a:latin typeface="Britannic Bold" pitchFamily="34" charset="0"/>
              </a:rPr>
              <a:t>Advanced Programming </a:t>
            </a:r>
            <a:endParaRPr lang="en-US" dirty="0" smtClean="0">
              <a:solidFill>
                <a:srgbClr val="002060"/>
              </a:solidFill>
              <a:latin typeface="Britannic Bold" pitchFamily="34" charset="0"/>
            </a:endParaRPr>
          </a:p>
        </p:txBody>
      </p:sp>
    </p:spTree>
    <p:extLst>
      <p:ext uri="{BB962C8B-B14F-4D97-AF65-F5344CB8AC3E}">
        <p14:creationId xmlns:p14="http://schemas.microsoft.com/office/powerpoint/2010/main" val="1141522904"/>
      </p:ext>
    </p:extLst>
  </p:cSld>
  <p:clrMapOvr>
    <a:masterClrMapping/>
  </p:clrMapOvr>
  <p:transition>
    <p:zo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ChangeArrowheads="1"/>
          </p:cNvSpPr>
          <p:nvPr/>
        </p:nvSpPr>
        <p:spPr bwMode="auto">
          <a:xfrm>
            <a:off x="3352800" y="2179613"/>
            <a:ext cx="4922519" cy="1028479"/>
          </a:xfrm>
          <a:prstGeom prst="rect">
            <a:avLst/>
          </a:prstGeom>
          <a:noFill/>
          <a:ln w="12700">
            <a:noFill/>
            <a:miter lim="800000"/>
            <a:headEnd/>
            <a:tailEnd/>
          </a:ln>
          <a:effectLst/>
        </p:spPr>
        <p:txBody>
          <a:bodyPr wrap="square" lIns="105993" tIns="52066" rIns="105993" bIns="52066">
            <a:spAutoFit/>
          </a:bodyPr>
          <a:lstStyle/>
          <a:p>
            <a:pPr algn="ctr">
              <a:defRPr/>
            </a:pPr>
            <a:r>
              <a:rPr lang="en-US" sz="6000" kern="0" dirty="0" smtClean="0">
                <a:solidFill>
                  <a:srgbClr val="0000FF"/>
                </a:solidFill>
                <a:sym typeface="Wingdings" pitchFamily="2" charset="2"/>
              </a:rPr>
              <a:t></a:t>
            </a:r>
            <a:r>
              <a:rPr lang="en-US" sz="6000" b="1" kern="0" dirty="0" smtClean="0">
                <a:solidFill>
                  <a:srgbClr val="0000FF"/>
                </a:solidFill>
              </a:rPr>
              <a:t>End</a:t>
            </a:r>
            <a:r>
              <a:rPr lang="en-US" sz="6000" kern="0" dirty="0" smtClean="0">
                <a:solidFill>
                  <a:srgbClr val="0000FF"/>
                </a:solidFill>
                <a:sym typeface="Wingdings" pitchFamily="2" charset="2"/>
              </a:rPr>
              <a:t></a:t>
            </a:r>
            <a:endParaRPr lang="en-US" sz="6000" kern="0" dirty="0">
              <a:solidFill>
                <a:srgbClr val="0000FF"/>
              </a:solidFill>
            </a:endParaRPr>
          </a:p>
        </p:txBody>
      </p:sp>
      <p:sp>
        <p:nvSpPr>
          <p:cNvPr id="2" name="Footer Placeholder 1"/>
          <p:cNvSpPr>
            <a:spLocks noGrp="1"/>
          </p:cNvSpPr>
          <p:nvPr>
            <p:ph type="ftr" sz="quarter" idx="11"/>
          </p:nvPr>
        </p:nvSpPr>
        <p:spPr/>
        <p:txBody>
          <a:bodyPr/>
          <a:lstStyle/>
          <a:p>
            <a:r>
              <a:rPr lang="en-US" smtClean="0">
                <a:solidFill>
                  <a:srgbClr val="002060"/>
                </a:solidFill>
                <a:latin typeface="Britannic Bold" pitchFamily="34" charset="0"/>
              </a:rPr>
              <a:t>Advanced Programming </a:t>
            </a:r>
            <a:endParaRPr lang="en-US" dirty="0" smtClean="0">
              <a:solidFill>
                <a:srgbClr val="002060"/>
              </a:solidFill>
              <a:latin typeface="Britannic Bold" pitchFamily="34" charset="0"/>
            </a:endParaRPr>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Collections Framework</a:t>
            </a:r>
            <a:endParaRPr lang="en-US" dirty="0"/>
          </a:p>
        </p:txBody>
      </p:sp>
      <p:sp>
        <p:nvSpPr>
          <p:cNvPr id="3" name="Content Placeholder 2"/>
          <p:cNvSpPr>
            <a:spLocks noGrp="1"/>
          </p:cNvSpPr>
          <p:nvPr>
            <p:ph idx="1"/>
          </p:nvPr>
        </p:nvSpPr>
        <p:spPr>
          <a:xfrm>
            <a:off x="381000" y="914400"/>
            <a:ext cx="10896600" cy="6172200"/>
          </a:xfrm>
        </p:spPr>
        <p:txBody>
          <a:bodyPr/>
          <a:lstStyle/>
          <a:p>
            <a:pPr>
              <a:lnSpc>
                <a:spcPct val="100000"/>
              </a:lnSpc>
            </a:pPr>
            <a:r>
              <a:rPr lang="en-US" dirty="0" smtClean="0"/>
              <a:t>It is a Pre </a:t>
            </a:r>
            <a:r>
              <a:rPr lang="en-US" dirty="0"/>
              <a:t>packaged </a:t>
            </a:r>
            <a:r>
              <a:rPr lang="en-US" dirty="0" smtClean="0"/>
              <a:t>Implementation</a:t>
            </a:r>
            <a:endParaRPr lang="en-US" dirty="0"/>
          </a:p>
          <a:p>
            <a:pPr>
              <a:lnSpc>
                <a:spcPct val="100000"/>
              </a:lnSpc>
            </a:pPr>
            <a:r>
              <a:rPr lang="en-US" dirty="0" smtClean="0"/>
              <a:t>Unified architecture for representing and manipulating collections. </a:t>
            </a:r>
          </a:p>
          <a:p>
            <a:pPr>
              <a:lnSpc>
                <a:spcPct val="100000"/>
              </a:lnSpc>
            </a:pPr>
            <a:r>
              <a:rPr lang="en-US" dirty="0" smtClean="0"/>
              <a:t>All collections frameworks contain the following:</a:t>
            </a:r>
          </a:p>
          <a:p>
            <a:pPr lvl="1" algn="just">
              <a:lnSpc>
                <a:spcPct val="100000"/>
              </a:lnSpc>
            </a:pPr>
            <a:r>
              <a:rPr lang="en-US" b="1" dirty="0" smtClean="0"/>
              <a:t>Interfaces:</a:t>
            </a:r>
            <a:r>
              <a:rPr lang="en-US" dirty="0" smtClean="0"/>
              <a:t> </a:t>
            </a:r>
          </a:p>
          <a:p>
            <a:pPr lvl="2" algn="just">
              <a:lnSpc>
                <a:spcPct val="100000"/>
              </a:lnSpc>
            </a:pPr>
            <a:r>
              <a:rPr lang="en-US" dirty="0" smtClean="0"/>
              <a:t>are abstract data types that represent collections.</a:t>
            </a:r>
          </a:p>
          <a:p>
            <a:pPr lvl="2" algn="just">
              <a:lnSpc>
                <a:spcPct val="100000"/>
              </a:lnSpc>
            </a:pPr>
            <a:r>
              <a:rPr lang="en-US" dirty="0" smtClean="0"/>
              <a:t>allow collections to be manipulated independently of the details of their representation. </a:t>
            </a:r>
          </a:p>
          <a:p>
            <a:pPr lvl="1" algn="just">
              <a:lnSpc>
                <a:spcPct val="100000"/>
              </a:lnSpc>
            </a:pPr>
            <a:r>
              <a:rPr lang="en-US" b="1" dirty="0" smtClean="0"/>
              <a:t>Implementations, i.e., Classes:</a:t>
            </a:r>
            <a:r>
              <a:rPr lang="en-US" dirty="0" smtClean="0"/>
              <a:t> </a:t>
            </a:r>
          </a:p>
          <a:p>
            <a:pPr lvl="2" algn="just">
              <a:lnSpc>
                <a:spcPct val="100000"/>
              </a:lnSpc>
            </a:pPr>
            <a:r>
              <a:rPr lang="en-US" dirty="0" smtClean="0"/>
              <a:t>are the concrete implementations of the collection interfaces. </a:t>
            </a:r>
          </a:p>
          <a:p>
            <a:pPr lvl="2" algn="just">
              <a:lnSpc>
                <a:spcPct val="100000"/>
              </a:lnSpc>
            </a:pPr>
            <a:r>
              <a:rPr lang="en-US" dirty="0" smtClean="0"/>
              <a:t>are reusable data structures.</a:t>
            </a:r>
          </a:p>
          <a:p>
            <a:pPr lvl="1" algn="just">
              <a:lnSpc>
                <a:spcPct val="100000"/>
              </a:lnSpc>
            </a:pPr>
            <a:r>
              <a:rPr lang="en-US" b="1" dirty="0" smtClean="0"/>
              <a:t>Algorithms:</a:t>
            </a:r>
            <a:r>
              <a:rPr lang="en-US" dirty="0" smtClean="0"/>
              <a:t> </a:t>
            </a:r>
          </a:p>
          <a:p>
            <a:pPr lvl="2" algn="just">
              <a:lnSpc>
                <a:spcPct val="100000"/>
              </a:lnSpc>
            </a:pPr>
            <a:r>
              <a:rPr lang="en-US" dirty="0" smtClean="0"/>
              <a:t>are the methods that perform useful computations, such as searching and sorting, on objects that implement collection interfaces. </a:t>
            </a:r>
          </a:p>
          <a:p>
            <a:pPr lvl="2" algn="just">
              <a:lnSpc>
                <a:spcPct val="100000"/>
              </a:lnSpc>
            </a:pPr>
            <a:r>
              <a:rPr lang="en-US" dirty="0" smtClean="0"/>
              <a:t>are said to be </a:t>
            </a:r>
            <a:r>
              <a:rPr lang="en-US" b="1" dirty="0" smtClean="0">
                <a:solidFill>
                  <a:schemeClr val="tx2"/>
                </a:solidFill>
              </a:rPr>
              <a:t>polymorphic</a:t>
            </a:r>
            <a:r>
              <a:rPr lang="en-US" dirty="0" smtClean="0"/>
              <a:t>: that is, the same method can be used on many different implementations of the appropriate collection interface.</a:t>
            </a:r>
          </a:p>
          <a:p>
            <a:endParaRPr lang="en-US" dirty="0"/>
          </a:p>
        </p:txBody>
      </p:sp>
      <p:sp>
        <p:nvSpPr>
          <p:cNvPr id="4" name="Footer Placeholder 3"/>
          <p:cNvSpPr>
            <a:spLocks noGrp="1"/>
          </p:cNvSpPr>
          <p:nvPr>
            <p:ph type="ftr" sz="quarter" idx="11"/>
          </p:nvPr>
        </p:nvSpPr>
        <p:spPr/>
        <p:txBody>
          <a:bodyPr/>
          <a:lstStyle/>
          <a:p>
            <a:r>
              <a:rPr lang="en-US" smtClean="0">
                <a:solidFill>
                  <a:srgbClr val="002060"/>
                </a:solidFill>
                <a:latin typeface="Britannic Bold" pitchFamily="34" charset="0"/>
              </a:rPr>
              <a:t>Advanced Programming </a:t>
            </a:r>
            <a:endParaRPr lang="en-US" dirty="0" smtClean="0">
              <a:solidFill>
                <a:srgbClr val="002060"/>
              </a:solidFill>
              <a:latin typeface="Britannic Bold" pitchFamily="34" charset="0"/>
            </a:endParaRPr>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Hierarchy of Collection </a:t>
            </a:r>
            <a:r>
              <a:rPr lang="en-US" dirty="0" smtClean="0"/>
              <a:t>Framework</a:t>
            </a:r>
            <a:endParaRPr lang="en-US" dirty="0"/>
          </a:p>
        </p:txBody>
      </p:sp>
      <p:sp>
        <p:nvSpPr>
          <p:cNvPr id="28" name="TextBox 27"/>
          <p:cNvSpPr txBox="1"/>
          <p:nvPr/>
        </p:nvSpPr>
        <p:spPr>
          <a:xfrm>
            <a:off x="381000" y="6624503"/>
            <a:ext cx="10698480" cy="462097"/>
          </a:xfrm>
          <a:prstGeom prst="rect">
            <a:avLst/>
          </a:prstGeom>
          <a:noFill/>
        </p:spPr>
        <p:txBody>
          <a:bodyPr wrap="square" lIns="107108" tIns="53554" rIns="107108" bIns="53554" rtlCol="0">
            <a:spAutoFit/>
          </a:bodyPr>
          <a:lstStyle/>
          <a:p>
            <a:pPr marL="271489" indent="-271489">
              <a:buClr>
                <a:schemeClr val="tx2"/>
              </a:buClr>
              <a:buFont typeface="Wingdings 2" pitchFamily="18" charset="2"/>
              <a:buChar char="E"/>
            </a:pPr>
            <a:r>
              <a:rPr lang="en-US" sz="2300" dirty="0"/>
              <a:t>Collections are used to store, retrieve, manipulate, and communicate aggregate data.</a:t>
            </a:r>
          </a:p>
        </p:txBody>
      </p:sp>
      <p:pic>
        <p:nvPicPr>
          <p:cNvPr id="1026" name="Picture 2" descr="hierarchy of collection 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38200"/>
            <a:ext cx="9677400" cy="550545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solidFill>
                  <a:srgbClr val="002060"/>
                </a:solidFill>
                <a:latin typeface="Britannic Bold" pitchFamily="34" charset="0"/>
              </a:rPr>
              <a:t>Advanced Programming </a:t>
            </a:r>
            <a:endParaRPr lang="en-US" dirty="0" smtClean="0">
              <a:solidFill>
                <a:srgbClr val="002060"/>
              </a:solidFill>
              <a:latin typeface="Britannic Bold" pitchFamily="34" charset="0"/>
            </a:endParaRPr>
          </a:p>
        </p:txBody>
      </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495300" y="838200"/>
            <a:ext cx="10797540" cy="6324600"/>
          </a:xfrm>
        </p:spPr>
        <p:txBody>
          <a:bodyPr>
            <a:noAutofit/>
          </a:bodyPr>
          <a:lstStyle/>
          <a:p>
            <a:pPr algn="just">
              <a:lnSpc>
                <a:spcPct val="100000"/>
              </a:lnSpc>
            </a:pPr>
            <a:r>
              <a:rPr lang="en-US" sz="2800" dirty="0" smtClean="0">
                <a:solidFill>
                  <a:srgbClr val="FF0000"/>
                </a:solidFill>
              </a:rPr>
              <a:t>Collection:</a:t>
            </a:r>
            <a:r>
              <a:rPr lang="en-US" sz="2800" dirty="0" smtClean="0"/>
              <a:t> The root of the collection hierarchy. A collection represents a group of objects known as its </a:t>
            </a:r>
            <a:r>
              <a:rPr lang="en-US" sz="2800" i="1" dirty="0" smtClean="0"/>
              <a:t>elements</a:t>
            </a:r>
            <a:r>
              <a:rPr lang="en-US" sz="2800" dirty="0" smtClean="0"/>
              <a:t>. It is parent of all collections framework.</a:t>
            </a:r>
          </a:p>
          <a:p>
            <a:pPr>
              <a:lnSpc>
                <a:spcPct val="100000"/>
              </a:lnSpc>
            </a:pPr>
            <a:r>
              <a:rPr lang="en-US" sz="2800" dirty="0" smtClean="0">
                <a:solidFill>
                  <a:srgbClr val="FF0000"/>
                </a:solidFill>
              </a:rPr>
              <a:t>Set :  </a:t>
            </a:r>
            <a:r>
              <a:rPr lang="en-US" sz="2800" dirty="0" smtClean="0"/>
              <a:t>A Set represents a group of elements (objects) arranged just like an array. The set will grow dynamically when the elements are stored into it. A set will not allow duplicate elements.</a:t>
            </a:r>
          </a:p>
          <a:p>
            <a:pPr>
              <a:lnSpc>
                <a:spcPct val="100000"/>
              </a:lnSpc>
            </a:pPr>
            <a:r>
              <a:rPr lang="en-US" sz="2800" dirty="0" smtClean="0">
                <a:solidFill>
                  <a:srgbClr val="FF0000"/>
                </a:solidFill>
              </a:rPr>
              <a:t>Sorted Set: </a:t>
            </a:r>
            <a:r>
              <a:rPr lang="en-US" sz="2800" dirty="0" smtClean="0"/>
              <a:t>Ordered version of the set interface.</a:t>
            </a:r>
          </a:p>
          <a:p>
            <a:pPr algn="just">
              <a:lnSpc>
                <a:spcPct val="100000"/>
              </a:lnSpc>
            </a:pPr>
            <a:r>
              <a:rPr lang="en-US" sz="2800" dirty="0" smtClean="0">
                <a:solidFill>
                  <a:srgbClr val="FF0000"/>
                </a:solidFill>
              </a:rPr>
              <a:t>List:-</a:t>
            </a:r>
            <a:r>
              <a:rPr lang="en-US" sz="2800" dirty="0" smtClean="0"/>
              <a:t> Lists are like sets but allow duplicate values to be stored.</a:t>
            </a:r>
          </a:p>
          <a:p>
            <a:pPr algn="just">
              <a:lnSpc>
                <a:spcPct val="100000"/>
              </a:lnSpc>
            </a:pPr>
            <a:r>
              <a:rPr lang="en-US" sz="2800" dirty="0" smtClean="0">
                <a:solidFill>
                  <a:srgbClr val="FF0000"/>
                </a:solidFill>
              </a:rPr>
              <a:t>Queue: </a:t>
            </a:r>
            <a:r>
              <a:rPr lang="en-US" sz="2800" dirty="0" smtClean="0"/>
              <a:t>Apart from following the FIFO (First In First Out) principles this Collection offers variety of implementation.</a:t>
            </a:r>
          </a:p>
          <a:p>
            <a:pPr>
              <a:lnSpc>
                <a:spcPct val="100000"/>
              </a:lnSpc>
            </a:pPr>
            <a:r>
              <a:rPr lang="en-US" sz="2800" dirty="0" smtClean="0">
                <a:solidFill>
                  <a:srgbClr val="FF0000"/>
                </a:solidFill>
              </a:rPr>
              <a:t>Map:- </a:t>
            </a:r>
            <a:r>
              <a:rPr lang="en-US" sz="2800" dirty="0" smtClean="0"/>
              <a:t> Maps store elements in the form of key value pairs. If the key is provided its corresponding value can be obtained. It does not allow duplicate keys.</a:t>
            </a:r>
          </a:p>
          <a:p>
            <a:r>
              <a:rPr lang="en-US" sz="2800" dirty="0" smtClean="0">
                <a:solidFill>
                  <a:srgbClr val="FF0000"/>
                </a:solidFill>
              </a:rPr>
              <a:t>Sorted Map: </a:t>
            </a:r>
            <a:r>
              <a:rPr lang="en-US" sz="2800" dirty="0" smtClean="0"/>
              <a:t>Maintains ascending order of keys.</a:t>
            </a:r>
          </a:p>
          <a:p>
            <a:pPr>
              <a:lnSpc>
                <a:spcPct val="100000"/>
              </a:lnSpc>
            </a:pPr>
            <a:endParaRPr lang="en-US" sz="2800" dirty="0" smtClean="0"/>
          </a:p>
        </p:txBody>
      </p:sp>
      <p:sp>
        <p:nvSpPr>
          <p:cNvPr id="5" name="Title 4"/>
          <p:cNvSpPr>
            <a:spLocks noGrp="1"/>
          </p:cNvSpPr>
          <p:nvPr>
            <p:ph type="title"/>
          </p:nvPr>
        </p:nvSpPr>
        <p:spPr/>
        <p:txBody>
          <a:bodyPr/>
          <a:lstStyle/>
          <a:p>
            <a:r>
              <a:rPr lang="en-US" dirty="0" smtClean="0"/>
              <a:t>Contd…</a:t>
            </a:r>
            <a:endParaRPr lang="en-US" dirty="0"/>
          </a:p>
        </p:txBody>
      </p:sp>
      <p:sp>
        <p:nvSpPr>
          <p:cNvPr id="2" name="Footer Placeholder 1"/>
          <p:cNvSpPr>
            <a:spLocks noGrp="1"/>
          </p:cNvSpPr>
          <p:nvPr>
            <p:ph type="ftr" sz="quarter" idx="11"/>
          </p:nvPr>
        </p:nvSpPr>
        <p:spPr/>
        <p:txBody>
          <a:bodyPr/>
          <a:lstStyle/>
          <a:p>
            <a:r>
              <a:rPr lang="en-US" smtClean="0">
                <a:solidFill>
                  <a:srgbClr val="002060"/>
                </a:solidFill>
                <a:latin typeface="Britannic Bold" pitchFamily="34" charset="0"/>
              </a:rPr>
              <a:t>Advanced Programming </a:t>
            </a:r>
            <a:endParaRPr lang="en-US" dirty="0" smtClean="0">
              <a:solidFill>
                <a:srgbClr val="002060"/>
              </a:solidFill>
              <a:latin typeface="Britannic Bold" pitchFamily="34" charset="0"/>
            </a:endParaRPr>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a:xfrm>
            <a:off x="381000" y="914400"/>
            <a:ext cx="10896600" cy="6324600"/>
          </a:xfrm>
        </p:spPr>
        <p:txBody>
          <a:bodyPr/>
          <a:lstStyle/>
          <a:p>
            <a:pPr>
              <a:lnSpc>
                <a:spcPct val="100000"/>
              </a:lnSpc>
            </a:pPr>
            <a:r>
              <a:rPr lang="en-US" dirty="0" smtClean="0"/>
              <a:t>A collection  is an object which can store group of other objects.</a:t>
            </a:r>
          </a:p>
          <a:p>
            <a:pPr lvl="1">
              <a:lnSpc>
                <a:spcPct val="100000"/>
              </a:lnSpc>
            </a:pPr>
            <a:r>
              <a:rPr lang="en-US" dirty="0" smtClean="0"/>
              <a:t>A collection object has a class called Collection class or Container class.</a:t>
            </a:r>
          </a:p>
          <a:p>
            <a:pPr lvl="1">
              <a:lnSpc>
                <a:spcPct val="100000"/>
              </a:lnSpc>
            </a:pPr>
            <a:r>
              <a:rPr lang="en-US" dirty="0" smtClean="0"/>
              <a:t>All the collection classes are available in the package called '</a:t>
            </a:r>
            <a:r>
              <a:rPr lang="en-US" dirty="0" err="1" smtClean="0"/>
              <a:t>java.util</a:t>
            </a:r>
            <a:r>
              <a:rPr lang="en-US" dirty="0" smtClean="0"/>
              <a:t>’ (</a:t>
            </a:r>
            <a:r>
              <a:rPr lang="en-US" dirty="0" err="1" smtClean="0"/>
              <a:t>util</a:t>
            </a:r>
            <a:r>
              <a:rPr lang="en-US" dirty="0" smtClean="0"/>
              <a:t> stands for utility).</a:t>
            </a:r>
          </a:p>
          <a:p>
            <a:pPr lvl="1">
              <a:lnSpc>
                <a:spcPct val="100000"/>
              </a:lnSpc>
            </a:pPr>
            <a:r>
              <a:rPr lang="en-US" dirty="0" smtClean="0"/>
              <a:t>Group of collection classes is called a Collection Framework.</a:t>
            </a:r>
          </a:p>
          <a:p>
            <a:pPr lvl="1">
              <a:lnSpc>
                <a:spcPct val="100000"/>
              </a:lnSpc>
            </a:pPr>
            <a:r>
              <a:rPr lang="en-US" dirty="0" smtClean="0"/>
              <a:t>A collection object does not store the physical copies of other objects; it stores references of other objects.</a:t>
            </a:r>
          </a:p>
          <a:p>
            <a:pPr lvl="1">
              <a:lnSpc>
                <a:spcPct val="100000"/>
              </a:lnSpc>
            </a:pPr>
            <a:r>
              <a:rPr lang="en-US" dirty="0" smtClean="0"/>
              <a:t>All the collection classes in </a:t>
            </a:r>
            <a:r>
              <a:rPr lang="en-US" dirty="0" err="1" smtClean="0"/>
              <a:t>java.util</a:t>
            </a:r>
            <a:r>
              <a:rPr lang="en-US" dirty="0" smtClean="0"/>
              <a:t> package are the implementation classes of different interfaces.</a:t>
            </a:r>
          </a:p>
          <a:p>
            <a:r>
              <a:rPr lang="en-US" dirty="0" smtClean="0"/>
              <a:t>Some examples of collections are </a:t>
            </a:r>
          </a:p>
          <a:p>
            <a:pPr lvl="1">
              <a:lnSpc>
                <a:spcPct val="100000"/>
              </a:lnSpc>
            </a:pPr>
            <a:r>
              <a:rPr lang="en-US" dirty="0" smtClean="0"/>
              <a:t>the cards you hold in a card game, </a:t>
            </a:r>
          </a:p>
          <a:p>
            <a:pPr lvl="1">
              <a:lnSpc>
                <a:spcPct val="100000"/>
              </a:lnSpc>
            </a:pPr>
            <a:r>
              <a:rPr lang="en-US" dirty="0" smtClean="0"/>
              <a:t>your favorite songs stored in your computer, </a:t>
            </a:r>
          </a:p>
          <a:p>
            <a:pPr lvl="1">
              <a:lnSpc>
                <a:spcPct val="100000"/>
              </a:lnSpc>
            </a:pPr>
            <a:r>
              <a:rPr lang="en-US" dirty="0" smtClean="0"/>
              <a:t>the members of a sports team and</a:t>
            </a:r>
          </a:p>
          <a:p>
            <a:pPr lvl="1">
              <a:lnSpc>
                <a:spcPct val="100000"/>
              </a:lnSpc>
            </a:pPr>
            <a:r>
              <a:rPr lang="en-US" dirty="0" smtClean="0"/>
              <a:t>the real-estate records in your local registry of deeds (which map book numbers and page numbers to property owners).</a:t>
            </a:r>
            <a:endParaRPr lang="en-US" dirty="0"/>
          </a:p>
        </p:txBody>
      </p:sp>
      <p:sp>
        <p:nvSpPr>
          <p:cNvPr id="4" name="Footer Placeholder 3"/>
          <p:cNvSpPr>
            <a:spLocks noGrp="1"/>
          </p:cNvSpPr>
          <p:nvPr>
            <p:ph type="ftr" sz="quarter" idx="11"/>
          </p:nvPr>
        </p:nvSpPr>
        <p:spPr/>
        <p:txBody>
          <a:bodyPr/>
          <a:lstStyle/>
          <a:p>
            <a:r>
              <a:rPr lang="en-US" smtClean="0">
                <a:solidFill>
                  <a:srgbClr val="002060"/>
                </a:solidFill>
                <a:latin typeface="Britannic Bold" pitchFamily="34" charset="0"/>
              </a:rPr>
              <a:t>Advanced Programming </a:t>
            </a:r>
            <a:endParaRPr lang="en-US" dirty="0" smtClean="0">
              <a:solidFill>
                <a:srgbClr val="002060"/>
              </a:solidFill>
              <a:latin typeface="Britannic Bold" pitchFamily="34" charset="0"/>
            </a:endParaRPr>
          </a:p>
        </p:txBody>
      </p:sp>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 Interface</a:t>
            </a:r>
            <a:endParaRPr lang="en-US" dirty="0"/>
          </a:p>
        </p:txBody>
      </p:sp>
      <p:sp>
        <p:nvSpPr>
          <p:cNvPr id="4" name="Rectangle 3"/>
          <p:cNvSpPr txBox="1">
            <a:spLocks noChangeArrowheads="1"/>
          </p:cNvSpPr>
          <p:nvPr/>
        </p:nvSpPr>
        <p:spPr bwMode="auto">
          <a:xfrm>
            <a:off x="495300" y="1056640"/>
            <a:ext cx="10896600" cy="5852160"/>
          </a:xfrm>
          <a:prstGeom prst="rect">
            <a:avLst/>
          </a:prstGeom>
          <a:noFill/>
          <a:ln w="9525">
            <a:noFill/>
            <a:miter lim="800000"/>
            <a:headEnd/>
            <a:tailEnd/>
          </a:ln>
        </p:spPr>
        <p:txBody>
          <a:bodyPr vert="horz" wrap="square" lIns="107108" tIns="53554" rIns="107108" bIns="53554" numCol="1" anchor="t" anchorCtr="0" compatLnSpc="1">
            <a:prstTxWarp prst="textNoShape">
              <a:avLst/>
            </a:prstTxWarp>
          </a:bodyPr>
          <a:lstStyle/>
          <a:p>
            <a:pPr marL="401655" indent="-401655" fontAlgn="base">
              <a:lnSpc>
                <a:spcPct val="80000"/>
              </a:lnSpc>
              <a:spcBef>
                <a:spcPct val="20000"/>
              </a:spcBef>
              <a:spcAft>
                <a:spcPct val="0"/>
              </a:spcAft>
              <a:buClr>
                <a:schemeClr val="folHlink"/>
              </a:buClr>
              <a:buSzPct val="60000"/>
              <a:buFont typeface="Wingdings" pitchFamily="2" charset="2"/>
              <a:buChar char="n"/>
              <a:defRPr/>
            </a:pPr>
            <a:r>
              <a:rPr lang="en-US" sz="3300" kern="0" dirty="0"/>
              <a:t>Defines fundamental methods</a:t>
            </a:r>
          </a:p>
          <a:p>
            <a:pPr marL="870252" lvl="1" indent="-334713" fontAlgn="base">
              <a:lnSpc>
                <a:spcPct val="80000"/>
              </a:lnSpc>
              <a:spcBef>
                <a:spcPct val="20000"/>
              </a:spcBef>
              <a:spcAft>
                <a:spcPct val="0"/>
              </a:spcAft>
              <a:buClr>
                <a:schemeClr val="hlink"/>
              </a:buClr>
              <a:buSzPct val="55000"/>
              <a:buFont typeface="Wingdings" pitchFamily="2" charset="2"/>
              <a:buChar char="n"/>
              <a:defRPr/>
            </a:pPr>
            <a:r>
              <a:rPr lang="en-US" b="1" kern="0" dirty="0" err="1">
                <a:latin typeface="Courier New" pitchFamily="49" charset="0"/>
              </a:rPr>
              <a:t>int</a:t>
            </a:r>
            <a:r>
              <a:rPr lang="en-US" b="1" kern="0" dirty="0">
                <a:latin typeface="Courier New" pitchFamily="49" charset="0"/>
              </a:rPr>
              <a:t> size();</a:t>
            </a:r>
          </a:p>
          <a:p>
            <a:pPr marL="870252" lvl="1" indent="-334713" fontAlgn="base">
              <a:lnSpc>
                <a:spcPct val="80000"/>
              </a:lnSpc>
              <a:spcBef>
                <a:spcPct val="20000"/>
              </a:spcBef>
              <a:spcAft>
                <a:spcPct val="0"/>
              </a:spcAft>
              <a:buClr>
                <a:schemeClr val="hlink"/>
              </a:buClr>
              <a:buSzPct val="55000"/>
              <a:buFont typeface="Wingdings" pitchFamily="2" charset="2"/>
              <a:buChar char="n"/>
              <a:defRPr/>
            </a:pPr>
            <a:r>
              <a:rPr lang="en-US" b="1" kern="0" dirty="0" err="1">
                <a:latin typeface="Courier New" pitchFamily="49" charset="0"/>
              </a:rPr>
              <a:t>boolean</a:t>
            </a:r>
            <a:r>
              <a:rPr lang="en-US" b="1" kern="0" dirty="0">
                <a:latin typeface="Courier New" pitchFamily="49" charset="0"/>
              </a:rPr>
              <a:t> </a:t>
            </a:r>
            <a:r>
              <a:rPr lang="en-US" b="1" kern="0" dirty="0" err="1">
                <a:latin typeface="Courier New" pitchFamily="49" charset="0"/>
              </a:rPr>
              <a:t>isEmpty</a:t>
            </a:r>
            <a:r>
              <a:rPr lang="en-US" b="1" kern="0" dirty="0">
                <a:latin typeface="Courier New" pitchFamily="49" charset="0"/>
              </a:rPr>
              <a:t>();</a:t>
            </a:r>
          </a:p>
          <a:p>
            <a:pPr marL="870252" lvl="1" indent="-334713" fontAlgn="base">
              <a:lnSpc>
                <a:spcPct val="80000"/>
              </a:lnSpc>
              <a:spcBef>
                <a:spcPct val="20000"/>
              </a:spcBef>
              <a:spcAft>
                <a:spcPct val="0"/>
              </a:spcAft>
              <a:buClr>
                <a:schemeClr val="hlink"/>
              </a:buClr>
              <a:buSzPct val="55000"/>
              <a:buFont typeface="Wingdings" pitchFamily="2" charset="2"/>
              <a:buChar char="n"/>
              <a:defRPr/>
            </a:pPr>
            <a:r>
              <a:rPr lang="en-US" b="1" kern="0" dirty="0" err="1">
                <a:latin typeface="Courier New" pitchFamily="49" charset="0"/>
              </a:rPr>
              <a:t>boolean</a:t>
            </a:r>
            <a:r>
              <a:rPr lang="en-US" b="1" kern="0" dirty="0">
                <a:latin typeface="Courier New" pitchFamily="49" charset="0"/>
              </a:rPr>
              <a:t> contains(Object element);</a:t>
            </a:r>
          </a:p>
          <a:p>
            <a:pPr marL="870252" lvl="1" indent="-334713" fontAlgn="base">
              <a:lnSpc>
                <a:spcPct val="80000"/>
              </a:lnSpc>
              <a:spcBef>
                <a:spcPct val="20000"/>
              </a:spcBef>
              <a:spcAft>
                <a:spcPct val="0"/>
              </a:spcAft>
              <a:buClr>
                <a:schemeClr val="hlink"/>
              </a:buClr>
              <a:buSzPct val="55000"/>
              <a:buFont typeface="Wingdings" pitchFamily="2" charset="2"/>
              <a:buChar char="n"/>
              <a:defRPr/>
            </a:pPr>
            <a:r>
              <a:rPr lang="en-US" b="1" kern="0" dirty="0" err="1">
                <a:latin typeface="Courier New" pitchFamily="49" charset="0"/>
              </a:rPr>
              <a:t>boolean</a:t>
            </a:r>
            <a:r>
              <a:rPr lang="en-US" b="1" kern="0" dirty="0">
                <a:latin typeface="Courier New" pitchFamily="49" charset="0"/>
              </a:rPr>
              <a:t> add(Object element);    // Optional</a:t>
            </a:r>
          </a:p>
          <a:p>
            <a:pPr marL="870252" lvl="1" indent="-334713" fontAlgn="base">
              <a:lnSpc>
                <a:spcPct val="80000"/>
              </a:lnSpc>
              <a:spcBef>
                <a:spcPct val="20000"/>
              </a:spcBef>
              <a:spcAft>
                <a:spcPct val="0"/>
              </a:spcAft>
              <a:buClr>
                <a:schemeClr val="hlink"/>
              </a:buClr>
              <a:buSzPct val="55000"/>
              <a:buFont typeface="Wingdings" pitchFamily="2" charset="2"/>
              <a:buChar char="n"/>
              <a:defRPr/>
            </a:pPr>
            <a:r>
              <a:rPr lang="en-US" b="1" kern="0" dirty="0" err="1">
                <a:latin typeface="Courier New" pitchFamily="49" charset="0"/>
              </a:rPr>
              <a:t>boolean</a:t>
            </a:r>
            <a:r>
              <a:rPr lang="en-US" b="1" kern="0" dirty="0">
                <a:latin typeface="Courier New" pitchFamily="49" charset="0"/>
              </a:rPr>
              <a:t> remove(Object element); // Optional</a:t>
            </a:r>
          </a:p>
          <a:p>
            <a:pPr marL="870252" lvl="1" indent="-334713" fontAlgn="base">
              <a:lnSpc>
                <a:spcPct val="80000"/>
              </a:lnSpc>
              <a:spcBef>
                <a:spcPct val="20000"/>
              </a:spcBef>
              <a:spcAft>
                <a:spcPct val="0"/>
              </a:spcAft>
              <a:buClr>
                <a:schemeClr val="hlink"/>
              </a:buClr>
              <a:buSzPct val="55000"/>
              <a:buFont typeface="Wingdings" pitchFamily="2" charset="2"/>
              <a:buChar char="n"/>
              <a:defRPr/>
            </a:pPr>
            <a:r>
              <a:rPr lang="en-US" b="1" kern="0" dirty="0">
                <a:latin typeface="Courier New" pitchFamily="49" charset="0"/>
              </a:rPr>
              <a:t>Iterator </a:t>
            </a:r>
            <a:r>
              <a:rPr lang="en-US" b="1" kern="0" dirty="0" err="1">
                <a:latin typeface="Courier New" pitchFamily="49" charset="0"/>
              </a:rPr>
              <a:t>iterator</a:t>
            </a:r>
            <a:r>
              <a:rPr lang="en-US" b="1" kern="0" dirty="0">
                <a:latin typeface="Courier New" pitchFamily="49" charset="0"/>
              </a:rPr>
              <a:t>();</a:t>
            </a:r>
          </a:p>
          <a:p>
            <a:pPr marL="401655" indent="-401655" fontAlgn="base">
              <a:lnSpc>
                <a:spcPct val="80000"/>
              </a:lnSpc>
              <a:spcBef>
                <a:spcPct val="20000"/>
              </a:spcBef>
              <a:spcAft>
                <a:spcPct val="0"/>
              </a:spcAft>
              <a:buClr>
                <a:schemeClr val="folHlink"/>
              </a:buClr>
              <a:buSzPct val="60000"/>
              <a:buFont typeface="Wingdings" pitchFamily="2" charset="2"/>
              <a:buChar char="n"/>
              <a:defRPr/>
            </a:pPr>
            <a:r>
              <a:rPr lang="en-US" sz="3300" kern="0" dirty="0"/>
              <a:t>These methods are enough to define the basic behavior of a collection</a:t>
            </a:r>
          </a:p>
          <a:p>
            <a:pPr marL="401655" indent="-401655" fontAlgn="base">
              <a:lnSpc>
                <a:spcPct val="80000"/>
              </a:lnSpc>
              <a:spcBef>
                <a:spcPct val="20000"/>
              </a:spcBef>
              <a:spcAft>
                <a:spcPct val="0"/>
              </a:spcAft>
              <a:buClr>
                <a:schemeClr val="folHlink"/>
              </a:buClr>
              <a:buSzPct val="60000"/>
              <a:buFont typeface="Wingdings" pitchFamily="2" charset="2"/>
              <a:buChar char="n"/>
              <a:defRPr/>
            </a:pPr>
            <a:r>
              <a:rPr lang="en-US" sz="3300" kern="0" dirty="0"/>
              <a:t>Provides an Iterator to step through the elements in the Collection</a:t>
            </a:r>
          </a:p>
        </p:txBody>
      </p:sp>
      <p:sp>
        <p:nvSpPr>
          <p:cNvPr id="3" name="Footer Placeholder 2"/>
          <p:cNvSpPr>
            <a:spLocks noGrp="1"/>
          </p:cNvSpPr>
          <p:nvPr>
            <p:ph type="ftr" sz="quarter" idx="11"/>
          </p:nvPr>
        </p:nvSpPr>
        <p:spPr/>
        <p:txBody>
          <a:bodyPr/>
          <a:lstStyle/>
          <a:p>
            <a:r>
              <a:rPr lang="en-US" smtClean="0">
                <a:solidFill>
                  <a:srgbClr val="002060"/>
                </a:solidFill>
                <a:latin typeface="Britannic Bold" pitchFamily="34" charset="0"/>
              </a:rPr>
              <a:t>Advanced Programming </a:t>
            </a:r>
            <a:endParaRPr lang="en-US" dirty="0" smtClean="0">
              <a:solidFill>
                <a:srgbClr val="002060"/>
              </a:solidFill>
              <a:latin typeface="Britannic Bold" pitchFamily="34" charset="0"/>
            </a:endParaRPr>
          </a:p>
        </p:txBody>
      </p:sp>
    </p:spTree>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Theme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Theme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heme3">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Custom 1">
      <a:majorFont>
        <a:latin typeface="Andalus"/>
        <a:ea typeface=""/>
        <a:cs typeface=""/>
      </a:majorFont>
      <a:minorFont>
        <a:latin typeface="Perpet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Theme4</Template>
  <TotalTime>0</TotalTime>
  <Words>2740</Words>
  <Application>Microsoft Office PowerPoint</Application>
  <PresentationFormat>Custom</PresentationFormat>
  <Paragraphs>491</Paragraphs>
  <Slides>42</Slides>
  <Notes>0</Notes>
  <HiddenSlides>0</HiddenSlides>
  <MMClips>0</MMClips>
  <ScaleCrop>false</ScaleCrop>
  <HeadingPairs>
    <vt:vector size="4" baseType="variant">
      <vt:variant>
        <vt:lpstr>Theme</vt:lpstr>
      </vt:variant>
      <vt:variant>
        <vt:i4>5</vt:i4>
      </vt:variant>
      <vt:variant>
        <vt:lpstr>Slide Titles</vt:lpstr>
      </vt:variant>
      <vt:variant>
        <vt:i4>42</vt:i4>
      </vt:variant>
    </vt:vector>
  </HeadingPairs>
  <TitlesOfParts>
    <vt:vector size="47" baseType="lpstr">
      <vt:lpstr>Theme4</vt:lpstr>
      <vt:lpstr>Blends</vt:lpstr>
      <vt:lpstr>1_Theme4</vt:lpstr>
      <vt:lpstr>1_Blends</vt:lpstr>
      <vt:lpstr>Theme3</vt:lpstr>
      <vt:lpstr>Chapter  One  Java Collections</vt:lpstr>
      <vt:lpstr>Outline</vt:lpstr>
      <vt:lpstr>Objective</vt:lpstr>
      <vt:lpstr>Introduction</vt:lpstr>
      <vt:lpstr>Java Collections Framework</vt:lpstr>
      <vt:lpstr>Hierarchy of Collection Framework</vt:lpstr>
      <vt:lpstr>Contd…</vt:lpstr>
      <vt:lpstr>Collections</vt:lpstr>
      <vt:lpstr>Collection Interface</vt:lpstr>
      <vt:lpstr>Iterator Interface</vt:lpstr>
      <vt:lpstr>Example- SimpleCollection</vt:lpstr>
      <vt:lpstr>List Interface Context</vt:lpstr>
      <vt:lpstr>ListIterator Interface</vt:lpstr>
      <vt:lpstr>List Implementations</vt:lpstr>
      <vt:lpstr>ArrayList overview</vt:lpstr>
      <vt:lpstr>ArrayList methods</vt:lpstr>
      <vt:lpstr>Example- ArrayList</vt:lpstr>
      <vt:lpstr>LinkedList overview</vt:lpstr>
      <vt:lpstr>LinkedList methods</vt:lpstr>
      <vt:lpstr>Example- LinkedList</vt:lpstr>
      <vt:lpstr>Set Interface</vt:lpstr>
      <vt:lpstr>HashSet</vt:lpstr>
      <vt:lpstr>TreeSet</vt:lpstr>
      <vt:lpstr>LinkedHashSet</vt:lpstr>
      <vt:lpstr>Set Implementation Comparisons</vt:lpstr>
      <vt:lpstr>Example- HashSet &amp; Iterator</vt:lpstr>
      <vt:lpstr>Map Interface</vt:lpstr>
      <vt:lpstr>Map methods</vt:lpstr>
      <vt:lpstr>Map views</vt:lpstr>
      <vt:lpstr>Example- HashMap</vt:lpstr>
      <vt:lpstr>Bulk Operations</vt:lpstr>
      <vt:lpstr>Collection Algorithms</vt:lpstr>
      <vt:lpstr>Contd…</vt:lpstr>
      <vt:lpstr>Contd…</vt:lpstr>
      <vt:lpstr>Contd…</vt:lpstr>
      <vt:lpstr>Contd…</vt:lpstr>
      <vt:lpstr>Contd…</vt:lpstr>
      <vt:lpstr>Algorithms- Example</vt:lpstr>
      <vt:lpstr>Benefits of Java Collections Framework</vt:lpstr>
      <vt:lpstr>Contd…</vt:lpstr>
      <vt:lpstr>Do 3 marks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2017-03-17T01:13:00Z</dcterms:created>
  <dcterms:modified xsi:type="dcterms:W3CDTF">2017-03-22T06:25:52Z</dcterms:modified>
</cp:coreProperties>
</file>