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0DEF4-8BE4-2C46-8C03-65333ECF3AC1}" v="4" dt="2025-08-28T13:33:08.918"/>
    <p1510:client id="{9A60FBE8-84F9-4FB5-A5CF-77A6CE5743E9}" v="25" dt="2025-08-28T13:48:41.15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U PJ" userId="1f14e0b3ba324f50" providerId="LiveId" clId="{9A60FBE8-84F9-4FB5-A5CF-77A6CE5743E9}"/>
    <pc:docChg chg="modSld">
      <pc:chgData name="RENU PJ" userId="1f14e0b3ba324f50" providerId="LiveId" clId="{9A60FBE8-84F9-4FB5-A5CF-77A6CE5743E9}" dt="2025-08-28T13:48:41.153" v="24" actId="20577"/>
      <pc:docMkLst>
        <pc:docMk/>
      </pc:docMkLst>
      <pc:sldChg chg="modSp mod">
        <pc:chgData name="RENU PJ" userId="1f14e0b3ba324f50" providerId="LiveId" clId="{9A60FBE8-84F9-4FB5-A5CF-77A6CE5743E9}" dt="2025-08-28T13:48:41.153" v="24" actId="20577"/>
        <pc:sldMkLst>
          <pc:docMk/>
          <pc:sldMk cId="0" sldId="256"/>
        </pc:sldMkLst>
        <pc:spChg chg="mod">
          <ac:chgData name="RENU PJ" userId="1f14e0b3ba324f50" providerId="LiveId" clId="{9A60FBE8-84F9-4FB5-A5CF-77A6CE5743E9}" dt="2025-08-28T13:48:41.153" v="24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  <pc:docChgLst>
    <pc:chgData name="madhumitha1575@gmail.com" userId="429ea84a7b2d1156" providerId="LiveId" clId="{75138F19-201A-36AA-B49A-B32B38768F23}"/>
    <pc:docChg chg="modSld">
      <pc:chgData name="madhumitha1575@gmail.com" userId="429ea84a7b2d1156" providerId="LiveId" clId="{75138F19-201A-36AA-B49A-B32B38768F23}" dt="2025-08-28T13:33:08.918" v="3" actId="1076"/>
      <pc:docMkLst>
        <pc:docMk/>
      </pc:docMkLst>
      <pc:sldChg chg="modSp">
        <pc:chgData name="madhumitha1575@gmail.com" userId="429ea84a7b2d1156" providerId="LiveId" clId="{75138F19-201A-36AA-B49A-B32B38768F23}" dt="2025-08-28T13:33:08.918" v="3" actId="1076"/>
        <pc:sldMkLst>
          <pc:docMk/>
          <pc:sldMk cId="0" sldId="256"/>
        </pc:sldMkLst>
        <pc:spChg chg="mod">
          <ac:chgData name="madhumitha1575@gmail.com" userId="429ea84a7b2d1156" providerId="LiveId" clId="{75138F19-201A-36AA-B49A-B32B38768F23}" dt="2025-08-28T13:33:08.918" v="3" actId="1076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1524" y="2864672"/>
            <a:ext cx="9637458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STUDENT NAME: Madhumitha S</a:t>
            </a:r>
          </a:p>
          <a:p>
            <a:r>
              <a:rPr lang="en-US" sz="2400"/>
              <a:t>REGISTER NO: 20624U18055 </a:t>
            </a:r>
          </a:p>
          <a:p>
            <a:r>
              <a:rPr lang="en-US" sz="2400"/>
              <a:t>NMID: 325023F31F1212497FF401112F56A9C4</a:t>
            </a:r>
            <a:endParaRPr lang="en-US" sz="2400">
              <a:cs typeface="Calibri"/>
            </a:endParaRPr>
          </a:p>
          <a:p>
            <a:r>
              <a:rPr lang="en-US" sz="2400"/>
              <a:t>DEPARTMENT: Computer science</a:t>
            </a:r>
          </a:p>
          <a:p>
            <a:r>
              <a:rPr lang="en-US" sz="2400"/>
              <a:t>COLLEGE: Kamban college of arts and science for women / </a:t>
            </a:r>
          </a:p>
          <a:p>
            <a:r>
              <a:rPr lang="en-US" sz="2400"/>
              <a:t>	Thiruvallur University</a:t>
            </a:r>
            <a:endParaRPr lang="en-US" sz="2800"/>
          </a:p>
          <a:p>
            <a:r>
              <a:rPr lang="en-US" sz="2400"/>
              <a:t>           </a:t>
            </a:r>
            <a:endParaRPr lang="en-I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spc="20">
                <a:solidFill>
                  <a:srgbClr val="2D83C3"/>
                </a:solidFill>
                <a:latin typeface="Trebuchet MS"/>
                <a:cs typeface="Trebuchet MS"/>
              </a:rPr>
              <a:t>8</a:t>
            </a: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/2</a:t>
            </a:r>
            <a:r>
              <a:rPr lang="en-IN" sz="1100" spc="20">
                <a:solidFill>
                  <a:srgbClr val="2D83C3"/>
                </a:solidFill>
                <a:latin typeface="Trebuchet MS"/>
                <a:cs typeface="Trebuchet MS"/>
              </a:rPr>
              <a:t>8</a:t>
            </a: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lang="en-IN" sz="1100" spc="10">
                <a:solidFill>
                  <a:srgbClr val="2D83C3"/>
                </a:solidFill>
                <a:latin typeface="Trebuchet MS"/>
                <a:cs typeface="Trebuchet MS"/>
              </a:rPr>
              <a:t>5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44853" y="6076950"/>
            <a:ext cx="731035" cy="781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5B626D-6755-2C6A-63F6-5DC2AAE71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55" y="1488144"/>
            <a:ext cx="3175281" cy="42319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0751D-7474-724B-F905-0A83AD168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51" y="1449531"/>
            <a:ext cx="3137784" cy="42705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D7C647-EBF3-BB63-4574-8323B619D4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939" y="1450802"/>
            <a:ext cx="3022989" cy="43066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333F07-9159-80F6-8858-FEC883BA857A}"/>
              </a:ext>
            </a:extLst>
          </p:cNvPr>
          <p:cNvSpPr txBox="1"/>
          <p:nvPr/>
        </p:nvSpPr>
        <p:spPr>
          <a:xfrm>
            <a:off x="1066800" y="1386478"/>
            <a:ext cx="8153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/>
              <a:t>The calculator project demonstrates the implementation of a simple and efficient tool for performing basic arithmetic operations such as addition, subtraction, multiplication, and division. It offers an easy-to-use interface, reduces manual errors, and improves accuracy and speed in solving problems. Through this project, I gained practical experience in programming, logic building, and user interface design. The calculator also provides a foundation for future enhancements, such as scientific functions, history tracking, and memory features.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14F657-94B2-0017-F7CD-F855928DD848}"/>
              </a:ext>
            </a:extLst>
          </p:cNvPr>
          <p:cNvSpPr txBox="1"/>
          <p:nvPr/>
        </p:nvSpPr>
        <p:spPr>
          <a:xfrm>
            <a:off x="1178233" y="2514600"/>
            <a:ext cx="88938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DIGITAL PORTFOLIO USING FRONTEND WEB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20150" y="34290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4B73F-2F0E-00F9-6C89-1327B446E527}"/>
              </a:ext>
            </a:extLst>
          </p:cNvPr>
          <p:cNvSpPr txBox="1"/>
          <p:nvPr/>
        </p:nvSpPr>
        <p:spPr>
          <a:xfrm>
            <a:off x="879834" y="1600200"/>
            <a:ext cx="79403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/>
              <a:t>Mathematical operations like addition, subtraction, multiplication, and division are vital in daily life. Manual calculations, however, are often slow and error-prone, especially with large or complex expressions. To address this, the proposed calculator project offers a simple, efficient, and user-friendly solution that ensures accurate results, saves time, and supports basic to moderate operations through an interactive interface.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2736" y="485091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508DD-AF20-8CE2-F9D3-73CE807249AF}"/>
              </a:ext>
            </a:extLst>
          </p:cNvPr>
          <p:cNvSpPr txBox="1"/>
          <p:nvPr/>
        </p:nvSpPr>
        <p:spPr>
          <a:xfrm>
            <a:off x="533400" y="1284290"/>
            <a:ext cx="9829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200"/>
              <a:t>This project is a </a:t>
            </a:r>
            <a:r>
              <a:rPr lang="en-US" sz="3200" b="1"/>
              <a:t>basic calculator web app</a:t>
            </a:r>
            <a:r>
              <a:rPr lang="en-US" sz="3200"/>
              <a:t> built using HTML, CSS, and JavaScript.</a:t>
            </a:r>
          </a:p>
          <a:p>
            <a:endParaRPr lang="en-US" sz="800"/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200"/>
              <a:t>It performs operations such as: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3200"/>
              <a:t>Addition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3200"/>
              <a:t>Subtraction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3200"/>
              <a:t>Multiplication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3200"/>
              <a:t>Division</a:t>
            </a:r>
          </a:p>
          <a:p>
            <a:pPr marL="914400" lvl="1" indent="-4572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3200"/>
              <a:t>Modulus</a:t>
            </a:r>
          </a:p>
          <a:p>
            <a:endParaRPr lang="en-US" sz="800"/>
          </a:p>
          <a:p>
            <a:pPr marL="457200" indent="-4572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3200" b="1"/>
              <a:t>Features</a:t>
            </a:r>
            <a:r>
              <a:rPr lang="en-US" sz="3200"/>
              <a:t>: AC (Clear), DEL (Delete), Decimal input.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363D5-30C7-67EE-6509-8048DA51BFB0}"/>
              </a:ext>
            </a:extLst>
          </p:cNvPr>
          <p:cNvSpPr txBox="1"/>
          <p:nvPr/>
        </p:nvSpPr>
        <p:spPr>
          <a:xfrm>
            <a:off x="1066800" y="1845343"/>
            <a:ext cx="9601200" cy="290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/>
              <a:t>Students</a:t>
            </a:r>
            <a:r>
              <a:rPr lang="en-US" sz="3200"/>
              <a:t>: quick math calculations.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/>
              <a:t>Teachers</a:t>
            </a:r>
            <a:r>
              <a:rPr lang="en-US" sz="3200"/>
              <a:t>: simple tool in classrooms.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/>
              <a:t>General Users</a:t>
            </a:r>
            <a:r>
              <a:rPr lang="en-US" sz="3200"/>
              <a:t>: anyone needing an online calculator.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32253"/>
            <a:ext cx="2667000" cy="337040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9400" y="154875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ECA27-FA65-05BD-6D11-22AE4E7135A8}"/>
              </a:ext>
            </a:extLst>
          </p:cNvPr>
          <p:cNvSpPr txBox="1"/>
          <p:nvPr/>
        </p:nvSpPr>
        <p:spPr>
          <a:xfrm>
            <a:off x="2381250" y="1768266"/>
            <a:ext cx="8105392" cy="3709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/>
              <a:t>HTML5 → Structure and layout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/>
              <a:t>CSS3 → Styling and UI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/>
              <a:t>JavaScript (ES6) → Logic &amp; interactivity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/>
              <a:t>Text Editor → (VS Code)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/>
              <a:t>Browser → (Chrome/Edge/Firefox)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8D9BF3-F8A3-6A8A-C8BD-09245A083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450" y="920165"/>
            <a:ext cx="43434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C32FB-AD3F-D3FD-9E0C-3EA7B7FD9BE5}"/>
              </a:ext>
            </a:extLst>
          </p:cNvPr>
          <p:cNvSpPr txBox="1"/>
          <p:nvPr/>
        </p:nvSpPr>
        <p:spPr>
          <a:xfrm>
            <a:off x="1066800" y="1143634"/>
            <a:ext cx="7315200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/>
              <a:t>Perform basic arithmetic operations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/>
              <a:t>Delete last digit using 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/>
              <a:t>Reset calculation using AC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/>
              <a:t>Support for decimal values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/>
              <a:t>Real-time output display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revision>1</cp:revision>
  <dcterms:created xsi:type="dcterms:W3CDTF">2024-03-29T15:07:22Z</dcterms:created>
  <dcterms:modified xsi:type="dcterms:W3CDTF">2025-08-28T13:48:50Z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