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in Kumar" initials="NK" lastIdx="4" clrIdx="0">
    <p:extLst>
      <p:ext uri="{19B8F6BF-5375-455C-9EA6-DF929625EA0E}">
        <p15:presenceInfo xmlns:p15="http://schemas.microsoft.com/office/powerpoint/2012/main" userId="7fa93bbdcba18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4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2T13:30:04.446" idx="3">
    <p:pos x="10" y="10"/>
    <p:text>https://github.com/astvu20324u18033/Keerthika.L.git 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KEERTHIKA.L</a:t>
            </a:r>
          </a:p>
          <a:p>
            <a:r>
              <a:rPr lang="en-US" sz="2400" dirty="0"/>
              <a:t>REGISTER NO AND NMID: 20324u18033 AND 315501E795C4DE2A0EB4B9B4DE78050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BSC(computer science)</a:t>
            </a:r>
          </a:p>
          <a:p>
            <a:r>
              <a:rPr lang="en-US" sz="2400" dirty="0"/>
              <a:t>COLLEGE: COLLEGE/ </a:t>
            </a:r>
            <a:r>
              <a:rPr lang="en-US" sz="2400" dirty="0" err="1"/>
              <a:t>UNIVERSITY:Dr.M.G.R</a:t>
            </a:r>
            <a:r>
              <a:rPr lang="en-US" sz="2400" dirty="0"/>
              <a:t>. </a:t>
            </a:r>
            <a:r>
              <a:rPr lang="en-US" sz="2400" dirty="0" err="1"/>
              <a:t>chockalingam</a:t>
            </a:r>
            <a:r>
              <a:rPr lang="en-US" sz="2400" dirty="0"/>
              <a:t> Arts College&amp; THIRUVALLUR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touching a screen with a digital globe&#10;&#10;AI-generated content may be incorrect.">
            <a:extLst>
              <a:ext uri="{FF2B5EF4-FFF2-40B4-BE49-F238E27FC236}">
                <a16:creationId xmlns:a16="http://schemas.microsoft.com/office/drawing/2014/main" id="{3C5EF65A-7B8A-286E-6E18-0A2A9A3B4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695450"/>
            <a:ext cx="7175935" cy="44434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419AD1-56E7-7F61-8441-1CC1165C3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54" y="1695450"/>
            <a:ext cx="7221655" cy="45076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DE4C8-D3A0-2483-691C-D9163AD17B15}"/>
              </a:ext>
            </a:extLst>
          </p:cNvPr>
          <p:cNvSpPr txBox="1"/>
          <p:nvPr/>
        </p:nvSpPr>
        <p:spPr>
          <a:xfrm>
            <a:off x="990600" y="2133600"/>
            <a:ext cx="81610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Future innovation is not just about </a:t>
            </a:r>
            <a:r>
              <a:rPr lang="en-US" b="1" dirty="0"/>
              <a:t>new technologies</a:t>
            </a:r>
            <a:r>
              <a:rPr lang="en-US" dirty="0"/>
              <a:t> but about creating </a:t>
            </a:r>
            <a:r>
              <a:rPr lang="en-US" b="1" dirty="0"/>
              <a:t>human-centered, sustainable, and intelligent solutions</a:t>
            </a:r>
            <a:r>
              <a:rPr lang="en-US" dirty="0"/>
              <a:t> that adapt to changing needs. By integrating </a:t>
            </a:r>
            <a:r>
              <a:rPr lang="en-US" b="1" dirty="0"/>
              <a:t>AI, AR/VR, blockchain, cloud computing, and data-driven systems</a:t>
            </a:r>
            <a:r>
              <a:rPr lang="en-US" dirty="0"/>
              <a:t>, the future will redefine how we </a:t>
            </a:r>
            <a:r>
              <a:rPr lang="en-US" b="1" dirty="0"/>
              <a:t>learn, work, and interact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Key takeaways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End Users</a:t>
            </a:r>
            <a:r>
              <a:rPr lang="en-US" dirty="0"/>
              <a:t> will experience more personalized and inclusive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 &amp; Techniques</a:t>
            </a:r>
            <a:r>
              <a:rPr lang="en-US" dirty="0"/>
              <a:t> will focus on automation, immersive design, and sustainability.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Design &amp; Layout</a:t>
            </a:r>
            <a:r>
              <a:rPr lang="en-US" dirty="0"/>
              <a:t> will evolve into interactive, adaptive, and data-driven showcase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2D86EA-A810-96FD-BED3-070E115928BA}"/>
              </a:ext>
            </a:extLst>
          </p:cNvPr>
          <p:cNvSpPr txBox="1"/>
          <p:nvPr/>
        </p:nvSpPr>
        <p:spPr>
          <a:xfrm>
            <a:off x="2011232" y="2676583"/>
            <a:ext cx="7983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https://github.com/astvu20324u18033/Keerthika.L.</a:t>
            </a:r>
            <a:r>
              <a:rPr lang="en-US" sz="2400" dirty="0"/>
              <a:t>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C9A0D-04F3-7B54-2421-515817CA114A}"/>
              </a:ext>
            </a:extLst>
          </p:cNvPr>
          <p:cNvSpPr txBox="1"/>
          <p:nvPr/>
        </p:nvSpPr>
        <p:spPr>
          <a:xfrm>
            <a:off x="1614876" y="870493"/>
            <a:ext cx="61006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u="sng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47533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 idx="4294967295"/>
          </p:nvPr>
        </p:nvSpPr>
        <p:spPr>
          <a:xfrm>
            <a:off x="0" y="385763"/>
            <a:ext cx="10680700" cy="7572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A3EA954-589E-6F20-DA4D-70E5D030F355}"/>
              </a:ext>
            </a:extLst>
          </p:cNvPr>
          <p:cNvSpPr txBox="1"/>
          <p:nvPr/>
        </p:nvSpPr>
        <p:spPr>
          <a:xfrm>
            <a:off x="1933513" y="2571750"/>
            <a:ext cx="71393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Future innovation-ideas you want to develop</a:t>
            </a:r>
            <a:endParaRPr lang="en-IN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77DB5314-88C3-EEA7-A274-07833BC94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2706"/>
            <a:ext cx="77628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AI Life Assistant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fully integrated AI that manages daily tasks, health, finances, and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Emotion-Sensing Devices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Wearables that can detect stress, anxiety, or happiness and suggest actions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Education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Adaptive learning systems that customize lessons based on individual student progress.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9BCDC9-3A7A-6ED5-80FC-58475DAC5AC9}"/>
              </a:ext>
            </a:extLst>
          </p:cNvPr>
          <p:cNvSpPr txBox="1"/>
          <p:nvPr/>
        </p:nvSpPr>
        <p:spPr>
          <a:xfrm>
            <a:off x="676275" y="2133600"/>
            <a:ext cx="84753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project focuses on developing </a:t>
            </a:r>
            <a:r>
              <a:rPr lang="en-US" b="1" dirty="0"/>
              <a:t>innovative solutions for future challenges</a:t>
            </a:r>
            <a:r>
              <a:rPr lang="en-US" dirty="0"/>
              <a:t> by integrating advanced technology, sustainability, and human-centered design. The aim is to create smart systems and applications that improve quality of life, support the environment, and transform industries.</a:t>
            </a:r>
          </a:p>
          <a:p>
            <a:pPr>
              <a:buNone/>
            </a:pPr>
            <a:r>
              <a:rPr lang="en-US" dirty="0"/>
              <a:t>This project explores emerging technologies such as </a:t>
            </a:r>
            <a:r>
              <a:rPr lang="en-US" b="1" dirty="0"/>
              <a:t>Artificial Intelligence, Internet of Things (IoT), Biotechnology, Renewable Energy, and Smart Infrastructure</a:t>
            </a:r>
            <a:r>
              <a:rPr lang="en-US" dirty="0"/>
              <a:t> to design future-ready solutions. By identifying current global issues—such as climate change, healthcare gaps, education access, and urban development—the project proposes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FBACDF-DFFA-A5F6-6DC0-64DFC0C3389A}"/>
              </a:ext>
            </a:extLst>
          </p:cNvPr>
          <p:cNvSpPr txBox="1"/>
          <p:nvPr/>
        </p:nvSpPr>
        <p:spPr>
          <a:xfrm>
            <a:off x="1066800" y="2133599"/>
            <a:ext cx="80848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In the context of future innovations, </a:t>
            </a:r>
            <a:r>
              <a:rPr lang="en-US" b="1" dirty="0"/>
              <a:t>end users</a:t>
            </a:r>
            <a:r>
              <a:rPr lang="en-US" dirty="0"/>
              <a:t> are the individuals, groups, or organizations who will directly benefit from and interact with the product, service, or system. Identifying them is essential to design meaningful, user-centric innovations.</a:t>
            </a:r>
          </a:p>
          <a:p>
            <a:pPr>
              <a:buNone/>
            </a:pPr>
            <a:r>
              <a:rPr lang="en-US" b="1" dirty="0"/>
              <a:t>1. Students &amp; Learners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End users of educational innovations such as digital portfolios, AI tutors, AR/VR classrooms, and skill-based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innovation focuses on personalized learning experiences and adaptive technologies.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E693FA-C651-A6CC-4B78-D68DF96F4314}"/>
              </a:ext>
            </a:extLst>
          </p:cNvPr>
          <p:cNvSpPr txBox="1"/>
          <p:nvPr/>
        </p:nvSpPr>
        <p:spPr>
          <a:xfrm>
            <a:off x="3050540" y="2279918"/>
            <a:ext cx="6101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Future innovations will be driven by </a:t>
            </a:r>
            <a:r>
              <a:rPr lang="en-US" b="1" dirty="0"/>
              <a:t>advanced tools and modern techniques</a:t>
            </a:r>
            <a:r>
              <a:rPr lang="en-US" dirty="0"/>
              <a:t> that make processes smarter, faster, and more user-friendly. These tools are not just digital aids but </a:t>
            </a:r>
            <a:r>
              <a:rPr lang="en-US" b="1" dirty="0"/>
              <a:t>enablers of creativity, efficiency, and problem-solving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1. Artificial Intelligence (AI) &amp; Machine Learning (ML)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 for predictive analytics, automation, and personalization.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Techniques like </a:t>
            </a:r>
            <a:r>
              <a:rPr lang="en-US" b="1" dirty="0"/>
              <a:t>natural language processing, deep learning, and recommendation systems</a:t>
            </a:r>
            <a:r>
              <a:rPr lang="en-US" dirty="0"/>
              <a:t> will revolutionize industries.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0F72A-07B3-263E-39A0-6963E7DA58E2}"/>
              </a:ext>
            </a:extLst>
          </p:cNvPr>
          <p:cNvSpPr txBox="1"/>
          <p:nvPr/>
        </p:nvSpPr>
        <p:spPr>
          <a:xfrm>
            <a:off x="990600" y="1676401"/>
            <a:ext cx="81610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Portfolio design and layout are no longer just about presenting work — they are evolving into </a:t>
            </a:r>
            <a:r>
              <a:rPr lang="en-US" b="1" dirty="0"/>
              <a:t>interactive, intelligent, and personalized experiences</a:t>
            </a:r>
            <a:r>
              <a:rPr lang="en-US" dirty="0"/>
              <a:t>. Future innovations will focus on making portfolios more </a:t>
            </a:r>
            <a:r>
              <a:rPr lang="en-US" b="1" dirty="0"/>
              <a:t>dynamic, user-centric, and immersive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1. Interactive &amp; Immersive Layouts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of </a:t>
            </a:r>
            <a:r>
              <a:rPr lang="en-US" b="1" dirty="0"/>
              <a:t>3D design, AR/VR integration, and motion graphics</a:t>
            </a:r>
            <a:r>
              <a:rPr lang="en-US" dirty="0"/>
              <a:t> to create engaging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Visitors can explore a portfolio like a </a:t>
            </a:r>
            <a:r>
              <a:rPr lang="en-US" b="1" dirty="0"/>
              <a:t>virtual gallery</a:t>
            </a:r>
            <a:r>
              <a:rPr lang="en-US" dirty="0"/>
              <a:t> rather than static pages.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EA8E6-A930-FD1F-CD82-17087B0DBA8C}"/>
              </a:ext>
            </a:extLst>
          </p:cNvPr>
          <p:cNvSpPr txBox="1"/>
          <p:nvPr/>
        </p:nvSpPr>
        <p:spPr>
          <a:xfrm>
            <a:off x="990600" y="1905000"/>
            <a:ext cx="81610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features and functionality</a:t>
            </a:r>
            <a:r>
              <a:rPr lang="en-US" dirty="0"/>
              <a:t> of future innovations will be designed to go beyond basic usability, focusing on </a:t>
            </a:r>
            <a:r>
              <a:rPr lang="en-US" b="1" dirty="0"/>
              <a:t>intelligence, interactivity, adaptability, and inclusivity</a:t>
            </a:r>
            <a:r>
              <a:rPr lang="en-US" dirty="0"/>
              <a:t>. These advancements will ensure that digital platforms and portfolios are not just tools, but </a:t>
            </a:r>
            <a:r>
              <a:rPr lang="en-US" b="1" dirty="0"/>
              <a:t>smart ecosystems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1. AI-Driven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Smart Recommendations</a:t>
            </a:r>
            <a:r>
              <a:rPr lang="en-US" dirty="0"/>
              <a:t>: AI suggests learning paths, projects, or skills based on user interests.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Chatbots &amp; Virtual Assistants</a:t>
            </a:r>
            <a:r>
              <a:rPr lang="en-US" dirty="0"/>
              <a:t>: Real-time guidance, feedback, and support.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684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Navin Kumar</cp:lastModifiedBy>
  <cp:revision>28</cp:revision>
  <dcterms:created xsi:type="dcterms:W3CDTF">2024-03-29T15:07:22Z</dcterms:created>
  <dcterms:modified xsi:type="dcterms:W3CDTF">2025-09-12T08:19:28Z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