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4" name="TextBox 13"/>
          <p:cNvSpPr txBox="1"/>
          <p:nvPr/>
        </p:nvSpPr>
        <p:spPr>
          <a:xfrm>
            <a:off x="542924" y="2622866"/>
            <a:ext cx="8610600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altLang="en-IN" b="1" dirty="0" sz="2400" lang="en-US"/>
              <a:t>V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s</a:t>
            </a:r>
            <a:r>
              <a:rPr altLang="en-IN" b="1" dirty="0" sz="2400" lang="en-US"/>
              <a:t>a</a:t>
            </a:r>
            <a:r>
              <a:rPr altLang="en-IN" b="1" dirty="0" sz="2400" lang="en-US"/>
              <a:t>n</a:t>
            </a:r>
            <a:r>
              <a:rPr altLang="en-IN" b="1" dirty="0" sz="2400" lang="en-US"/>
              <a:t>t</a:t>
            </a:r>
            <a:r>
              <a:rPr altLang="en-IN" b="1" dirty="0" sz="2400" lang="en-US"/>
              <a:t>h</a:t>
            </a:r>
            <a:r>
              <a:rPr altLang="en-IN" b="1" dirty="0" sz="2400" lang="en-US"/>
              <a:t>.</a:t>
            </a:r>
            <a:r>
              <a:rPr altLang="en-IN" b="1" dirty="0" sz="2400" lang="en-US"/>
              <a:t> </a:t>
            </a:r>
            <a:r>
              <a:rPr altLang="en-IN" b="1" dirty="0" sz="2400" lang="en-US"/>
              <a:t>V</a:t>
            </a:r>
            <a:endParaRPr altLang="en-US" b="1" lang="zh-CN"/>
          </a:p>
          <a:p>
            <a:r>
              <a:rPr b="1" dirty="0" sz="2400" lang="en-US"/>
              <a:t>REGISTER NO AND NMID: </a:t>
            </a:r>
            <a:r>
              <a:rPr altLang="en-IN" b="1" dirty="0" sz="2400" lang="en-US"/>
              <a:t>astvu20920924u09209</a:t>
            </a:r>
            <a:endParaRPr b="1" dirty="0" sz="24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altLang="en-IN" b="1" dirty="0" sz="2400" lang="en-US"/>
              <a:t>B</a:t>
            </a:r>
            <a:r>
              <a:rPr altLang="en-IN" b="1" dirty="0" sz="2400" lang="en-US"/>
              <a:t>C</a:t>
            </a:r>
            <a:r>
              <a:rPr altLang="en-IN" b="1" dirty="0" sz="2400" lang="en-US"/>
              <a:t>A</a:t>
            </a:r>
            <a:endParaRPr altLang="en-US" b="1" lang="zh-CN"/>
          </a:p>
          <a:p>
            <a:r>
              <a:rPr b="1" dirty="0" sz="2400" lang="en-US"/>
              <a:t>COLLEGE:Shanmuga Industries Arts &amp; Science College/ </a:t>
            </a:r>
            <a:r>
              <a:rPr b="1" dirty="0" sz="2400" lang="en-US"/>
              <a:t>Thiruvalluvar University</a:t>
            </a:r>
            <a:r>
              <a:rPr b="1" dirty="0" sz="2400" lang="en-US"/>
              <a:t>           </a:t>
            </a:r>
            <a:endParaRPr altLang="en-US" b="1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3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6030" y="2139020"/>
            <a:ext cx="6842636" cy="295209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7"/>
          <p:cNvSpPr txBox="1">
            <a:spLocks noGrp="1"/>
          </p:cNvSpPr>
          <p:nvPr/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42896" y="1293747"/>
            <a:ext cx="8648104" cy="490529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7"/>
          <p:cNvSpPr txBox="1">
            <a:spLocks noGrp="1"/>
          </p:cNvSpPr>
          <p:nvPr/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>
                <a:latin typeface="Calibri"/>
              </a:rPr>
              <a:t>RESULTS AND SCREENSHOTS</a:t>
            </a:r>
            <a:endParaRPr dirty="0" sz="4250"/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590810" y="1495333"/>
            <a:ext cx="7879018" cy="4660801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"/>
          <p:cNvSpPr txBox="1"/>
          <p:nvPr/>
        </p:nvSpPr>
        <p:spPr>
          <a:xfrm>
            <a:off x="498232" y="2019299"/>
            <a:ext cx="7352690" cy="3075940"/>
          </a:xfrm>
          <a:prstGeom prst="rect"/>
        </p:spPr>
        <p:txBody>
          <a:bodyPr rtlCol="0" wrap="square">
            <a:spAutoFit/>
          </a:bodyPr>
          <a:p>
            <a:r>
              <a:rPr b="1" sz="4000" lang="en-US">
                <a:solidFill>
                  <a:srgbClr val="000000"/>
                </a:solidFill>
              </a:rPr>
              <a:t>This portfolio website provides a professional online presence, making it easy for recruiters, clients, and visitors to learn about me, my work, and how to get in touch.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987859" y="2543640"/>
            <a:ext cx="6399367" cy="1412241"/>
          </a:xfrm>
          <a:prstGeom prst="rect"/>
        </p:spPr>
        <p:txBody>
          <a:bodyPr rtlCol="0" wrap="square">
            <a:spAutoFit/>
          </a:bodyPr>
          <a:p>
            <a:r>
              <a:rPr altLang="en-IN" b="1" sz="4400" lang="en-US">
                <a:solidFill>
                  <a:srgbClr val="000000"/>
                </a:solidFill>
              </a:rPr>
              <a:t>P</a:t>
            </a:r>
            <a:r>
              <a:rPr altLang="en-IN" b="1" sz="4400" lang="en-US">
                <a:solidFill>
                  <a:srgbClr val="000000"/>
                </a:solidFill>
              </a:rPr>
              <a:t>o</a:t>
            </a:r>
            <a:r>
              <a:rPr altLang="en-IN" b="1" sz="4400" lang="en-US">
                <a:solidFill>
                  <a:srgbClr val="000000"/>
                </a:solidFill>
              </a:rPr>
              <a:t>r</a:t>
            </a:r>
            <a:r>
              <a:rPr altLang="en-IN" b="1" sz="4400" lang="en-US">
                <a:solidFill>
                  <a:srgbClr val="000000"/>
                </a:solidFill>
              </a:rPr>
              <a:t>t</a:t>
            </a:r>
            <a:r>
              <a:rPr altLang="en-IN" b="1" sz="4400" lang="en-US">
                <a:solidFill>
                  <a:srgbClr val="000000"/>
                </a:solidFill>
              </a:rPr>
              <a:t>f</a:t>
            </a:r>
            <a:r>
              <a:rPr altLang="en-IN" b="1" sz="4400" lang="en-US">
                <a:solidFill>
                  <a:srgbClr val="000000"/>
                </a:solidFill>
              </a:rPr>
              <a:t>o</a:t>
            </a:r>
            <a:r>
              <a:rPr altLang="en-IN" b="1" sz="4400" lang="en-US">
                <a:solidFill>
                  <a:srgbClr val="000000"/>
                </a:solidFill>
              </a:rPr>
              <a:t>l</a:t>
            </a:r>
            <a:r>
              <a:rPr altLang="en-IN" b="1" sz="4400" lang="en-US">
                <a:solidFill>
                  <a:srgbClr val="000000"/>
                </a:solidFill>
              </a:rPr>
              <a:t>i</a:t>
            </a:r>
            <a:r>
              <a:rPr altLang="en-IN" b="1" sz="4400" lang="en-US">
                <a:solidFill>
                  <a:srgbClr val="000000"/>
                </a:solidFill>
              </a:rPr>
              <a:t>o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r>
              <a:rPr altLang="en-IN" b="1" sz="4400" lang="en-US">
                <a:solidFill>
                  <a:srgbClr val="000000"/>
                </a:solidFill>
              </a:rPr>
              <a:t>w</a:t>
            </a:r>
            <a:r>
              <a:rPr altLang="en-IN" b="1" sz="4400" lang="en-US">
                <a:solidFill>
                  <a:srgbClr val="000000"/>
                </a:solidFill>
              </a:rPr>
              <a:t>o</a:t>
            </a:r>
            <a:r>
              <a:rPr altLang="en-IN" b="1" sz="4400" lang="en-US">
                <a:solidFill>
                  <a:srgbClr val="000000"/>
                </a:solidFill>
              </a:rPr>
              <a:t>b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r>
              <a:rPr altLang="en-IN" b="1" sz="4400" lang="en-US">
                <a:solidFill>
                  <a:srgbClr val="000000"/>
                </a:solidFill>
              </a:rPr>
              <a:t>p</a:t>
            </a:r>
            <a:r>
              <a:rPr altLang="en-IN" b="1" sz="4400" lang="en-US">
                <a:solidFill>
                  <a:srgbClr val="000000"/>
                </a:solidFill>
              </a:rPr>
              <a:t>a</a:t>
            </a:r>
            <a:r>
              <a:rPr altLang="en-IN" b="1" sz="4400" lang="en-US">
                <a:solidFill>
                  <a:srgbClr val="000000"/>
                </a:solidFill>
              </a:rPr>
              <a:t>g</a:t>
            </a:r>
            <a:r>
              <a:rPr altLang="en-IN" b="1" sz="4400" lang="en-US">
                <a:solidFill>
                  <a:srgbClr val="000000"/>
                </a:solidFill>
              </a:rPr>
              <a:t>s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r>
              <a:rPr altLang="en-IN" b="1" sz="4400" lang="en-US">
                <a:solidFill>
                  <a:srgbClr val="000000"/>
                </a:solidFill>
              </a:rPr>
              <a:t>t</a:t>
            </a:r>
            <a:r>
              <a:rPr altLang="en-IN" b="1" sz="4400" lang="en-US">
                <a:solidFill>
                  <a:srgbClr val="000000"/>
                </a:solidFill>
              </a:rPr>
              <a:t>a</a:t>
            </a:r>
            <a:r>
              <a:rPr altLang="en-IN" b="1" sz="4400" lang="en-US">
                <a:solidFill>
                  <a:srgbClr val="000000"/>
                </a:solidFill>
              </a:rPr>
              <a:t>m</a:t>
            </a:r>
            <a:r>
              <a:rPr altLang="en-IN" b="1" sz="4400" lang="en-US">
                <a:solidFill>
                  <a:srgbClr val="000000"/>
                </a:solidFill>
              </a:rPr>
              <a:t>p</a:t>
            </a:r>
            <a:r>
              <a:rPr altLang="en-IN" b="1" sz="4400" lang="en-US">
                <a:solidFill>
                  <a:srgbClr val="000000"/>
                </a:solidFill>
              </a:rPr>
              <a:t>l</a:t>
            </a:r>
            <a:r>
              <a:rPr altLang="en-IN" b="1" sz="4400" lang="en-US">
                <a:solidFill>
                  <a:srgbClr val="000000"/>
                </a:solidFill>
              </a:rPr>
              <a:t>a</a:t>
            </a:r>
            <a:r>
              <a:rPr altLang="en-IN" b="1" sz="4400" lang="en-US">
                <a:solidFill>
                  <a:srgbClr val="000000"/>
                </a:solidFill>
              </a:rPr>
              <a:t>t</a:t>
            </a:r>
            <a:r>
              <a:rPr altLang="en-IN" b="1" sz="4400" lang="en-US">
                <a:solidFill>
                  <a:srgbClr val="000000"/>
                </a:solidFill>
              </a:rPr>
              <a:t>e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r>
              <a:rPr altLang="en-IN" b="1" sz="4400" lang="en-US">
                <a:solidFill>
                  <a:srgbClr val="000000"/>
                </a:solidFill>
              </a:rPr>
              <a:t>w</a:t>
            </a:r>
            <a:r>
              <a:rPr altLang="en-IN" b="1" sz="4400" lang="en-US">
                <a:solidFill>
                  <a:srgbClr val="000000"/>
                </a:solidFill>
              </a:rPr>
              <a:t>i</a:t>
            </a:r>
            <a:r>
              <a:rPr altLang="en-IN" b="1" sz="4400" lang="en-US">
                <a:solidFill>
                  <a:srgbClr val="000000"/>
                </a:solidFill>
              </a:rPr>
              <a:t>t</a:t>
            </a:r>
            <a:r>
              <a:rPr altLang="en-IN" b="1" sz="4400" lang="en-US">
                <a:solidFill>
                  <a:srgbClr val="000000"/>
                </a:solidFill>
              </a:rPr>
              <a:t>h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r>
              <a:rPr altLang="en-IN" b="1" sz="4400" lang="en-US">
                <a:solidFill>
                  <a:srgbClr val="000000"/>
                </a:solidFill>
              </a:rPr>
              <a:t>c</a:t>
            </a:r>
            <a:r>
              <a:rPr altLang="en-IN" b="1" sz="4400" lang="en-US">
                <a:solidFill>
                  <a:srgbClr val="000000"/>
                </a:solidFill>
              </a:rPr>
              <a:t>o</a:t>
            </a:r>
            <a:r>
              <a:rPr altLang="en-IN" b="1" sz="4400" lang="en-US">
                <a:solidFill>
                  <a:srgbClr val="000000"/>
                </a:solidFill>
              </a:rPr>
              <a:t>m</a:t>
            </a:r>
            <a:r>
              <a:rPr altLang="en-IN" b="1" sz="4400" lang="en-US">
                <a:solidFill>
                  <a:srgbClr val="000000"/>
                </a:solidFill>
              </a:rPr>
              <a:t>t</a:t>
            </a:r>
            <a:r>
              <a:rPr altLang="en-IN" b="1" sz="4400" lang="en-US">
                <a:solidFill>
                  <a:srgbClr val="000000"/>
                </a:solidFill>
              </a:rPr>
              <a:t>a</a:t>
            </a:r>
            <a:r>
              <a:rPr altLang="en-IN" b="1" sz="4400" lang="en-US">
                <a:solidFill>
                  <a:srgbClr val="000000"/>
                </a:solidFill>
              </a:rPr>
              <a:t>c</a:t>
            </a:r>
            <a:r>
              <a:rPr altLang="en-IN" b="1" sz="4400" lang="en-US">
                <a:solidFill>
                  <a:srgbClr val="000000"/>
                </a:solidFill>
              </a:rPr>
              <a:t>t</a:t>
            </a:r>
            <a:r>
              <a:rPr altLang="en-IN" b="1" sz="4400" lang="en-US">
                <a:solidFill>
                  <a:srgbClr val="000000"/>
                </a:solidFill>
              </a:rPr>
              <a:t> </a:t>
            </a:r>
            <a:r>
              <a:rPr altLang="en-IN" b="1" sz="4400" lang="en-US">
                <a:solidFill>
                  <a:srgbClr val="000000"/>
                </a:solidFill>
              </a:rPr>
              <a:t>f</a:t>
            </a:r>
            <a:r>
              <a:rPr altLang="en-IN" b="1" sz="4400" lang="en-US">
                <a:solidFill>
                  <a:srgbClr val="000000"/>
                </a:solidFill>
              </a:rPr>
              <a:t>o</a:t>
            </a:r>
            <a:r>
              <a:rPr altLang="en-IN" b="1" sz="4400" lang="en-US">
                <a:solidFill>
                  <a:srgbClr val="000000"/>
                </a:solidFill>
              </a:rPr>
              <a:t>r</a:t>
            </a:r>
            <a:r>
              <a:rPr altLang="en-IN" b="1" sz="4400" lang="en-US">
                <a:solidFill>
                  <a:srgbClr val="000000"/>
                </a:solidFill>
              </a:rPr>
              <a:t>m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8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7" name=""/>
          <p:cNvSpPr txBox="1"/>
          <p:nvPr/>
        </p:nvSpPr>
        <p:spPr>
          <a:xfrm>
            <a:off x="172810" y="2004250"/>
            <a:ext cx="8528229" cy="36728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Many personal portfolios lack a clean, responsive design that works well on both desktop and mobile devices. This project solves that problem by creating a user-friendly and professional portfolio site.
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4" name=""/>
          <p:cNvSpPr txBox="1"/>
          <p:nvPr/>
        </p:nvSpPr>
        <p:spPr>
          <a:xfrm>
            <a:off x="476930" y="2369342"/>
            <a:ext cx="7912375" cy="27584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This is a personal portfolio website for showcasing skills, projects, and contact details. It is built using HTML, CSS, and JavaScript.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1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6" name=""/>
          <p:cNvSpPr txBox="1"/>
          <p:nvPr/>
        </p:nvSpPr>
        <p:spPr>
          <a:xfrm>
            <a:off x="699451" y="2019300"/>
            <a:ext cx="7366909" cy="48920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Recruiters and employers looking for my work.
Clients who want to connect for freelance or project work.
Visitors who want to know about my skills and projects.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462963" y="3219450"/>
            <a:ext cx="2695574" cy="3248025"/>
          </a:xfrm>
          <a:prstGeom prst="rect"/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0" name=""/>
          <p:cNvSpPr txBox="1"/>
          <p:nvPr/>
        </p:nvSpPr>
        <p:spPr>
          <a:xfrm>
            <a:off x="558164" y="2019299"/>
            <a:ext cx="6286650" cy="4358639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HTML5 – structure of the site
CSS3 – styling and responsive design
JavaScript – interactivity (menu toggle, form validation)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"/>
          <p:cNvSpPr txBox="1"/>
          <p:nvPr/>
        </p:nvSpPr>
        <p:spPr>
          <a:xfrm>
            <a:off x="739774" y="1245234"/>
            <a:ext cx="10498725" cy="5400041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000000"/>
                </a:solidFill>
              </a:rPr>
              <a:t>Header with logo and navigation
Hero section with introduction
About section describing skills
Projects section with cards
Contact form for communication
Footer with copyright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8" name=""/>
          <p:cNvSpPr txBox="1"/>
          <p:nvPr/>
        </p:nvSpPr>
        <p:spPr>
          <a:xfrm>
            <a:off x="755332" y="1453094"/>
            <a:ext cx="7258054" cy="4358640"/>
          </a:xfrm>
          <a:prstGeom prst="rect"/>
        </p:spPr>
        <p:txBody>
          <a:bodyPr rtlCol="0" wrap="square">
            <a:spAutoFit/>
          </a:bodyPr>
          <a:p>
            <a:r>
              <a:rPr b="1" sz="3600" lang="en-US">
                <a:solidFill>
                  <a:srgbClr val="000000"/>
                </a:solidFill>
              </a:rPr>
              <a:t>Responsive navigation with mobile menu
Contact form with validation
Smooth layout and simple design
Project cards for easy display of work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2024-03-28T06:07:22Z</dcterms:created>
  <dcterms:modified xsi:type="dcterms:W3CDTF">2025-09-12T08:49:15Z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daf38185157640bf946a024d2ec678e2</vt:lpwstr>
  </property>
</Properties>
</file>