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6" r:id="rId1"/>
    <p:sldMasterId id="2147483697" r:id="rId2"/>
  </p:sldMasterIdLst>
  <p:notesMasterIdLst>
    <p:notesMasterId r:id="rId3"/>
  </p:notesMasterIdLst>
  <p:sldIdLst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4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1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2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3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3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3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3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4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4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1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2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>
            <a:r>
              <a:t/>
            </a:r>
          </a:p>
        </p:txBody>
      </p:sp>
      <p:sp>
        <p:nvSpPr>
          <p:cNvPr id="104872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2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2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2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2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2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3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3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1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1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5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6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7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8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699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0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1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2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3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06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07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5"/>
          <p:cNvSpPr/>
          <p:nvPr/>
        </p:nvSpPr>
        <p:spPr>
          <a:xfrm>
            <a:off x="3752850" y="1190625"/>
            <a:ext cx="1375434" cy="1512038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7"/>
          <p:cNvSpPr txBox="1">
            <a:spLocks noGrp="1"/>
          </p:cNvSpPr>
          <p:nvPr>
            <p:ph type="ctrTitle"/>
          </p:nvPr>
        </p:nvSpPr>
        <p:spPr>
          <a:xfrm rot="21600000">
            <a:off x="297486" y="458152"/>
            <a:ext cx="8453779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4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sz="440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z="4400" spc="15"/>
          </a:p>
        </p:txBody>
      </p:sp>
      <p:pic>
        <p:nvPicPr>
          <p:cNvPr id="2097159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4" name="TextBox 13"/>
          <p:cNvSpPr txBox="1"/>
          <p:nvPr/>
        </p:nvSpPr>
        <p:spPr>
          <a:xfrm rot="21600000">
            <a:off x="1291500" y="3435136"/>
            <a:ext cx="8123397" cy="22250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STUDENT NAME: </a:t>
            </a:r>
            <a:r>
              <a:rPr altLang="en-GB" b="1" dirty="0" sz="2400" lang="en-US">
                <a:latin typeface="Arial"/>
              </a:rPr>
              <a:t>V</a:t>
            </a:r>
            <a:r>
              <a:rPr altLang="en-GB" b="1" dirty="0" sz="2400" lang="en-US">
                <a:latin typeface="Arial"/>
              </a:rPr>
              <a:t>e</a:t>
            </a:r>
            <a:r>
              <a:rPr altLang="en-GB" b="1" dirty="0" sz="2400" lang="en-US">
                <a:latin typeface="Arial"/>
              </a:rPr>
              <a:t>n</a:t>
            </a:r>
            <a:r>
              <a:rPr altLang="en-GB" b="1" dirty="0" sz="2400" lang="en-US">
                <a:latin typeface="Arial"/>
              </a:rPr>
              <a:t>n</a:t>
            </a:r>
            <a:r>
              <a:rPr altLang="en-GB" b="1" dirty="0" sz="2400" lang="en-US">
                <a:latin typeface="Arial"/>
              </a:rPr>
              <a:t>i</a:t>
            </a:r>
            <a:r>
              <a:rPr altLang="en-GB" b="1" dirty="0" sz="2400" lang="en-US">
                <a:latin typeface="Arial"/>
              </a:rPr>
              <a:t>l</a:t>
            </a:r>
            <a:r>
              <a:rPr altLang="en-GB" b="1" dirty="0" sz="2400" lang="en-US">
                <a:latin typeface="Arial"/>
              </a:rPr>
              <a:t>a</a:t>
            </a:r>
            <a:r>
              <a:rPr altLang="en-GB" b="1" dirty="0" sz="2400" lang="en-US">
                <a:latin typeface="Arial"/>
              </a:rPr>
              <a:t>.</a:t>
            </a:r>
            <a:r>
              <a:rPr altLang="en-GB" b="1" dirty="0" sz="2400" lang="en-US">
                <a:latin typeface="Arial"/>
              </a:rPr>
              <a:t>A</a:t>
            </a:r>
            <a:endParaRPr altLang="en-US" sz="2400" lang="zh-CN"/>
          </a:p>
          <a:p>
            <a:r>
              <a:rPr dirty="0" sz="2400" lang="en-US">
                <a:latin typeface="Arial"/>
              </a:rPr>
              <a:t>REGISTER NO AND NMID: </a:t>
            </a:r>
            <a:r>
              <a:rPr altLang="en-GB" b="1" dirty="0" sz="2400" lang="en-US">
                <a:latin typeface="Arial"/>
              </a:rPr>
              <a:t>a</a:t>
            </a:r>
            <a:r>
              <a:rPr altLang="en-GB" b="1" dirty="0" sz="2400" lang="en-US">
                <a:latin typeface="Arial"/>
              </a:rPr>
              <a:t>s</a:t>
            </a:r>
            <a:r>
              <a:rPr altLang="en-GB" b="1" dirty="0" sz="2400" lang="en-US">
                <a:latin typeface="Arial"/>
              </a:rPr>
              <a:t>t</a:t>
            </a:r>
            <a:r>
              <a:rPr altLang="en-GB" b="1" dirty="0" sz="2400" lang="en-US">
                <a:latin typeface="Arial"/>
              </a:rPr>
              <a:t>v</a:t>
            </a:r>
            <a:r>
              <a:rPr altLang="en-GB" b="1" dirty="0" sz="2400" lang="en-US">
                <a:latin typeface="Arial"/>
              </a:rPr>
              <a:t>u</a:t>
            </a:r>
            <a:r>
              <a:rPr altLang="en-GB" b="1" dirty="0" sz="2400" lang="en-US">
                <a:latin typeface="Arial"/>
              </a:rPr>
              <a:t>2</a:t>
            </a:r>
            <a:r>
              <a:rPr altLang="en-GB" b="1" dirty="0" sz="2400" lang="en-US">
                <a:latin typeface="Arial"/>
              </a:rPr>
              <a:t>3</a:t>
            </a:r>
            <a:r>
              <a:rPr altLang="en-GB" b="1" dirty="0" sz="2400" lang="en-US">
                <a:latin typeface="Arial"/>
              </a:rPr>
              <a:t>2</a:t>
            </a:r>
            <a:r>
              <a:rPr altLang="en-GB" b="1" dirty="0" sz="2400" lang="en-US">
                <a:latin typeface="Arial"/>
              </a:rPr>
              <a:t>2</a:t>
            </a:r>
            <a:r>
              <a:rPr altLang="en-GB" b="1" dirty="0" sz="2400" lang="en-US">
                <a:latin typeface="Arial"/>
              </a:rPr>
              <a:t>4</a:t>
            </a:r>
            <a:r>
              <a:rPr altLang="en-GB" b="1" dirty="0" sz="2400" lang="en-US">
                <a:latin typeface="Arial"/>
              </a:rPr>
              <a:t>u</a:t>
            </a:r>
            <a:r>
              <a:rPr altLang="en-GB" b="1" dirty="0" sz="2400" lang="en-US">
                <a:latin typeface="Arial"/>
              </a:rPr>
              <a:t>0</a:t>
            </a:r>
            <a:r>
              <a:rPr altLang="en-GB" b="1" dirty="0" sz="2400" lang="en-US">
                <a:latin typeface="Arial"/>
              </a:rPr>
              <a:t>9</a:t>
            </a:r>
            <a:r>
              <a:rPr altLang="en-GB" b="1" dirty="0" sz="2400" lang="en-US">
                <a:latin typeface="Arial"/>
              </a:rPr>
              <a:t>0</a:t>
            </a:r>
            <a:r>
              <a:rPr altLang="en-GB" b="1" dirty="0" sz="2400" lang="en-US">
                <a:latin typeface="Arial"/>
              </a:rPr>
              <a:t>0</a:t>
            </a:r>
            <a:r>
              <a:rPr altLang="en-GB" b="1" dirty="0" sz="2400" lang="en-US">
                <a:latin typeface="Arial"/>
              </a:rPr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DEPARTMENT: </a:t>
            </a:r>
            <a:r>
              <a:rPr altLang="en-GB" b="1" dirty="0" sz="2400" lang="en-US">
                <a:latin typeface="Arial"/>
              </a:rPr>
              <a:t>B</a:t>
            </a:r>
            <a:r>
              <a:rPr altLang="en-GB" b="1" dirty="0" sz="2400" lang="en-US">
                <a:latin typeface="Arial"/>
              </a:rPr>
              <a:t>a</a:t>
            </a:r>
            <a:r>
              <a:rPr altLang="en-GB" b="1" dirty="0" sz="2400" lang="en-US">
                <a:latin typeface="Arial"/>
              </a:rPr>
              <a:t>c</a:t>
            </a:r>
            <a:r>
              <a:rPr altLang="en-GB" b="1" dirty="0" sz="2400" lang="en-US">
                <a:latin typeface="Arial"/>
              </a:rPr>
              <a:t>h</a:t>
            </a:r>
            <a:r>
              <a:rPr altLang="en-GB" b="1" dirty="0" sz="2400" lang="en-US">
                <a:latin typeface="Arial"/>
              </a:rPr>
              <a:t>e</a:t>
            </a:r>
            <a:r>
              <a:rPr altLang="en-GB" b="1" dirty="0" sz="2400" lang="en-US">
                <a:latin typeface="Arial"/>
              </a:rPr>
              <a:t>lor </a:t>
            </a:r>
            <a:r>
              <a:rPr altLang="en-GB" b="1" dirty="0" sz="2400" lang="en-US">
                <a:latin typeface="Arial"/>
              </a:rPr>
              <a:t>o</a:t>
            </a:r>
            <a:r>
              <a:rPr altLang="en-GB" b="1" dirty="0" sz="2400" lang="en-US">
                <a:latin typeface="Arial"/>
              </a:rPr>
              <a:t>f</a:t>
            </a:r>
            <a:r>
              <a:rPr altLang="en-GB" b="1" dirty="0" sz="2400" lang="en-US">
                <a:latin typeface="Arial"/>
              </a:rPr>
              <a:t> </a:t>
            </a:r>
            <a:r>
              <a:rPr altLang="en-GB" b="1" dirty="0" sz="2400" lang="en-US">
                <a:latin typeface="Arial"/>
              </a:rPr>
              <a:t>C</a:t>
            </a:r>
            <a:r>
              <a:rPr altLang="en-GB" b="1" dirty="0" sz="2400" lang="en-US">
                <a:latin typeface="Arial"/>
              </a:rPr>
              <a:t>o</a:t>
            </a:r>
            <a:r>
              <a:rPr altLang="en-GB" b="1" dirty="0" sz="2400" lang="en-US">
                <a:latin typeface="Arial"/>
              </a:rPr>
              <a:t>m</a:t>
            </a:r>
            <a:r>
              <a:rPr altLang="en-GB" b="1" dirty="0" sz="2400" lang="en-US">
                <a:latin typeface="Arial"/>
              </a:rPr>
              <a:t>p</a:t>
            </a:r>
            <a:r>
              <a:rPr altLang="en-GB" b="1" dirty="0" sz="2400" lang="en-US">
                <a:latin typeface="Arial"/>
              </a:rPr>
              <a:t>uter </a:t>
            </a:r>
            <a:r>
              <a:rPr altLang="en-GB" b="1" dirty="0" sz="2400" lang="en-US">
                <a:latin typeface="Arial"/>
              </a:rPr>
              <a:t>Applica</a:t>
            </a:r>
            <a:r>
              <a:rPr altLang="en-GB" b="1" dirty="0" sz="2400" lang="en-US">
                <a:latin typeface="Arial"/>
              </a:rPr>
              <a:t>tion</a:t>
            </a:r>
            <a:endParaRPr altLang="en-US" sz="2400" lang="zh-CN"/>
          </a:p>
          <a:p>
            <a:r>
              <a:rPr altLang="en-GB" b="0" dirty="0" sz="2400" lang="en-US">
                <a:latin typeface="Arial"/>
              </a:rPr>
              <a:t>C</a:t>
            </a:r>
            <a:r>
              <a:rPr altLang="en-GB" b="0" dirty="0" sz="2400" lang="en-US">
                <a:latin typeface="Arial"/>
              </a:rPr>
              <a:t>O</a:t>
            </a:r>
            <a:r>
              <a:rPr altLang="en-GB" b="0" dirty="0" sz="2400" lang="en-US">
                <a:latin typeface="Arial"/>
              </a:rPr>
              <a:t>L</a:t>
            </a:r>
            <a:r>
              <a:rPr altLang="en-GB" b="0" dirty="0" sz="2400" lang="en-US">
                <a:latin typeface="Arial"/>
              </a:rPr>
              <a:t>L</a:t>
            </a:r>
            <a:r>
              <a:rPr dirty="0" sz="2400" lang="en-US">
                <a:latin typeface="Arial"/>
              </a:rPr>
              <a:t>EGE:</a:t>
            </a:r>
            <a:r>
              <a:rPr altLang="en-GB" dirty="0" sz="2400" lang="en-US">
                <a:latin typeface="Arial"/>
              </a:rPr>
              <a:t> 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D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h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i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v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y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a 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A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r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t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s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 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A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n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d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 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S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c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i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ence 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c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o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l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l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ege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,</a:t>
            </a:r>
            <a:r>
              <a:rPr altLang="en-GB" b="1" dirty="0" sz="2400" lang="en-US">
                <a:latin typeface="Arial"/>
                <a:ea typeface="Arial"/>
                <a:cs typeface="Arial"/>
              </a:rPr>
              <a:t> chetpet </a:t>
            </a:r>
            <a:endParaRPr altLang="en-US" sz="2400" lang="zh-CN"/>
          </a:p>
          <a:p>
            <a:r>
              <a:rPr dirty="0" sz="2400" lang="en-US">
                <a:latin typeface="Arial"/>
              </a:rPr>
              <a:t>UNIVERSITY</a:t>
            </a:r>
            <a:r>
              <a:rPr altLang="en-GB" dirty="0" sz="2400" lang="en-US">
                <a:latin typeface="Arial"/>
              </a:rPr>
              <a:t> </a:t>
            </a:r>
            <a:r>
              <a:rPr altLang="en-GB" dirty="0" sz="2400" lang="en-US">
                <a:latin typeface="Arial"/>
              </a:rPr>
              <a:t>:</a:t>
            </a:r>
            <a:r>
              <a:rPr altLang="en-GB" dirty="0" sz="2400" lang="en-US">
                <a:latin typeface="Arial"/>
              </a:rPr>
              <a:t> </a:t>
            </a:r>
            <a:r>
              <a:rPr altLang="en-GB" b="1" dirty="0" sz="2400" lang="en-US">
                <a:latin typeface="Arial"/>
              </a:rPr>
              <a:t>T</a:t>
            </a:r>
            <a:r>
              <a:rPr altLang="en-GB" b="1" dirty="0" sz="2400" lang="en-US">
                <a:latin typeface="Arial"/>
              </a:rPr>
              <a:t>h</a:t>
            </a:r>
            <a:r>
              <a:rPr altLang="en-GB" b="1" dirty="0" sz="2400" lang="en-US">
                <a:latin typeface="Arial"/>
              </a:rPr>
              <a:t>i</a:t>
            </a:r>
            <a:r>
              <a:rPr altLang="en-GB" b="1" dirty="0" sz="2400" lang="en-US">
                <a:latin typeface="Arial"/>
              </a:rPr>
              <a:t>r</a:t>
            </a:r>
            <a:r>
              <a:rPr altLang="en-GB" b="1" dirty="0" sz="2400" lang="en-US">
                <a:latin typeface="Arial"/>
              </a:rPr>
              <a:t>u</a:t>
            </a:r>
            <a:r>
              <a:rPr altLang="en-GB" b="1" dirty="0" sz="2400" lang="en-US">
                <a:latin typeface="Arial"/>
              </a:rPr>
              <a:t>v</a:t>
            </a:r>
            <a:r>
              <a:rPr altLang="en-GB" b="1" dirty="0" sz="2400" lang="en-US">
                <a:latin typeface="Arial"/>
              </a:rPr>
              <a:t>a</a:t>
            </a:r>
            <a:r>
              <a:rPr altLang="en-GB" b="1" dirty="0" sz="2400" lang="en-US">
                <a:latin typeface="Arial"/>
              </a:rPr>
              <a:t>lluvar </a:t>
            </a:r>
            <a:r>
              <a:rPr altLang="en-GB" b="1" dirty="0" sz="2400" lang="en-US">
                <a:latin typeface="Arial"/>
              </a:rPr>
              <a:t>University </a:t>
            </a:r>
            <a:endParaRPr altLang="en-US" sz="2400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TextBox 8"/>
          <p:cNvSpPr txBox="1"/>
          <p:nvPr/>
        </p:nvSpPr>
        <p:spPr>
          <a:xfrm>
            <a:off x="2429065" y="2019299"/>
            <a:ext cx="8534018" cy="5105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2390120" y="1695449"/>
            <a:ext cx="7815831" cy="433090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2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2133472" y="1678622"/>
            <a:ext cx="7925054" cy="3952240"/>
          </a:xfrm>
          <a:prstGeom prst="rect"/>
        </p:spPr>
        <p:txBody>
          <a:bodyPr rtlCol="0" wrap="square">
            <a:spAutoFit/>
          </a:bodyPr>
          <a:p>
            <a:endParaRPr sz="32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u"/>
            </a:pPr>
            <a:r>
              <a:rPr altLang="en-GB" b="1" sz="3200" lang="en-US">
                <a:solidFill>
                  <a:srgbClr val="000000"/>
                </a:solidFill>
              </a:rPr>
              <a:t>Football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is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the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world’s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most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popular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sport, uniting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millions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of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fans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across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cultures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and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nations.</a:t>
            </a:r>
            <a:endParaRPr sz="32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u"/>
            </a:pPr>
            <a:endParaRPr sz="3200" lang="en-GB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u"/>
            </a:pPr>
            <a:r>
              <a:rPr altLang="en-GB" b="1" sz="3200" lang="en-US">
                <a:solidFill>
                  <a:srgbClr val="000000"/>
                </a:solidFill>
              </a:rPr>
              <a:t>It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teaches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values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of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teamwork,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discipline, strategy,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and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fair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play.</a:t>
            </a:r>
            <a:endParaRPr sz="3200" lang="en-GB">
              <a:solidFill>
                <a:srgbClr val="000000"/>
              </a:solidFill>
            </a:endParaRPr>
          </a:p>
          <a:p>
            <a:endParaRPr altLang="en-US" sz="3200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 txBox="1"/>
          <p:nvPr/>
        </p:nvSpPr>
        <p:spPr>
          <a:xfrm rot="21600000">
            <a:off x="735904" y="4897125"/>
            <a:ext cx="8730589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https//codepen.io/VennilaA/pen/MYaRJgg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49" name=""/>
          <p:cNvSpPr txBox="1"/>
          <p:nvPr/>
        </p:nvSpPr>
        <p:spPr>
          <a:xfrm>
            <a:off x="735903" y="608130"/>
            <a:ext cx="7035512" cy="891539"/>
          </a:xfrm>
          <a:prstGeom prst="rect"/>
        </p:spPr>
        <p:txBody>
          <a:bodyPr rtlCol="0" wrap="square">
            <a:spAutoFit/>
          </a:bodyPr>
          <a:p>
            <a:r>
              <a:rPr altLang="en-GB" b="1" sz="5400" lang="en-US">
                <a:solidFill>
                  <a:srgbClr val="000000"/>
                </a:solidFill>
              </a:rPr>
              <a:t>G</a:t>
            </a:r>
            <a:r>
              <a:rPr altLang="en-GB" b="1" sz="5400" lang="en-US">
                <a:solidFill>
                  <a:srgbClr val="000000"/>
                </a:solidFill>
              </a:rPr>
              <a:t>i</a:t>
            </a:r>
            <a:r>
              <a:rPr altLang="en-GB" b="1" sz="5400" lang="en-US">
                <a:solidFill>
                  <a:srgbClr val="000000"/>
                </a:solidFill>
              </a:rPr>
              <a:t>t</a:t>
            </a:r>
            <a:r>
              <a:rPr altLang="en-GB" b="1" sz="5400" lang="en-US">
                <a:solidFill>
                  <a:srgbClr val="000000"/>
                </a:solidFill>
              </a:rPr>
              <a:t>h</a:t>
            </a:r>
            <a:r>
              <a:rPr altLang="en-GB" b="1" sz="5400" lang="en-US">
                <a:solidFill>
                  <a:srgbClr val="000000"/>
                </a:solidFill>
              </a:rPr>
              <a:t>u</a:t>
            </a:r>
            <a:r>
              <a:rPr altLang="en-GB" b="1" sz="5400" lang="en-US">
                <a:solidFill>
                  <a:srgbClr val="000000"/>
                </a:solidFill>
              </a:rPr>
              <a:t>b</a:t>
            </a:r>
            <a:r>
              <a:rPr altLang="en-GB" b="1" sz="5400" lang="en-US">
                <a:solidFill>
                  <a:srgbClr val="000000"/>
                </a:solidFill>
              </a:rPr>
              <a:t> </a:t>
            </a:r>
            <a:r>
              <a:rPr altLang="en-GB" b="1" sz="5400" lang="en-US">
                <a:solidFill>
                  <a:srgbClr val="000000"/>
                </a:solidFill>
              </a:rPr>
              <a:t>l</a:t>
            </a:r>
            <a:r>
              <a:rPr altLang="en-GB" b="1" sz="5400" lang="en-US">
                <a:solidFill>
                  <a:srgbClr val="000000"/>
                </a:solidFill>
              </a:rPr>
              <a:t>i</a:t>
            </a:r>
            <a:r>
              <a:rPr altLang="en-GB" b="1" sz="5400" lang="en-US">
                <a:solidFill>
                  <a:srgbClr val="000000"/>
                </a:solidFill>
              </a:rPr>
              <a:t>n</a:t>
            </a:r>
            <a:r>
              <a:rPr altLang="en-GB" b="1" sz="5400" lang="en-US">
                <a:solidFill>
                  <a:srgbClr val="000000"/>
                </a:solidFill>
              </a:rPr>
              <a:t>k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485852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800" spc="5"/>
              <a:t>PROJECT</a:t>
            </a:r>
            <a:r>
              <a:rPr dirty="0" sz="4800" spc="-85"/>
              <a:t> </a:t>
            </a:r>
            <a:r>
              <a:rPr dirty="0" sz="4800" spc="25"/>
              <a:t>TITLE</a:t>
            </a:r>
            <a:endParaRPr sz="4800"/>
          </a:p>
        </p:txBody>
      </p:sp>
      <p:grpSp>
        <p:nvGrpSpPr>
          <p:cNvPr id="3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 rot="21600000">
            <a:off x="1914871" y="3116812"/>
            <a:ext cx="7423059" cy="6248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⚽</a:t>
            </a:r>
            <a:r>
              <a:rPr altLang="en-GB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S</a:t>
            </a:r>
            <a:r>
              <a:rPr altLang="en-GB" b="1" sz="3600" lang="en-US">
                <a:solidFill>
                  <a:srgbClr val="000000"/>
                </a:solidFill>
              </a:rPr>
              <a:t>m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r</a:t>
            </a:r>
            <a:r>
              <a:rPr altLang="en-GB" b="1" sz="3600" lang="en-US">
                <a:solidFill>
                  <a:srgbClr val="000000"/>
                </a:solidFill>
              </a:rPr>
              <a:t>t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f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o</a:t>
            </a:r>
            <a:r>
              <a:rPr altLang="en-GB" b="1" sz="3600" lang="en-US">
                <a:solidFill>
                  <a:srgbClr val="000000"/>
                </a:solidFill>
              </a:rPr>
              <a:t>d</a:t>
            </a:r>
            <a:r>
              <a:rPr altLang="en-GB" b="1" sz="3600" lang="en-US">
                <a:solidFill>
                  <a:srgbClr val="000000"/>
                </a:solidFill>
              </a:rPr>
              <a:t>b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l</a:t>
            </a:r>
            <a:r>
              <a:rPr altLang="en-GB" b="1" sz="3600" lang="en-US">
                <a:solidFill>
                  <a:srgbClr val="000000"/>
                </a:solidFill>
              </a:rPr>
              <a:t>l</a:t>
            </a:r>
            <a:r>
              <a:rPr altLang="en-GB" b="1" sz="3600" lang="en-US">
                <a:solidFill>
                  <a:srgbClr val="000000"/>
                </a:solidFill>
              </a:rPr>
              <a:t> </a:t>
            </a:r>
            <a:r>
              <a:rPr altLang="en-GB" b="1" sz="3600" lang="en-US">
                <a:solidFill>
                  <a:srgbClr val="000000"/>
                </a:solidFill>
              </a:rPr>
              <a:t>a</a:t>
            </a:r>
            <a:r>
              <a:rPr altLang="en-GB" b="1" sz="3600" lang="en-US">
                <a:solidFill>
                  <a:srgbClr val="000000"/>
                </a:solidFill>
              </a:rPr>
              <a:t>nalysis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"/>
              <a:t>A</a:t>
            </a:r>
            <a:r>
              <a:rPr dirty="0" sz="4400" spc="-5"/>
              <a:t>G</a:t>
            </a:r>
            <a:r>
              <a:rPr dirty="0" sz="4400" spc="-35"/>
              <a:t>E</a:t>
            </a:r>
            <a:r>
              <a:rPr dirty="0" sz="4400" spc="15"/>
              <a:t>N</a:t>
            </a:r>
            <a:r>
              <a:rPr dirty="0" sz="4400"/>
              <a:t>DA</a:t>
            </a:r>
          </a:p>
        </p:txBody>
      </p:sp>
      <p:sp>
        <p:nvSpPr>
          <p:cNvPr id="104868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1" name="TextBox 22"/>
          <p:cNvSpPr txBox="1"/>
          <p:nvPr/>
        </p:nvSpPr>
        <p:spPr>
          <a:xfrm>
            <a:off x="2509807" y="1041533"/>
            <a:ext cx="6124778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32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32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32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32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9301111" y="2912052"/>
            <a:ext cx="2203435" cy="3192606"/>
            <a:chOff x="7991475" y="2933700"/>
            <a:chExt cx="2762250" cy="3257550"/>
          </a:xfrm>
        </p:grpSpPr>
        <p:sp>
          <p:nvSpPr>
            <p:cNvPr id="104868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/>
              <a:t>P</a:t>
            </a:r>
            <a:r>
              <a:rPr dirty="0" sz="4000" spc="15"/>
              <a:t>ROB</a:t>
            </a:r>
            <a:r>
              <a:rPr dirty="0" sz="4000" spc="55"/>
              <a:t>L</a:t>
            </a:r>
            <a:r>
              <a:rPr dirty="0" sz="4000" spc="-20"/>
              <a:t>E</a:t>
            </a:r>
            <a:r>
              <a:rPr dirty="0" sz="4000" spc="20"/>
              <a:t>M</a:t>
            </a:r>
            <a:r>
              <a:rPr dirty="0" sz="4000"/>
              <a:t>	</a:t>
            </a:r>
            <a:r>
              <a:rPr dirty="0" sz="4000" spc="10"/>
              <a:t>S</a:t>
            </a:r>
            <a:r>
              <a:rPr dirty="0" sz="4000" spc="-370"/>
              <a:t>T</a:t>
            </a:r>
            <a:r>
              <a:rPr dirty="0" sz="4000" spc="-375"/>
              <a:t>A</a:t>
            </a:r>
            <a:r>
              <a:rPr dirty="0" sz="4000" spc="15"/>
              <a:t>T</a:t>
            </a:r>
            <a:r>
              <a:rPr dirty="0" sz="4000" spc="-10"/>
              <a:t>E</a:t>
            </a:r>
            <a:r>
              <a:rPr dirty="0" sz="4000" spc="-20"/>
              <a:t>ME</a:t>
            </a:r>
            <a:r>
              <a:rPr dirty="0" sz="4000" spc="10"/>
              <a:t>NT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1132001" y="1188464"/>
            <a:ext cx="7871179" cy="5882640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b="1" sz="3200" lang="en-GB">
                <a:solidFill>
                  <a:srgbClr val="000000"/>
                </a:solidFill>
              </a:rPr>
              <a:t>➤ Lack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of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proper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training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facilities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for young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players.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b="1" sz="3200" lang="en-GB">
                <a:solidFill>
                  <a:srgbClr val="000000"/>
                </a:solidFill>
              </a:rPr>
              <a:t>➤ Unequal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opportunities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between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urban and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rural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players.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b="1" sz="3200" lang="en-GB">
                <a:solidFill>
                  <a:srgbClr val="000000"/>
                </a:solidFill>
              </a:rPr>
              <a:t>➤ Inconsistent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refereeing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decisions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that affect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fairness.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b="1" sz="3200" lang="en-GB">
                <a:solidFill>
                  <a:srgbClr val="000000"/>
                </a:solidFill>
              </a:rPr>
              <a:t>➤ Limited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use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of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modern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technology</a:t>
            </a:r>
            <a:r>
              <a:rPr altLang="en-GB" b="1" sz="3200" lang="en-US">
                <a:solidFill>
                  <a:srgbClr val="000000"/>
                </a:solidFill>
              </a:rPr>
              <a:t>.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endParaRPr b="1" sz="32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9992290" y="2647950"/>
            <a:ext cx="2199708" cy="3636818"/>
            <a:chOff x="8658225" y="2647950"/>
            <a:chExt cx="3533775" cy="3810000"/>
          </a:xfrm>
        </p:grpSpPr>
        <p:sp>
          <p:nvSpPr>
            <p:cNvPr id="104868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9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1401770" y="402881"/>
            <a:ext cx="5806047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93" name=""/>
          <p:cNvSpPr txBox="1"/>
          <p:nvPr/>
        </p:nvSpPr>
        <p:spPr>
          <a:xfrm rot="10759">
            <a:off x="561547" y="1443828"/>
            <a:ext cx="9039494" cy="5400040"/>
          </a:xfrm>
          <a:prstGeom prst="rect"/>
          <a:ln>
            <a:noFill/>
            <a:prstDash val="solid"/>
          </a:ln>
        </p:spPr>
        <p:txBody>
          <a:bodyPr rtlCol="0" vert="horz" wrap="square">
            <a:spAutoFit/>
          </a:bodyPr>
          <a:p>
            <a:pPr indent="0" marL="0">
              <a:buNone/>
            </a:pPr>
            <a:r>
              <a:rPr altLang="en-GB" b="1" sz="3200" lang="en-US">
                <a:solidFill>
                  <a:srgbClr val="000000"/>
                </a:solidFill>
              </a:rPr>
              <a:t>☞ To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improve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training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facilities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for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players.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b="1" sz="3200" lang="en-US">
                <a:solidFill>
                  <a:srgbClr val="000000"/>
                </a:solidFill>
              </a:rPr>
              <a:t>☞ To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implement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safety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measures</a:t>
            </a:r>
            <a:r>
              <a:rPr altLang="en-GB" b="1" sz="3200" lang="en-US">
                <a:solidFill>
                  <a:srgbClr val="000000"/>
                </a:solidFill>
              </a:rPr>
              <a:t>.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b="1" sz="3200" lang="en-US">
                <a:solidFill>
                  <a:srgbClr val="000000"/>
                </a:solidFill>
              </a:rPr>
              <a:t>☞ To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provide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equal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opportunities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for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all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players.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b="1" sz="3200" lang="en-US">
                <a:solidFill>
                  <a:srgbClr val="000000"/>
                </a:solidFill>
              </a:rPr>
              <a:t>☞ To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use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technology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(VAR, goal-line)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for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fair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play.</a:t>
            </a: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endParaRPr b="1" sz="3200" lang="en-GB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altLang="en-GB" b="1" sz="3200" lang="en-GB">
                <a:solidFill>
                  <a:srgbClr val="000000"/>
                </a:solidFill>
              </a:rPr>
              <a:t>☞ Equal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access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for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rural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and urban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players.</a:t>
            </a:r>
            <a:endParaRPr b="1" sz="3200" lang="en-GB">
              <a:solidFill>
                <a:srgbClr val="000000"/>
              </a:solidFill>
            </a:endParaRPr>
          </a:p>
          <a:p>
            <a:endParaRPr altLang="en-US" sz="3200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5" name="object 5"/>
          <p:cNvSpPr txBox="1">
            <a:spLocks noGrp="1"/>
          </p:cNvSpPr>
          <p:nvPr>
            <p:ph type="title"/>
          </p:nvPr>
        </p:nvSpPr>
        <p:spPr>
          <a:xfrm>
            <a:off x="723900" y="376578"/>
            <a:ext cx="6406019" cy="61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5"/>
              <a:t>W</a:t>
            </a:r>
            <a:r>
              <a:rPr dirty="0" sz="4000" spc="-20"/>
              <a:t>H</a:t>
            </a:r>
            <a:r>
              <a:rPr dirty="0" sz="4000" spc="20"/>
              <a:t>O</a:t>
            </a:r>
            <a:r>
              <a:rPr dirty="0" sz="4000" spc="-235"/>
              <a:t> </a:t>
            </a:r>
            <a:r>
              <a:rPr dirty="0" sz="4000" spc="-10"/>
              <a:t>AR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10"/>
              <a:t>T</a:t>
            </a:r>
            <a:r>
              <a:rPr dirty="0" sz="4000" spc="-15"/>
              <a:t>H</a:t>
            </a:r>
            <a:r>
              <a:rPr dirty="0" sz="4000" spc="15"/>
              <a:t>E</a:t>
            </a:r>
            <a:r>
              <a:rPr dirty="0" sz="4000" spc="-35"/>
              <a:t> </a:t>
            </a:r>
            <a:r>
              <a:rPr dirty="0" sz="4000" spc="-20"/>
              <a:t>E</a:t>
            </a:r>
            <a:r>
              <a:rPr dirty="0" sz="4000" spc="30"/>
              <a:t>N</a:t>
            </a:r>
            <a:r>
              <a:rPr dirty="0" sz="4000" spc="15"/>
              <a:t>D</a:t>
            </a:r>
            <a:r>
              <a:rPr dirty="0" sz="4000" spc="-45"/>
              <a:t> </a:t>
            </a:r>
            <a:r>
              <a:rPr dirty="0" sz="4000"/>
              <a:t>U</a:t>
            </a:r>
            <a:r>
              <a:rPr dirty="0" sz="4000" spc="10"/>
              <a:t>S</a:t>
            </a:r>
            <a:r>
              <a:rPr dirty="0" sz="4000" spc="-25"/>
              <a:t>E</a:t>
            </a:r>
            <a:r>
              <a:rPr dirty="0" sz="4000" spc="-10"/>
              <a:t>R</a:t>
            </a:r>
            <a:r>
              <a:rPr dirty="0" sz="4000" spc="5"/>
              <a:t>S?</a:t>
            </a:r>
            <a:endParaRPr sz="3200"/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7" name=""/>
          <p:cNvSpPr txBox="1"/>
          <p:nvPr/>
        </p:nvSpPr>
        <p:spPr>
          <a:xfrm rot="84">
            <a:off x="723983" y="1492589"/>
            <a:ext cx="9693221" cy="6847839"/>
          </a:xfrm>
          <a:prstGeom prst="rect"/>
        </p:spPr>
        <p:txBody>
          <a:bodyPr rtlCol="0" wrap="square">
            <a:spAutoFit/>
          </a:bodyPr>
          <a:p>
            <a:r>
              <a:rPr altLang="en-GB" b="1" sz="3200" lang="en-GB">
                <a:solidFill>
                  <a:srgbClr val="000000"/>
                </a:solidFill>
              </a:rPr>
              <a:t>☞ Players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– Amateur,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youth,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and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professional footballers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who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train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and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play.</a:t>
            </a:r>
            <a:endParaRPr sz="32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b="1" sz="3200" lang="en-GB">
                <a:solidFill>
                  <a:srgbClr val="000000"/>
                </a:solidFill>
              </a:rPr>
              <a:t>☞ Coaches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&amp;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Trainers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–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Who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guide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players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and use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facilities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/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technology</a:t>
            </a:r>
            <a:r>
              <a:rPr altLang="en-GB" b="1" sz="3200" lang="en-US">
                <a:solidFill>
                  <a:srgbClr val="000000"/>
                </a:solidFill>
              </a:rPr>
              <a:t>.</a:t>
            </a:r>
            <a:endParaRPr sz="32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b="1" sz="3200" lang="en-GB">
                <a:solidFill>
                  <a:srgbClr val="000000"/>
                </a:solidFill>
              </a:rPr>
              <a:t>☞ Clubs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&amp;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Academies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–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Organizations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that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train and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develop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players.</a:t>
            </a:r>
            <a:endParaRPr sz="32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b="1" sz="3200" lang="en-GB">
                <a:solidFill>
                  <a:srgbClr val="000000"/>
                </a:solidFill>
              </a:rPr>
              <a:t>☞ Students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–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If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the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project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 is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education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-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or school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-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level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football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GB">
                <a:solidFill>
                  <a:srgbClr val="000000"/>
                </a:solidFill>
              </a:rPr>
              <a:t>programs.</a:t>
            </a:r>
            <a:endParaRPr sz="32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 rot="21600000">
            <a:off x="676274" y="227965"/>
            <a:ext cx="9763125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lang="en-IN" spc="10"/>
              <a:t>TOOLS AND TECHNIQUES</a:t>
            </a:r>
            <a:endParaRPr dirty="0" sz="3600"/>
          </a:p>
        </p:txBody>
      </p:sp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7" name=""/>
          <p:cNvSpPr txBox="1"/>
          <p:nvPr/>
        </p:nvSpPr>
        <p:spPr>
          <a:xfrm>
            <a:off x="2400596" y="1467166"/>
            <a:ext cx="9219609" cy="5565141"/>
          </a:xfrm>
          <a:prstGeom prst="rect"/>
        </p:spPr>
        <p:txBody>
          <a:bodyPr rtlCol="0" wrap="square">
            <a:spAutoFit/>
          </a:bodyPr>
          <a:p>
            <a:r>
              <a:rPr altLang="en-GB" b="1" sz="3200" lang="en-US">
                <a:solidFill>
                  <a:srgbClr val="000000"/>
                </a:solidFill>
              </a:rPr>
              <a:t>✧ Football – main  equipment.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✧ Football  Boots  &amp;  Shin  Guards  –  for performance  and  protection.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✧ Fitness  Tools  –  resistance  bands,  weights.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✧ Dribbling  –  controlling  and  moving  the  ball.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✧ Positioning &amp; Strategy – formations, pressing, teamwork.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8"/>
          <p:cNvSpPr txBox="1"/>
          <p:nvPr/>
        </p:nvSpPr>
        <p:spPr>
          <a:xfrm>
            <a:off x="193317" y="210632"/>
            <a:ext cx="82623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5" name=""/>
          <p:cNvSpPr txBox="1"/>
          <p:nvPr/>
        </p:nvSpPr>
        <p:spPr>
          <a:xfrm rot="21597012">
            <a:off x="1141707" y="1315068"/>
            <a:ext cx="9235865" cy="5120642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Big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ion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o 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nal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k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s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ion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speed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ng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u</a:t>
            </a:r>
            <a:r>
              <a:rPr altLang="en-GB" b="1" sz="2800" lang="en-US">
                <a:solidFill>
                  <a:srgbClr val="000000"/>
                </a:solidFill>
              </a:rPr>
              <a:t>racy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ligence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defence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k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v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&amp;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tificate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l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recognition 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photos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f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w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emonies 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GB" b="1" sz="2800" lang="en-GB">
                <a:solidFill>
                  <a:srgbClr val="000000"/>
                </a:solidFill>
              </a:rPr>
              <a:t>◉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ng </a:t>
            </a:r>
            <a:r>
              <a:rPr altLang="en-GB" b="1" sz="2800" lang="en-US">
                <a:solidFill>
                  <a:srgbClr val="000000"/>
                </a:solidFill>
              </a:rPr>
              <a:t>&amp;</a:t>
            </a:r>
            <a:r>
              <a:rPr altLang="en-GB" b="1" sz="2800" lang="en-US">
                <a:solidFill>
                  <a:srgbClr val="000000"/>
                </a:solidFill>
              </a:rPr>
              <a:t> Education </a:t>
            </a:r>
            <a:r>
              <a:rPr altLang="en-GB" b="1" sz="2800" lang="en-US">
                <a:solidFill>
                  <a:srgbClr val="000000"/>
                </a:solidFill>
              </a:rPr>
              <a:t>: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ing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emic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/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i</a:t>
            </a:r>
            <a:r>
              <a:rPr altLang="en-GB" b="1" sz="2800" lang="en-US">
                <a:solidFill>
                  <a:srgbClr val="000000"/>
                </a:solidFill>
              </a:rPr>
              <a:t>ng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d</a:t>
            </a:r>
            <a:r>
              <a:rPr altLang="en-GB" b="1" sz="2800" lang="en-US">
                <a:solidFill>
                  <a:srgbClr val="000000"/>
                </a:solidFill>
              </a:rPr>
              <a:t>ed 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c</a:t>
            </a:r>
            <a:r>
              <a:rPr altLang="en-GB" b="1" sz="2800" lang="en-US">
                <a:solidFill>
                  <a:srgbClr val="000000"/>
                </a:solidFill>
              </a:rPr>
              <a:t>h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n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m</a:t>
            </a:r>
            <a:r>
              <a:rPr altLang="en-GB" b="1" sz="2800" lang="en-US">
                <a:solidFill>
                  <a:srgbClr val="000000"/>
                </a:solidFill>
              </a:rPr>
              <a:t>e</a:t>
            </a:r>
            <a:r>
              <a:rPr altLang="en-GB" b="1" sz="2800" lang="en-US">
                <a:solidFill>
                  <a:srgbClr val="000000"/>
                </a:solidFill>
              </a:rPr>
              <a:t>s</a:t>
            </a:r>
            <a:r>
              <a:rPr altLang="en-GB" b="1" sz="2800" lang="en-US">
                <a:solidFill>
                  <a:srgbClr val="000000"/>
                </a:solidFill>
              </a:rPr>
              <a:t>,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special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t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a</a:t>
            </a:r>
            <a:r>
              <a:rPr altLang="en-GB" b="1" sz="2800" lang="en-US">
                <a:solidFill>
                  <a:srgbClr val="000000"/>
                </a:solidFill>
              </a:rPr>
              <a:t>ining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p</a:t>
            </a:r>
            <a:r>
              <a:rPr altLang="en-GB" b="1" sz="2800" lang="en-US">
                <a:solidFill>
                  <a:srgbClr val="000000"/>
                </a:solidFill>
              </a:rPr>
              <a:t>r</a:t>
            </a:r>
            <a:r>
              <a:rPr altLang="en-GB" b="1" sz="2800" lang="en-US">
                <a:solidFill>
                  <a:srgbClr val="000000"/>
                </a:solidFill>
              </a:rPr>
              <a:t>o</a:t>
            </a:r>
            <a:r>
              <a:rPr altLang="en-GB" b="1" sz="2800" lang="en-US">
                <a:solidFill>
                  <a:srgbClr val="000000"/>
                </a:solidFill>
              </a:rPr>
              <a:t>g</a:t>
            </a:r>
            <a:r>
              <a:rPr altLang="en-GB" b="1" sz="2800" lang="en-US">
                <a:solidFill>
                  <a:srgbClr val="000000"/>
                </a:solidFill>
              </a:rPr>
              <a:t>rams</a:t>
            </a:r>
            <a:r>
              <a:rPr altLang="en-GB" b="1"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50913"/>
            <a:ext cx="10681335" cy="660400"/>
          </a:xfrm>
        </p:spPr>
        <p:txBody>
          <a:bodyPr/>
          <a:p>
            <a:r>
              <a:rPr dirty="0" sz="4400" lang="en-IN"/>
              <a:t>FEATURES AND FUNCTIONALITY</a:t>
            </a:r>
          </a:p>
        </p:txBody>
      </p:sp>
      <p:sp>
        <p:nvSpPr>
          <p:cNvPr id="1048596" name=""/>
          <p:cNvSpPr txBox="1"/>
          <p:nvPr/>
        </p:nvSpPr>
        <p:spPr>
          <a:xfrm>
            <a:off x="676477" y="1530706"/>
            <a:ext cx="9881925" cy="4371340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GB">
                <a:solidFill>
                  <a:srgbClr val="000000"/>
                </a:solidFill>
              </a:rPr>
              <a:t>♣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Entertainment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Function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–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Provides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fun, excitement,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spectators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and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players.</a:t>
            </a:r>
            <a:endParaRPr sz="32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b="1" sz="3200" lang="en-GB">
                <a:solidFill>
                  <a:srgbClr val="000000"/>
                </a:solidFill>
              </a:rPr>
              <a:t>♣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Social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Function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–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Brings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people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together, builds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friendships,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teamwork,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and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unity.</a:t>
            </a:r>
            <a:endParaRPr b="1" sz="3200" lang="en-GB">
              <a:solidFill>
                <a:srgbClr val="000000"/>
              </a:solidFill>
            </a:endParaRPr>
          </a:p>
          <a:p>
            <a:r>
              <a:rPr altLang="en-GB" b="1" sz="3200" lang="en-US">
                <a:solidFill>
                  <a:srgbClr val="000000"/>
                </a:solidFill>
              </a:rPr>
              <a:t> </a:t>
            </a:r>
            <a:endParaRPr b="1" sz="3200" lang="en-GB">
              <a:solidFill>
                <a:srgbClr val="000000"/>
              </a:solidFill>
            </a:endParaRPr>
          </a:p>
          <a:p>
            <a:r>
              <a:rPr altLang="en-GB" b="1" sz="3200" lang="en-GB">
                <a:solidFill>
                  <a:srgbClr val="000000"/>
                </a:solidFill>
              </a:rPr>
              <a:t>♣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Gameplay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Functionality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–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Played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with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2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teams, 11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players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each,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objective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is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to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 score </a:t>
            </a:r>
            <a:r>
              <a:rPr altLang="en-GB" b="1" sz="3200" lang="en-US">
                <a:solidFill>
                  <a:srgbClr val="000000"/>
                </a:solidFill>
              </a:rPr>
              <a:t> </a:t>
            </a:r>
            <a:r>
              <a:rPr altLang="en-GB" b="1" sz="3200" lang="en-US">
                <a:solidFill>
                  <a:srgbClr val="000000"/>
                </a:solidFill>
              </a:rPr>
              <a:t>goals.</a:t>
            </a:r>
            <a:endParaRPr b="1" sz="32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</p:txBody>
      </p:sp>
      <p:grpSp>
        <p:nvGrpSpPr>
          <p:cNvPr id="21" name="组合 4"/>
          <p:cNvGrpSpPr/>
          <p:nvPr/>
        </p:nvGrpSpPr>
        <p:grpSpPr>
          <a:xfrm>
            <a:off x="2558876" y="18087804"/>
            <a:ext cx="5612130" cy="3032760"/>
            <a:chOff x="5181" y="3366"/>
            <a:chExt cx="8838" cy="4776"/>
          </a:xfrm>
        </p:grpSpPr>
        <p:sp>
          <p:nvSpPr>
            <p:cNvPr id="1048597" name="文本占位符 9"/>
            <p:cNvSpPr txBox="1"/>
            <p:nvPr/>
          </p:nvSpPr>
          <p:spPr>
            <a:xfrm>
              <a:off x="5181" y="3366"/>
              <a:ext cx="8838" cy="725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sz="2400" lang="zh-CN">
                  <a:latin typeface="+mj-ea"/>
                  <a:ea typeface="+mj-ea"/>
                  <a:sym typeface="+mn-ea"/>
                </a:rPr>
                <a:t/>
              </a:r>
              <a:endParaRPr altLang="en-US" sz="24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itle" index="0"/>
            </p:ext>
          </p:extLst>
        </p:sp>
        <p:sp>
          <p:nvSpPr>
            <p:cNvPr id="1048598" name="文本占位符 11"/>
            <p:cNvSpPr txBox="1"/>
            <p:nvPr/>
          </p:nvSpPr>
          <p:spPr>
            <a:xfrm>
              <a:off x="5181" y="4259"/>
              <a:ext cx="8838" cy="3883"/>
            </a:xfrm>
            <a:prstGeom prst="rect"/>
          </p:spPr>
          <p:txBody>
            <a:bodyPr anchor="t" rtlCol="0" wrap="square">
              <a:noAutofit/>
            </a:bodyPr>
            <a:p>
              <a:pPr algn="l" fontAlgn="auto">
                <a:buNone/>
              </a:pPr>
              <a:r>
                <a:rPr altLang="en-US" sz="1600" lang="zh-CN">
                  <a:latin typeface="+mj-ea"/>
                  <a:ea typeface="+mj-ea"/>
                  <a:sym typeface="+mn-ea"/>
                </a:rPr>
                <a:t/>
              </a:r>
              <a:endParaRPr altLang="en-US" sz="1600" lang="zh-CN">
                <a:latin typeface="+mj-ea"/>
                <a:ea typeface="+mj-ea"/>
              </a:endParaRPr>
            </a:p>
          </p:txBody>
          <p:extLst>
            <p:ext uri="{D589DF8D-B311-4D76-A726-2CF4D000D303}">
              <wpsdc:modularGroupExt xmlns:wpsdc="http://www.wps.cn/officeDocument/2022/drawingmlCustomData" type="text" index="0"/>
            </p:ext>
          </p:extLst>
        </p:sp>
        <p:extLst>
          <p:ext uri="{D589DF8D-B311-4D76-A726-2CF4D000D303}">
            <wpsdc:modularGroupExt xmlns:wpsdc="http://www.wps.cn/officeDocument/2022/drawingmlCustomData" type="group" index="0"/>
          </p:ext>
        </p:extLs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2024-02-22T21:07:22Z</dcterms:created>
  <dcterms:modified xsi:type="dcterms:W3CDTF">2025-09-10T08:19:34Z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48cd9e47b17542ecb29737cf6150cc02</vt:lpwstr>
  </property>
</Properties>
</file>