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0" r:id="rId10"/>
    <p:sldId id="269" r:id="rId11"/>
    <p:sldId id="271" r:id="rId12"/>
    <p:sldId id="263" r:id="rId13"/>
    <p:sldId id="274" r:id="rId14"/>
    <p:sldId id="275" r:id="rId15"/>
    <p:sldId id="272" r:id="rId16"/>
    <p:sldId id="265" r:id="rId17"/>
    <p:sldId id="276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3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2883549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8106403" y="1926822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9439" y="1441168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685800" y="2393545"/>
            <a:ext cx="9115425" cy="12477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8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  <a:cs typeface="Times New Roman" panose="02020603050405020304" pitchFamily="18" charset="0"/>
              </a:rPr>
              <a:t>Digital</a:t>
            </a:r>
            <a:r>
              <a:rPr lang="en-US" sz="48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Heading" pitchFamily="2" charset="0"/>
                <a:cs typeface="Times New Roman" panose="02020603050405020304" pitchFamily="18" charset="0"/>
              </a:rPr>
              <a:t> </a:t>
            </a:r>
            <a:r>
              <a:rPr lang="en-US" sz="48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  <a:cs typeface="Times New Roman" panose="02020603050405020304" pitchFamily="18" charset="0"/>
              </a:rPr>
              <a:t>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Sitka Small" pitchFamily="2" charset="0"/>
              </a:rPr>
            </a:br>
            <a:endParaRPr spc="15" dirty="0">
              <a:latin typeface="Sitka Small" pitchFamily="2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-953715" y="3688411"/>
            <a:ext cx="9060118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i="1" dirty="0"/>
              <a:t>STUDENT NAME: S.BUVANA SRI</a:t>
            </a:r>
          </a:p>
          <a:p>
            <a:r>
              <a:rPr lang="en-US" sz="2400" i="1" dirty="0"/>
              <a:t>REGISTER NO AND </a:t>
            </a:r>
            <a:r>
              <a:rPr lang="en-US" sz="2400" i="1"/>
              <a:t>NMID:ast</a:t>
            </a:r>
            <a:endParaRPr lang="en-US" sz="2400" i="1" dirty="0">
              <a:cs typeface="Calibri"/>
            </a:endParaRPr>
          </a:p>
          <a:p>
            <a:r>
              <a:rPr lang="en-US" sz="2400" i="1" dirty="0"/>
              <a:t>DEPARTMENT: BSc COMPUTER SCIENCE</a:t>
            </a:r>
          </a:p>
          <a:p>
            <a:r>
              <a:rPr lang="en-US" sz="2400" i="1" dirty="0"/>
              <a:t>COLLEGE: SRI AKILANDESWARI WOMEN’S COLLEGE-WANDIWASH/</a:t>
            </a:r>
          </a:p>
          <a:p>
            <a:r>
              <a:rPr lang="en-US" sz="2400" i="1" dirty="0"/>
              <a:t>THIRUVALLUVAR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14400"/>
            <a:ext cx="11284268" cy="553998"/>
          </a:xfrm>
        </p:spPr>
        <p:txBody>
          <a:bodyPr/>
          <a:lstStyle/>
          <a:p>
            <a:r>
              <a:rPr lang="en-IN" sz="3600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3B6242-3BE4-036D-8B1D-747DB8AA5406}"/>
              </a:ext>
            </a:extLst>
          </p:cNvPr>
          <p:cNvSpPr txBox="1"/>
          <p:nvPr/>
        </p:nvSpPr>
        <p:spPr>
          <a:xfrm>
            <a:off x="2057400" y="1752600"/>
            <a:ext cx="7848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Features: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i="1" dirty="0"/>
              <a:t>Responsive Design: </a:t>
            </a:r>
          </a:p>
          <a:p>
            <a:r>
              <a:rPr lang="en-US" sz="2000" i="1" dirty="0"/>
              <a:t>            The portfolio is optimized for various devices and screen sizes.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i="1" dirty="0"/>
              <a:t> Project Showcase</a:t>
            </a:r>
            <a:r>
              <a:rPr lang="en-US" sz="2000" i="1" dirty="0"/>
              <a:t>: </a:t>
            </a:r>
          </a:p>
          <a:p>
            <a:r>
              <a:rPr lang="en-US" sz="2000" i="1" dirty="0"/>
              <a:t>            I have a section to display your projects with descriptions.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i="1" dirty="0"/>
              <a:t> Skills Section:</a:t>
            </a:r>
          </a:p>
          <a:p>
            <a:r>
              <a:rPr lang="en-US" sz="2000" i="1" dirty="0"/>
              <a:t>             I listed your technical skills and proficiencies.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i="1" dirty="0"/>
              <a:t>About Me:</a:t>
            </a:r>
          </a:p>
          <a:p>
            <a:r>
              <a:rPr lang="en-US" sz="2000" b="1" i="1" dirty="0"/>
              <a:t>             </a:t>
            </a:r>
            <a:r>
              <a:rPr lang="en-US" sz="2000" i="1" dirty="0"/>
              <a:t>A brief bio </a:t>
            </a:r>
            <a:r>
              <a:rPr lang="en-US" sz="2000" b="1" i="1" dirty="0"/>
              <a:t>a</a:t>
            </a:r>
            <a:r>
              <a:rPr lang="en-US" sz="2000" i="1" dirty="0"/>
              <a:t>nd introduction to who you are and what you do.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i="1" dirty="0"/>
              <a:t>Contact Form:</a:t>
            </a:r>
          </a:p>
          <a:p>
            <a:r>
              <a:rPr lang="en-US" sz="2000" i="1" dirty="0"/>
              <a:t>             A way for visitors to get in touch with you.</a:t>
            </a:r>
            <a:endParaRPr lang="en-IN" sz="2000" i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8EC488-3F42-50EB-D869-BA9C2DEBC902}"/>
              </a:ext>
            </a:extLst>
          </p:cNvPr>
          <p:cNvSpPr txBox="1"/>
          <p:nvPr/>
        </p:nvSpPr>
        <p:spPr>
          <a:xfrm>
            <a:off x="1219200" y="867508"/>
            <a:ext cx="93726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Functionality: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1" dirty="0"/>
              <a:t>Navigation Menu:</a:t>
            </a:r>
          </a:p>
          <a:p>
            <a:r>
              <a:rPr lang="en-US" sz="2000" i="1" dirty="0"/>
              <a:t>               A functional navigation menu to switch between sections.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1" dirty="0"/>
              <a:t>Section Display:</a:t>
            </a:r>
          </a:p>
          <a:p>
            <a:r>
              <a:rPr lang="en-US" sz="2000" i="1" dirty="0"/>
              <a:t>              Sections are displayed and hidden dynamically using JavaScript.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1" dirty="0"/>
              <a:t>Form Submission:</a:t>
            </a:r>
          </a:p>
          <a:p>
            <a:r>
              <a:rPr lang="en-US" sz="2000" i="1" dirty="0"/>
              <a:t>              The contact form submits successfully and displays a confirmation message.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1" dirty="0"/>
              <a:t>Smooth User Experience:</a:t>
            </a:r>
          </a:p>
          <a:p>
            <a:r>
              <a:rPr lang="en-US" sz="2000" i="1" dirty="0"/>
              <a:t>                The  portfolio provides a smooth and engaging user experience.</a:t>
            </a:r>
            <a:endParaRPr lang="en-IN" sz="20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48C23-AEAA-5FDD-6961-DA130CC6116C}"/>
              </a:ext>
            </a:extLst>
          </p:cNvPr>
          <p:cNvSpPr txBox="1"/>
          <p:nvPr/>
        </p:nvSpPr>
        <p:spPr>
          <a:xfrm>
            <a:off x="1303774" y="4297721"/>
            <a:ext cx="8686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Additional Features: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1" dirty="0"/>
              <a:t>Image Display: </a:t>
            </a:r>
          </a:p>
          <a:p>
            <a:r>
              <a:rPr lang="en-US" sz="2000" i="1" dirty="0"/>
              <a:t>                I  included images in your portfolio.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i="1" dirty="0"/>
              <a:t> </a:t>
            </a:r>
            <a:r>
              <a:rPr lang="en-US" sz="2000" b="1" i="1" dirty="0"/>
              <a:t>Footer: </a:t>
            </a:r>
          </a:p>
          <a:p>
            <a:r>
              <a:rPr lang="en-US" sz="2000" i="1" dirty="0"/>
              <a:t>                 A footer with copyright information.</a:t>
            </a:r>
            <a:endParaRPr lang="en-IN" sz="2000" i="1" dirty="0"/>
          </a:p>
        </p:txBody>
      </p:sp>
    </p:spTree>
    <p:extLst>
      <p:ext uri="{BB962C8B-B14F-4D97-AF65-F5344CB8AC3E}">
        <p14:creationId xmlns:p14="http://schemas.microsoft.com/office/powerpoint/2010/main" val="2140108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55750" y="4419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400" y="148804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05818" y="54864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350" y="181189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6996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RESULTS AND SCREENSHOTS</a:t>
            </a:r>
            <a:endParaRPr sz="4250" i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DCF2F4-3BB4-39B0-A6CA-09E4618AD5A1}"/>
              </a:ext>
            </a:extLst>
          </p:cNvPr>
          <p:cNvSpPr txBox="1"/>
          <p:nvPr/>
        </p:nvSpPr>
        <p:spPr>
          <a:xfrm>
            <a:off x="2526030" y="213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3EF04-2CCA-C7E0-508D-0DFFD5B1ED7C}"/>
              </a:ext>
            </a:extLst>
          </p:cNvPr>
          <p:cNvSpPr txBox="1"/>
          <p:nvPr/>
        </p:nvSpPr>
        <p:spPr>
          <a:xfrm>
            <a:off x="3295115" y="1649968"/>
            <a:ext cx="3079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/>
              <a:t>Screenshots of each section</a:t>
            </a:r>
            <a:endParaRPr lang="en-IN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4F47E3-8AC4-4BC3-22E3-5B199DBC76A4}"/>
              </a:ext>
            </a:extLst>
          </p:cNvPr>
          <p:cNvSpPr txBox="1"/>
          <p:nvPr/>
        </p:nvSpPr>
        <p:spPr>
          <a:xfrm>
            <a:off x="3295115" y="2133600"/>
            <a:ext cx="403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/>
              <a:t>Hence vs After HTML- &gt; with CSS &amp; JS </a:t>
            </a:r>
            <a:endParaRPr lang="en-IN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609168-73A8-0638-F21C-6E477C6EF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1" y="2827266"/>
            <a:ext cx="6096000" cy="296393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E95F68-F417-1FF6-2A13-674C55125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799681"/>
            <a:ext cx="4571999" cy="2667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3B7B3A-DAA1-0CF9-530F-9C97C6AE8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10000"/>
            <a:ext cx="4953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11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9F4E9C-FA48-E282-46E8-623E760D6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71600"/>
            <a:ext cx="8153400" cy="44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058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33B3E85-A5C0-8523-6DBB-83AD5938F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333500"/>
            <a:ext cx="7315201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07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856557" y="38719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14800" y="62601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58600" y="55911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1158809"/>
            <a:ext cx="457866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400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CONCLUSION</a:t>
            </a:r>
            <a:endParaRPr sz="4400" i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DF65BB-820A-DAE6-3322-86185A9BAFCB}"/>
              </a:ext>
            </a:extLst>
          </p:cNvPr>
          <p:cNvSpPr txBox="1"/>
          <p:nvPr/>
        </p:nvSpPr>
        <p:spPr>
          <a:xfrm>
            <a:off x="1143000" y="2019300"/>
            <a:ext cx="77533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i="1" dirty="0"/>
              <a:t>My digital portfolio effectively showcases your skills and experience in web development, with a clean design and functional features. By highlighting your projects, skills, and contact information, you've created a valuable resource for potential employers or collaborators. With some minor enhancements, your portfolio can continue to grow and showcase your expertise in the field.</a:t>
            </a:r>
            <a:endParaRPr lang="en-IN" sz="20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1318E1-B5E2-C4EC-E857-24E2101EC273}"/>
              </a:ext>
            </a:extLst>
          </p:cNvPr>
          <p:cNvSpPr txBox="1"/>
          <p:nvPr/>
        </p:nvSpPr>
        <p:spPr>
          <a:xfrm>
            <a:off x="1143000" y="4535051"/>
            <a:ext cx="888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i="1" dirty="0"/>
              <a:t>This portfolio showcases my journey, achievements, and dedication in both sports</a:t>
            </a:r>
          </a:p>
          <a:p>
            <a:r>
              <a:rPr lang="en-US" sz="2000" i="1" dirty="0"/>
              <a:t> and technology, reflecting my passion for growth and excellence.</a:t>
            </a:r>
            <a:endParaRPr lang="en-IN" sz="20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24493A-0861-6448-547A-C5568DACD463}"/>
              </a:ext>
            </a:extLst>
          </p:cNvPr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IN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EC9690-672F-C8DA-DF30-07DCC64444A7}"/>
              </a:ext>
            </a:extLst>
          </p:cNvPr>
          <p:cNvSpPr txBox="1"/>
          <p:nvPr/>
        </p:nvSpPr>
        <p:spPr>
          <a:xfrm>
            <a:off x="457200" y="762000"/>
            <a:ext cx="4562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Github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 Link</a:t>
            </a:r>
            <a:endParaRPr lang="en-IN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19B73-D0BC-704B-253C-BE3CB14509CF}"/>
              </a:ext>
            </a:extLst>
          </p:cNvPr>
          <p:cNvSpPr txBox="1"/>
          <p:nvPr/>
        </p:nvSpPr>
        <p:spPr>
          <a:xfrm>
            <a:off x="1219200" y="2436912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https://github.com/keerthanaRagu/TNSDC-FWD-Digitalportfolio.git</a:t>
            </a:r>
          </a:p>
        </p:txBody>
      </p:sp>
    </p:spTree>
    <p:extLst>
      <p:ext uri="{BB962C8B-B14F-4D97-AF65-F5344CB8AC3E}">
        <p14:creationId xmlns:p14="http://schemas.microsoft.com/office/powerpoint/2010/main" val="209743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6522" y="6629400"/>
            <a:ext cx="125478" cy="2286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04800" y="1197984"/>
            <a:ext cx="4827861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PROJECT TITLE</a:t>
            </a:r>
          </a:p>
        </p:txBody>
      </p:sp>
      <p:grpSp>
        <p:nvGrpSpPr>
          <p:cNvPr id="18" name="object 18"/>
          <p:cNvGrpSpPr/>
          <p:nvPr/>
        </p:nvGrpSpPr>
        <p:grpSpPr>
          <a:xfrm flipV="1">
            <a:off x="466725" y="7772400"/>
            <a:ext cx="3705225" cy="152400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438803-626B-E38A-F3B1-2A8A1BF9CCB0}"/>
              </a:ext>
            </a:extLst>
          </p:cNvPr>
          <p:cNvSpPr txBox="1"/>
          <p:nvPr/>
        </p:nvSpPr>
        <p:spPr>
          <a:xfrm>
            <a:off x="910879" y="2428949"/>
            <a:ext cx="844232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800" i="1" dirty="0"/>
              <a:t>The </a:t>
            </a:r>
            <a:r>
              <a:rPr lang="en-US" sz="2800" b="1" i="1" dirty="0"/>
              <a:t>student</a:t>
            </a:r>
            <a:r>
              <a:rPr lang="en-US" sz="2800" i="1" dirty="0"/>
              <a:t> </a:t>
            </a:r>
            <a:r>
              <a:rPr lang="en-US" sz="2800" b="1" i="1" dirty="0"/>
              <a:t>Digital Portfolio</a:t>
            </a:r>
            <a:r>
              <a:rPr lang="en-US" sz="2800" i="1" dirty="0"/>
              <a:t> is a personal web-based platform created to showcase my </a:t>
            </a:r>
            <a:r>
              <a:rPr lang="en-US" sz="2800" b="1" i="1" dirty="0"/>
              <a:t>skills</a:t>
            </a:r>
            <a:r>
              <a:rPr lang="en-US" sz="2800" i="1" dirty="0"/>
              <a:t>, </a:t>
            </a:r>
            <a:r>
              <a:rPr lang="en-US" sz="2800" b="1" i="1" dirty="0"/>
              <a:t>achievements</a:t>
            </a:r>
            <a:r>
              <a:rPr lang="en-US" sz="2800" i="1" dirty="0"/>
              <a:t>, and </a:t>
            </a:r>
            <a:r>
              <a:rPr lang="en-US" sz="2800" b="1" i="1" dirty="0"/>
              <a:t>projects</a:t>
            </a:r>
            <a:r>
              <a:rPr lang="en-US" sz="2800" i="1" dirty="0"/>
              <a:t> . It is developed using basic web technologies: </a:t>
            </a:r>
            <a:r>
              <a:rPr lang="en-US" sz="2800" b="1" i="1" dirty="0"/>
              <a:t>HTML</a:t>
            </a:r>
            <a:r>
              <a:rPr lang="en-US" sz="2800" i="1" dirty="0"/>
              <a:t>, </a:t>
            </a:r>
            <a:r>
              <a:rPr lang="en-US" sz="2800" b="1" i="1" dirty="0"/>
              <a:t>CSS</a:t>
            </a:r>
            <a:r>
              <a:rPr lang="en-US" sz="2800" i="1" dirty="0"/>
              <a:t>, and </a:t>
            </a:r>
            <a:r>
              <a:rPr lang="en-US" sz="2800" b="1" i="1" dirty="0"/>
              <a:t>JavaScript</a:t>
            </a:r>
            <a:r>
              <a:rPr lang="en-US" sz="2800" i="1" dirty="0"/>
              <a:t>. The portfolio reflects my identity  as a </a:t>
            </a:r>
            <a:r>
              <a:rPr lang="en-US" sz="2800" b="1" i="1" dirty="0"/>
              <a:t>Computer Science student</a:t>
            </a:r>
            <a:r>
              <a:rPr lang="en-US" sz="2800" i="1" dirty="0"/>
              <a:t>.</a:t>
            </a:r>
            <a:endParaRPr lang="en-IN" sz="2800" i="1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6036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800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>
              <a:buFont typeface="+mj-lt"/>
              <a:buAutoNum type="arabicPeriod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i="1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81893" y="2226384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934200" y="155592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935103"/>
            <a:ext cx="753411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PROBLEM</a:t>
            </a:r>
            <a:r>
              <a:rPr lang="en-US" sz="4250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 </a:t>
            </a:r>
            <a:r>
              <a:rPr sz="4250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STATEMENT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B9B9FB-4023-1552-1337-86AD63150769}"/>
              </a:ext>
            </a:extLst>
          </p:cNvPr>
          <p:cNvSpPr txBox="1"/>
          <p:nvPr/>
        </p:nvSpPr>
        <p:spPr>
          <a:xfrm>
            <a:off x="762000" y="1891759"/>
            <a:ext cx="84389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i="1" dirty="0"/>
              <a:t>In today's digital age, individuals—especially students and athletes—often struggle to present their </a:t>
            </a:r>
            <a:r>
              <a:rPr lang="en-US" sz="2000" b="1" i="1" dirty="0"/>
              <a:t>skills</a:t>
            </a:r>
            <a:r>
              <a:rPr lang="en-US" sz="2000" i="1" dirty="0"/>
              <a:t>, </a:t>
            </a:r>
            <a:r>
              <a:rPr lang="en-US" sz="2000" b="1" i="1" dirty="0"/>
              <a:t>achievements</a:t>
            </a:r>
            <a:r>
              <a:rPr lang="en-US" sz="2000" i="1" dirty="0"/>
              <a:t>, and </a:t>
            </a:r>
            <a:r>
              <a:rPr lang="en-US" sz="2000" b="1" i="1" dirty="0"/>
              <a:t>career highlights</a:t>
            </a:r>
            <a:r>
              <a:rPr lang="en-US" sz="2000" i="1" dirty="0"/>
              <a:t> in a structured, accessible, and professional format. Traditional resumes or paper portfolios are </a:t>
            </a:r>
            <a:r>
              <a:rPr lang="en-US" sz="2000" b="1" i="1" dirty="0"/>
              <a:t>limited</a:t>
            </a:r>
            <a:r>
              <a:rPr lang="en-US" sz="2000" i="1" dirty="0"/>
              <a:t>, </a:t>
            </a:r>
            <a:r>
              <a:rPr lang="en-US" sz="2000" b="1" i="1" dirty="0"/>
              <a:t>static</a:t>
            </a:r>
            <a:r>
              <a:rPr lang="en-US" sz="2000" i="1" dirty="0"/>
              <a:t>, and often fail to showcase one's full potential, especially when it comes to </a:t>
            </a:r>
            <a:r>
              <a:rPr lang="en-US" sz="2000" b="1" i="1" dirty="0"/>
              <a:t>multi-disciplinary profiles.</a:t>
            </a:r>
          </a:p>
          <a:p>
            <a:endParaRPr lang="en-US" sz="2000" i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i="1" dirty="0"/>
              <a:t>There is a </a:t>
            </a:r>
            <a:r>
              <a:rPr lang="en-US" sz="2000" b="1" i="1" dirty="0"/>
              <a:t>need for a digital platform</a:t>
            </a:r>
            <a:r>
              <a:rPr lang="en-US" sz="2000" i="1" dirty="0"/>
              <a:t> that allows individuals  to create a </a:t>
            </a:r>
            <a:r>
              <a:rPr lang="en-US" sz="2000" b="1" i="1" dirty="0"/>
              <a:t>personal brand</a:t>
            </a:r>
            <a:r>
              <a:rPr lang="en-US" sz="2000" i="1" dirty="0"/>
              <a:t>, highlight both </a:t>
            </a:r>
            <a:r>
              <a:rPr lang="en-US" sz="2000" b="1" i="1" dirty="0"/>
              <a:t>academic and            </a:t>
            </a:r>
          </a:p>
          <a:p>
            <a:r>
              <a:rPr lang="en-US" sz="2000" b="1" i="1" dirty="0"/>
              <a:t>      extracurricular achievements</a:t>
            </a:r>
            <a:r>
              <a:rPr lang="en-US" sz="2000" i="1" dirty="0"/>
              <a:t>, and provide </a:t>
            </a:r>
            <a:r>
              <a:rPr lang="en-US" sz="2000" b="1" i="1" dirty="0"/>
              <a:t>contact options for      </a:t>
            </a:r>
            <a:r>
              <a:rPr lang="en-US" sz="2000" i="1" dirty="0"/>
              <a:t>opportunities  in employment, sports, or collaboration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00" y="30480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4" y="829626"/>
            <a:ext cx="7718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PROJECT	OVERVIEW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F31D87-66A5-D96D-C7EE-83DF1D985592}"/>
              </a:ext>
            </a:extLst>
          </p:cNvPr>
          <p:cNvSpPr txBox="1"/>
          <p:nvPr/>
        </p:nvSpPr>
        <p:spPr>
          <a:xfrm>
            <a:off x="1324132" y="1881659"/>
            <a:ext cx="8153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1" dirty="0"/>
              <a:t>summary:</a:t>
            </a:r>
          </a:p>
          <a:p>
            <a:r>
              <a:rPr lang="en-US" sz="2000" i="1" dirty="0"/>
              <a:t>            The Online Quiz Application is a web-based platform built with HTML, CSS, and JavaScript. It allows users to take quizzes and receive instant feedback. The project demonstrates basic front-end skills like navigation, form handling, and interactive design.</a:t>
            </a:r>
            <a:endParaRPr lang="en-IN" sz="20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40DB4B-AA12-D16B-56AD-BB05DAE56447}"/>
              </a:ext>
            </a:extLst>
          </p:cNvPr>
          <p:cNvSpPr txBox="1"/>
          <p:nvPr/>
        </p:nvSpPr>
        <p:spPr>
          <a:xfrm>
            <a:off x="1200150" y="4104260"/>
            <a:ext cx="7791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i="1" dirty="0"/>
              <a:t>What your portfolio contain(</a:t>
            </a:r>
            <a:r>
              <a:rPr lang="en-US" sz="2000" i="1" dirty="0" err="1"/>
              <a:t>Home,About</a:t>
            </a:r>
            <a:r>
              <a:rPr lang="en-US" sz="2000" i="1" dirty="0"/>
              <a:t> </a:t>
            </a:r>
            <a:r>
              <a:rPr lang="en-US" sz="2000" i="1" dirty="0" err="1"/>
              <a:t>me,project,skills,contect</a:t>
            </a:r>
            <a:r>
              <a:rPr lang="en-US" sz="2000" i="1" dirty="0"/>
              <a:t>).</a:t>
            </a:r>
            <a:endParaRPr lang="en-IN" sz="20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452FD4-8A64-5225-489C-6AC2467303D4}"/>
              </a:ext>
            </a:extLst>
          </p:cNvPr>
          <p:cNvSpPr txBox="1"/>
          <p:nvPr/>
        </p:nvSpPr>
        <p:spPr>
          <a:xfrm>
            <a:off x="1200150" y="5008632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1" dirty="0"/>
              <a:t>Main idea:</a:t>
            </a:r>
          </a:p>
          <a:p>
            <a:r>
              <a:rPr lang="en-US" sz="2000" i="1" dirty="0"/>
              <a:t>           showcase personal </a:t>
            </a:r>
            <a:r>
              <a:rPr lang="en-US" sz="2000" i="1" dirty="0" err="1"/>
              <a:t>achievement,skills</a:t>
            </a:r>
            <a:r>
              <a:rPr lang="en-US" sz="2000" i="1" dirty="0"/>
              <a:t> and project.  </a:t>
            </a:r>
            <a:endParaRPr lang="en-IN" sz="2000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6920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WHO ARE THE END USERS?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1120BA-A686-5072-5557-180B718FB7C9}"/>
              </a:ext>
            </a:extLst>
          </p:cNvPr>
          <p:cNvSpPr txBox="1"/>
          <p:nvPr/>
        </p:nvSpPr>
        <p:spPr>
          <a:xfrm>
            <a:off x="953175" y="1939585"/>
            <a:ext cx="90855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 </a:t>
            </a:r>
            <a:r>
              <a:rPr lang="en-US" b="1" i="1" dirty="0"/>
              <a:t>Recruiters and Employers:</a:t>
            </a:r>
          </a:p>
          <a:p>
            <a:r>
              <a:rPr lang="en-US" b="1" i="1" dirty="0"/>
              <a:t>      Why they use it</a:t>
            </a:r>
            <a:r>
              <a:rPr lang="en-US" i="1" dirty="0"/>
              <a:t>: To assess your technical skills, personal qualities, and achievements before </a:t>
            </a:r>
          </a:p>
          <a:p>
            <a:r>
              <a:rPr lang="en-US" i="1" dirty="0"/>
              <a:t>      offering a job or internship.</a:t>
            </a:r>
          </a:p>
          <a:p>
            <a:r>
              <a:rPr lang="en-US" b="1" i="1" dirty="0"/>
              <a:t>     What they look for</a:t>
            </a:r>
            <a:r>
              <a:rPr lang="en-US" i="1" dirty="0"/>
              <a:t>: Skills section, education, personal introduction, and overall presentation</a:t>
            </a:r>
            <a:endParaRPr lang="en-IN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3A9E8-3F9A-9085-038D-E5936690E658}"/>
              </a:ext>
            </a:extLst>
          </p:cNvPr>
          <p:cNvSpPr txBox="1"/>
          <p:nvPr/>
        </p:nvSpPr>
        <p:spPr>
          <a:xfrm>
            <a:off x="953175" y="3277855"/>
            <a:ext cx="68193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1" dirty="0"/>
              <a:t>General Public / Online Visitors:</a:t>
            </a:r>
          </a:p>
          <a:p>
            <a:r>
              <a:rPr lang="en-US" i="1" dirty="0"/>
              <a:t>      Anyone curious to know more about my profile.</a:t>
            </a:r>
          </a:p>
          <a:p>
            <a:r>
              <a:rPr lang="en-US" i="1" dirty="0"/>
              <a:t>      Can reach out through the contact form for queries or opportunities.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C52228-D9C0-786A-A25F-55152ED56CCB}"/>
              </a:ext>
            </a:extLst>
          </p:cNvPr>
          <p:cNvSpPr txBox="1"/>
          <p:nvPr/>
        </p:nvSpPr>
        <p:spPr>
          <a:xfrm>
            <a:off x="953175" y="4478184"/>
            <a:ext cx="4518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i="1" dirty="0"/>
              <a:t>Students</a:t>
            </a:r>
            <a:r>
              <a:rPr lang="en-IN" i="1" dirty="0"/>
              <a:t> – Attempt quizzes, get scores</a:t>
            </a:r>
          </a:p>
          <a:p>
            <a:r>
              <a:rPr lang="en-IN" b="1" i="1" dirty="0"/>
              <a:t>     Admins</a:t>
            </a:r>
            <a:r>
              <a:rPr lang="en-IN" i="1" dirty="0"/>
              <a:t> – Manage quiz content</a:t>
            </a:r>
          </a:p>
          <a:p>
            <a:r>
              <a:rPr lang="en-IN" b="1" i="1" dirty="0"/>
              <a:t>    Visitors</a:t>
            </a:r>
            <a:r>
              <a:rPr lang="en-IN" i="1" dirty="0"/>
              <a:t> (optional) – Preview or demo access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702" y="19812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77200" y="136398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98514" y="808158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TOOLS AND TECHNIQUES</a:t>
            </a:r>
            <a:endParaRPr sz="3600" i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372746D8-2822-D060-710A-80A40DEF5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114659"/>
            <a:ext cx="8382889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 (Hyper Text Markup Language):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i="1" dirty="0">
                <a:latin typeface="Arial" panose="020B0604020202020204" pitchFamily="34" charset="0"/>
              </a:rPr>
              <a:t>          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to structure the content of the webpage.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 (Cascading Style Sheets):</a:t>
            </a: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Used to style the webpage (colors, layout, fonts, spacing, responsiveness).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(Basic):</a:t>
            </a: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.Used for: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i="1" dirty="0">
                <a:latin typeface="Arial" panose="020B0604020202020204" pitchFamily="34" charset="0"/>
              </a:rPr>
              <a:t> 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.Navigation between sections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i="1" dirty="0">
                <a:latin typeface="Arial" panose="020B0604020202020204" pitchFamily="34" charset="0"/>
              </a:rPr>
              <a:t> 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.Handling form submission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.Showing success messages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400800" y="584819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5637" y="343431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  <a:cs typeface="Trebuchet MS"/>
              </a:rPr>
              <a:t>POTFOLIO DESIGN AND LAYOUT</a:t>
            </a:r>
            <a:endParaRPr sz="4000" b="1" i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7620000" y="24276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99A34E-FF48-1BDE-9403-0EF3F7737AF8}"/>
              </a:ext>
            </a:extLst>
          </p:cNvPr>
          <p:cNvSpPr txBox="1"/>
          <p:nvPr/>
        </p:nvSpPr>
        <p:spPr>
          <a:xfrm>
            <a:off x="1622107" y="1143000"/>
            <a:ext cx="77914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1" dirty="0"/>
              <a:t>Header Section:</a:t>
            </a:r>
          </a:p>
          <a:p>
            <a:r>
              <a:rPr lang="en-US" sz="2000" b="1" i="1" dirty="0"/>
              <a:t>      .</a:t>
            </a:r>
            <a:r>
              <a:rPr lang="en-US" sz="2000" i="1" dirty="0"/>
              <a:t>Displays your name, profile photo, and professional tagline.</a:t>
            </a:r>
          </a:p>
          <a:p>
            <a:r>
              <a:rPr lang="en-US" sz="2000" i="1" dirty="0"/>
              <a:t>      .Uses a center-aligned layout with a colored background  for visual impact.</a:t>
            </a:r>
          </a:p>
          <a:p>
            <a:r>
              <a:rPr lang="en-US" sz="2000" i="1" dirty="0"/>
              <a:t>      . Profile picture is styled to be circular using:</a:t>
            </a:r>
            <a:endParaRPr lang="en-IN" sz="20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2009E9-9286-7E6C-6E37-512269A34768}"/>
              </a:ext>
            </a:extLst>
          </p:cNvPr>
          <p:cNvSpPr txBox="1"/>
          <p:nvPr/>
        </p:nvSpPr>
        <p:spPr>
          <a:xfrm>
            <a:off x="1604522" y="2739047"/>
            <a:ext cx="86648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i="1" dirty="0"/>
              <a:t>Navigation Bar (Navbar):</a:t>
            </a:r>
          </a:p>
          <a:p>
            <a:r>
              <a:rPr lang="en-IN" sz="2000" i="1" dirty="0"/>
              <a:t>        .Horizontal menu with links: About Me, Projects, Contact.</a:t>
            </a:r>
          </a:p>
          <a:p>
            <a:r>
              <a:rPr lang="en-IN" sz="2000" i="1" dirty="0"/>
              <a:t>        .Implemented using Flexbox (display: flex; justify-content: </a:t>
            </a:r>
            <a:r>
              <a:rPr lang="en-IN" sz="2000" i="1" dirty="0" err="1"/>
              <a:t>center</a:t>
            </a:r>
            <a:r>
              <a:rPr lang="en-IN" sz="2000" i="1" dirty="0"/>
              <a:t>;) for alignment.</a:t>
            </a:r>
          </a:p>
          <a:p>
            <a:r>
              <a:rPr lang="en-IN" sz="2000" i="1" dirty="0"/>
              <a:t>        .Color-coded: dark background (#333) and hover effect (#990073).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5E5BF9-3BCB-E145-853B-732BF75C2104}"/>
              </a:ext>
            </a:extLst>
          </p:cNvPr>
          <p:cNvSpPr txBox="1"/>
          <p:nvPr/>
        </p:nvSpPr>
        <p:spPr>
          <a:xfrm>
            <a:off x="1568515" y="4402871"/>
            <a:ext cx="922972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1" dirty="0"/>
              <a:t>Main Content Area (Container):</a:t>
            </a:r>
          </a:p>
          <a:p>
            <a:r>
              <a:rPr lang="en-US" sz="2000" i="1" dirty="0"/>
              <a:t>           .Uses &lt;section&gt; elements for different pages (Home ,About ,skills, Projects, Contact).</a:t>
            </a:r>
          </a:p>
          <a:p>
            <a:r>
              <a:rPr lang="en-US" sz="2000" i="1" dirty="0"/>
              <a:t>            .Only one section is visible at a time, toggled by JavaScript function show Section(id) the using visual studio code.</a:t>
            </a:r>
            <a:endParaRPr lang="en-IN" sz="2000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58138FD-0570-0757-D351-53B355090EC5}"/>
              </a:ext>
            </a:extLst>
          </p:cNvPr>
          <p:cNvSpPr txBox="1"/>
          <p:nvPr/>
        </p:nvSpPr>
        <p:spPr>
          <a:xfrm>
            <a:off x="838200" y="228600"/>
            <a:ext cx="937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 i="1" dirty="0">
                <a:latin typeface="Arial" panose="020B0604020202020204" pitchFamily="34" charset="0"/>
              </a:rPr>
              <a:t> </a:t>
            </a:r>
            <a:r>
              <a:rPr lang="en-US" altLang="en-US" sz="2000" b="1" i="1" dirty="0">
                <a:latin typeface="Arial" panose="020B0604020202020204" pitchFamily="34" charset="0"/>
              </a:rPr>
              <a:t>About Me Section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 dirty="0">
                <a:latin typeface="Arial" panose="020B0604020202020204" pitchFamily="34" charset="0"/>
              </a:rPr>
              <a:t>     Split into two subsections: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>
                <a:latin typeface="Arial" panose="020B0604020202020204" pitchFamily="34" charset="0"/>
              </a:rPr>
              <a:t>     .Personal introduction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>
                <a:latin typeface="Arial" panose="020B0604020202020204" pitchFamily="34" charset="0"/>
              </a:rPr>
              <a:t>     .Skills listing (structured with &lt;p&gt; tags)</a:t>
            </a:r>
            <a:endParaRPr lang="en-IN" sz="20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7EA00A-1CCF-F212-EF19-6E902D4B9182}"/>
              </a:ext>
            </a:extLst>
          </p:cNvPr>
          <p:cNvSpPr txBox="1"/>
          <p:nvPr/>
        </p:nvSpPr>
        <p:spPr>
          <a:xfrm>
            <a:off x="838200" y="1616110"/>
            <a:ext cx="85420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1" dirty="0"/>
              <a:t>Projects Section</a:t>
            </a:r>
          </a:p>
          <a:p>
            <a:r>
              <a:rPr lang="en-US" sz="2000" i="1" dirty="0"/>
              <a:t>     .Each project is placed inside a .project div:</a:t>
            </a:r>
          </a:p>
          <a:p>
            <a:r>
              <a:rPr lang="en-US" sz="2000" i="1" dirty="0"/>
              <a:t>     .Background: white Border &amp; shadow: creates a card-like appearance</a:t>
            </a:r>
          </a:p>
          <a:p>
            <a:r>
              <a:rPr lang="en-US" sz="2000" i="1" dirty="0"/>
              <a:t>     .Rounded corners using:</a:t>
            </a:r>
            <a:endParaRPr lang="en-IN" sz="2000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A4BE6D-0698-8DFA-5149-2E7334C896F4}"/>
              </a:ext>
            </a:extLst>
          </p:cNvPr>
          <p:cNvSpPr txBox="1"/>
          <p:nvPr/>
        </p:nvSpPr>
        <p:spPr>
          <a:xfrm>
            <a:off x="890954" y="3056374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1" dirty="0"/>
              <a:t>Contact Section</a:t>
            </a:r>
          </a:p>
          <a:p>
            <a:r>
              <a:rPr lang="en-US" sz="2000" b="1" i="1" dirty="0"/>
              <a:t>        Clean layout with:</a:t>
            </a:r>
          </a:p>
          <a:p>
            <a:r>
              <a:rPr lang="en-US" sz="2000" i="1" dirty="0"/>
              <a:t>                 .Input fields and text area stacked using flex-direction</a:t>
            </a:r>
          </a:p>
          <a:p>
            <a:r>
              <a:rPr lang="en-US" sz="2000" i="1" dirty="0"/>
              <a:t>                 .column A submit button styled with hover effects</a:t>
            </a:r>
            <a:endParaRPr lang="en-IN" sz="2000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49FA09-22BC-9C8F-4913-742682CF22D2}"/>
              </a:ext>
            </a:extLst>
          </p:cNvPr>
          <p:cNvSpPr txBox="1"/>
          <p:nvPr/>
        </p:nvSpPr>
        <p:spPr>
          <a:xfrm>
            <a:off x="890954" y="4534004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1" dirty="0"/>
              <a:t>Footer:</a:t>
            </a:r>
          </a:p>
          <a:p>
            <a:r>
              <a:rPr lang="en-US" sz="2000" i="1" dirty="0"/>
              <a:t>           .Simple, center-aligned footer with consistent brand color.</a:t>
            </a:r>
            <a:endParaRPr lang="en-IN" sz="20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073E07-F0B5-AE45-9D29-7103F8FCD32C}"/>
              </a:ext>
            </a:extLst>
          </p:cNvPr>
          <p:cNvSpPr txBox="1"/>
          <p:nvPr/>
        </p:nvSpPr>
        <p:spPr>
          <a:xfrm>
            <a:off x="890954" y="5791200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1" dirty="0"/>
              <a:t>Response layout is desktop view</a:t>
            </a:r>
            <a:endParaRPr lang="en-IN" sz="2000" b="1" i="1" dirty="0"/>
          </a:p>
        </p:txBody>
      </p:sp>
    </p:spTree>
    <p:extLst>
      <p:ext uri="{BB962C8B-B14F-4D97-AF65-F5344CB8AC3E}">
        <p14:creationId xmlns:p14="http://schemas.microsoft.com/office/powerpoint/2010/main" val="325969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</TotalTime>
  <Words>1001</Words>
  <Application>Microsoft Office PowerPoint</Application>
  <PresentationFormat>Widescreen</PresentationFormat>
  <Paragraphs>128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PowerPoint Presentation</vt:lpstr>
      <vt:lpstr>FEATURES AND FUNCTIONALITY</vt:lpstr>
      <vt:lpstr>PowerPoint Presentation</vt:lpstr>
      <vt:lpstr>RESULTS AND SCREENSHOTS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Buvana sri S</cp:lastModifiedBy>
  <cp:revision>34</cp:revision>
  <dcterms:created xsi:type="dcterms:W3CDTF">2024-03-29T15:07:22Z</dcterms:created>
  <dcterms:modified xsi:type="dcterms:W3CDTF">2025-09-03T09:40:44Z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