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8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29336" y="3492904"/>
            <a:ext cx="9060118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i="1" lang="en-US"/>
              <a:t>STUDENT NAME: </a:t>
            </a:r>
            <a:r>
              <a:rPr dirty="0" sz="2400" i="1" lang="en-US"/>
              <a:t>P</a:t>
            </a:r>
            <a:r>
              <a:rPr dirty="0" sz="2400" i="1" lang="en-US"/>
              <a:t>R</a:t>
            </a:r>
            <a:r>
              <a:rPr dirty="0" sz="2400" i="1" lang="en-US"/>
              <a:t>A</a:t>
            </a:r>
            <a:r>
              <a:rPr dirty="0" sz="2400" i="1" lang="en-US"/>
              <a:t>T</a:t>
            </a:r>
            <a:r>
              <a:rPr dirty="0" sz="2400" i="1" lang="en-US"/>
              <a:t>HIBA</a:t>
            </a:r>
            <a:r>
              <a:rPr dirty="0" sz="2400" i="1" lang="en-US"/>
              <a:t>.</a:t>
            </a:r>
            <a:r>
              <a:rPr dirty="0" sz="2400" i="1" lang="en-US"/>
              <a:t>M</a:t>
            </a:r>
            <a:endParaRPr altLang="en-US" lang="zh-CN"/>
          </a:p>
          <a:p>
            <a:r>
              <a:rPr dirty="0" sz="2400" i="1" lang="en-US"/>
              <a:t>REGISTER NO </a:t>
            </a:r>
            <a:r>
              <a:rPr dirty="0" sz="2400" i="1" lang="en-US"/>
              <a:t>:</a:t>
            </a:r>
            <a:r>
              <a:rPr dirty="0" sz="2400" i="1" lang="en-US"/>
              <a:t>2</a:t>
            </a:r>
            <a:r>
              <a:rPr dirty="0" sz="2400" i="1" lang="en-US"/>
              <a:t>4</a:t>
            </a:r>
            <a:r>
              <a:rPr dirty="0" sz="2400" i="1" lang="en-US"/>
              <a:t>9</a:t>
            </a:r>
            <a:r>
              <a:rPr dirty="0" sz="2400" i="1" lang="en-US"/>
              <a:t>2</a:t>
            </a:r>
            <a:r>
              <a:rPr dirty="0" sz="2400" i="1" lang="en-US"/>
              <a:t>4</a:t>
            </a:r>
            <a:r>
              <a:rPr dirty="0" sz="2400" i="1" lang="en-US"/>
              <a:t>u</a:t>
            </a:r>
            <a:r>
              <a:rPr dirty="0" sz="2400" i="1" lang="en-US"/>
              <a:t>1</a:t>
            </a:r>
            <a:r>
              <a:rPr dirty="0" sz="2400" i="1" lang="en-US"/>
              <a:t>8</a:t>
            </a:r>
            <a:r>
              <a:rPr dirty="0" sz="2400" i="1" lang="en-US"/>
              <a:t>0</a:t>
            </a:r>
            <a:r>
              <a:rPr dirty="0" sz="2400" i="1" lang="en-US"/>
              <a:t>2</a:t>
            </a:r>
            <a:r>
              <a:rPr dirty="0" sz="2400" i="1" lang="en-US"/>
              <a:t>9</a:t>
            </a:r>
            <a:endParaRPr dirty="0" sz="2400" i="1" lang="en-US">
              <a:cs typeface="Calibri"/>
            </a:endParaRPr>
          </a:p>
          <a:p>
            <a:r>
              <a:rPr dirty="0" sz="2400" i="1" lang="en-US"/>
              <a:t>DEPARTMENT: BSc COMPUTER SCIENCE</a:t>
            </a:r>
          </a:p>
          <a:p>
            <a:r>
              <a:rPr dirty="0" sz="2400" i="1" lang="en-US"/>
              <a:t>COLLEGE: S</a:t>
            </a:r>
            <a:r>
              <a:rPr dirty="0" sz="2400" i="1" lang="en-US"/>
              <a:t>.</a:t>
            </a:r>
            <a:r>
              <a:rPr dirty="0" sz="2400" i="1" lang="en-US"/>
              <a:t>S</a:t>
            </a:r>
            <a:r>
              <a:rPr dirty="0" sz="2400" i="1" lang="en-US"/>
              <a:t>.</a:t>
            </a:r>
            <a:r>
              <a:rPr dirty="0" sz="2400" i="1" lang="en-US"/>
              <a:t>S</a:t>
            </a:r>
            <a:r>
              <a:rPr dirty="0" sz="2400" i="1" lang="en-US"/>
              <a:t> </a:t>
            </a:r>
            <a:r>
              <a:rPr dirty="0" sz="2400" i="1" lang="en-US"/>
              <a:t> </a:t>
            </a:r>
            <a:r>
              <a:rPr dirty="0" sz="2400" i="1" lang="en-US"/>
              <a:t>c</a:t>
            </a:r>
            <a:r>
              <a:rPr dirty="0" sz="2400" i="1" lang="en-US"/>
              <a:t>o</a:t>
            </a:r>
            <a:r>
              <a:rPr dirty="0" sz="2400" i="1" lang="en-US"/>
              <a:t>l</a:t>
            </a:r>
            <a:r>
              <a:rPr dirty="0" sz="2400" i="1" lang="en-US"/>
              <a:t>lege </a:t>
            </a:r>
            <a:r>
              <a:rPr dirty="0" sz="2400" i="1" lang="en-US"/>
              <a:t>for </a:t>
            </a:r>
            <a:r>
              <a:rPr dirty="0" sz="2400" i="1" lang="en-US"/>
              <a:t>women </a:t>
            </a:r>
            <a:r>
              <a:rPr dirty="0" sz="2400" i="1" lang="en-US"/>
              <a:t>aagaram </a:t>
            </a:r>
            <a:r>
              <a:rPr dirty="0" sz="2400" i="1" lang="en-US"/>
              <a:t>village </a:t>
            </a:r>
            <a:r>
              <a:rPr dirty="0" sz="2400" i="1" lang="en-US"/>
              <a:t>arni </a:t>
            </a:r>
            <a:r>
              <a:rPr dirty="0" sz="2400" i="1" lang="en-US"/>
              <a:t>/</a:t>
            </a:r>
            <a:endParaRPr altLang="en-US" lang="zh-CN"/>
          </a:p>
          <a:p>
            <a:r>
              <a:rPr dirty="0" sz="2400" i="1" lang="en-US"/>
              <a:t>THIRUVALLUVAR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88" name="TextBox 2"/>
          <p:cNvSpPr txBox="1"/>
          <p:nvPr/>
        </p:nvSpPr>
        <p:spPr>
          <a:xfrm>
            <a:off x="2057400" y="1752600"/>
            <a:ext cx="7848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Box 2"/>
          <p:cNvSpPr txBox="1"/>
          <p:nvPr/>
        </p:nvSpPr>
        <p:spPr>
          <a:xfrm>
            <a:off x="1219200" y="867508"/>
            <a:ext cx="9372600" cy="319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90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69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72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681844" y="0"/>
            <a:ext cx="7116403" cy="7147343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3810000"/>
            <a:ext cx="4953000" cy="2438400"/>
          </a:xfrm>
          <a:prstGeom prst="rect"/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582590" y="1706000"/>
            <a:ext cx="6199712" cy="181707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702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TextBox 1"/>
          <p:cNvSpPr txBox="1"/>
          <p:nvPr/>
        </p:nvSpPr>
        <p:spPr>
          <a:xfrm>
            <a:off x="1143000" y="2019300"/>
            <a:ext cx="7753350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705" name="TextBox 7"/>
          <p:cNvSpPr txBox="1"/>
          <p:nvPr/>
        </p:nvSpPr>
        <p:spPr>
          <a:xfrm>
            <a:off x="1143000" y="4535051"/>
            <a:ext cx="8886824" cy="1005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706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extBox 2"/>
          <p:cNvSpPr txBox="1"/>
          <p:nvPr/>
        </p:nvSpPr>
        <p:spPr>
          <a:xfrm>
            <a:off x="457200" y="762000"/>
            <a:ext cx="3611881" cy="891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5400" lang="en-US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Github</a:t>
            </a:r>
            <a:r>
              <a:rPr b="1" dirty="0" sz="5400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Link</a:t>
            </a:r>
            <a:endParaRPr b="1" dirty="0" sz="5400" lang="en-IN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8" name="TextBox 3"/>
          <p:cNvSpPr txBox="1"/>
          <p:nvPr/>
        </p:nvSpPr>
        <p:spPr>
          <a:xfrm>
            <a:off x="1219200" y="2436912"/>
            <a:ext cx="8534400" cy="10772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https://github.com/</a:t>
            </a:r>
            <a:r>
              <a:rPr dirty="0" sz="3200" lang="en-US"/>
              <a:t>p</a:t>
            </a:r>
            <a:r>
              <a:rPr dirty="0" sz="3200" lang="en-US"/>
              <a:t>r</a:t>
            </a:r>
            <a:r>
              <a:rPr dirty="0" sz="3200" lang="en-US"/>
              <a:t>a</a:t>
            </a:r>
            <a:r>
              <a:rPr dirty="0" sz="3200" lang="en-US"/>
              <a:t>t</a:t>
            </a:r>
            <a:r>
              <a:rPr dirty="0" sz="3200" lang="en-US"/>
              <a:t>h</a:t>
            </a:r>
            <a:r>
              <a:rPr dirty="0" sz="3200" lang="en-US"/>
              <a:t>iba</a:t>
            </a:r>
            <a:r>
              <a:rPr dirty="0" sz="3200" lang="en-US"/>
              <a:t>m</a:t>
            </a:r>
            <a:r>
              <a:rPr dirty="0" sz="3200" lang="en-US"/>
              <a:t>u</a:t>
            </a:r>
            <a:r>
              <a:rPr dirty="0" sz="3200" lang="en-US"/>
              <a:t>r</a:t>
            </a:r>
            <a:r>
              <a:rPr dirty="0" sz="3200" lang="en-US"/>
              <a:t>u</a:t>
            </a:r>
            <a:r>
              <a:rPr dirty="0" sz="3200" lang="en-US"/>
              <a:t>g</a:t>
            </a:r>
            <a:r>
              <a:rPr dirty="0" sz="3200" lang="en-US"/>
              <a:t>a</a:t>
            </a:r>
            <a:r>
              <a:rPr dirty="0" sz="3200" lang="en-US"/>
              <a:t>n</a:t>
            </a:r>
            <a:r>
              <a:rPr dirty="0" sz="3200" lang="en-IN"/>
              <a:t>/TNSDC-FWD-Digitalportfolio.git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33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910879" y="2428949"/>
            <a:ext cx="844232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762000" y="1891759"/>
            <a:ext cx="8438993" cy="344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1324132" y="1881659"/>
            <a:ext cx="81534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56" name="TextBox 7"/>
          <p:cNvSpPr txBox="1"/>
          <p:nvPr/>
        </p:nvSpPr>
        <p:spPr>
          <a:xfrm>
            <a:off x="1200150" y="4104260"/>
            <a:ext cx="7791450" cy="7010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57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TextBox 6"/>
          <p:cNvSpPr txBox="1"/>
          <p:nvPr/>
        </p:nvSpPr>
        <p:spPr>
          <a:xfrm>
            <a:off x="953175" y="1939585"/>
            <a:ext cx="987154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64" name="TextBox 8"/>
          <p:cNvSpPr txBox="1"/>
          <p:nvPr/>
        </p:nvSpPr>
        <p:spPr>
          <a:xfrm>
            <a:off x="953175" y="3277855"/>
            <a:ext cx="7409974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65" name="TextBox 9"/>
          <p:cNvSpPr txBox="1"/>
          <p:nvPr/>
        </p:nvSpPr>
        <p:spPr>
          <a:xfrm>
            <a:off x="953175" y="4478184"/>
            <a:ext cx="496418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Rectangle 5"/>
          <p:cNvSpPr>
            <a:spLocks noChangeArrowheads="1"/>
          </p:cNvSpPr>
          <p:nvPr/>
        </p:nvSpPr>
        <p:spPr bwMode="auto">
          <a:xfrm>
            <a:off x="3352800" y="2138114"/>
            <a:ext cx="8382889" cy="40157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677" name="TextBox 9"/>
          <p:cNvSpPr txBox="1"/>
          <p:nvPr/>
        </p:nvSpPr>
        <p:spPr>
          <a:xfrm>
            <a:off x="1604522" y="2739047"/>
            <a:ext cx="8664893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678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683" name="TextBox 14"/>
          <p:cNvSpPr txBox="1"/>
          <p:nvPr/>
        </p:nvSpPr>
        <p:spPr>
          <a:xfrm>
            <a:off x="838200" y="1616110"/>
            <a:ext cx="8542020" cy="1323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684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685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686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2024-03-29T04:07:22Z</dcterms:created>
  <dcterms:modified xsi:type="dcterms:W3CDTF">2025-09-06T03:38:00Z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e970259b29ad466196c20dc4c12093dc</vt:lpwstr>
  </property>
</Properties>
</file>