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FA243B0-8CFE-47D9-A46F-FD2CFEE3B289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7ADD0C2-E0E1-4372-88E3-68F9EEA34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83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43B0-8CFE-47D9-A46F-FD2CFEE3B289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D0C2-E0E1-4372-88E3-68F9EEA34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59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43B0-8CFE-47D9-A46F-FD2CFEE3B289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D0C2-E0E1-4372-88E3-68F9EEA34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78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43B0-8CFE-47D9-A46F-FD2CFEE3B289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D0C2-E0E1-4372-88E3-68F9EEA34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741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43B0-8CFE-47D9-A46F-FD2CFEE3B289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D0C2-E0E1-4372-88E3-68F9EEA34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648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43B0-8CFE-47D9-A46F-FD2CFEE3B289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D0C2-E0E1-4372-88E3-68F9EEA34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811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43B0-8CFE-47D9-A46F-FD2CFEE3B289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D0C2-E0E1-4372-88E3-68F9EEA34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666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FA243B0-8CFE-47D9-A46F-FD2CFEE3B289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D0C2-E0E1-4372-88E3-68F9EEA34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993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FA243B0-8CFE-47D9-A46F-FD2CFEE3B289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D0C2-E0E1-4372-88E3-68F9EEA34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23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43B0-8CFE-47D9-A46F-FD2CFEE3B289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D0C2-E0E1-4372-88E3-68F9EEA34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44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43B0-8CFE-47D9-A46F-FD2CFEE3B289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D0C2-E0E1-4372-88E3-68F9EEA34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80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43B0-8CFE-47D9-A46F-FD2CFEE3B289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D0C2-E0E1-4372-88E3-68F9EEA34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32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43B0-8CFE-47D9-A46F-FD2CFEE3B289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D0C2-E0E1-4372-88E3-68F9EEA34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43B0-8CFE-47D9-A46F-FD2CFEE3B289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D0C2-E0E1-4372-88E3-68F9EEA34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26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43B0-8CFE-47D9-A46F-FD2CFEE3B289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D0C2-E0E1-4372-88E3-68F9EEA34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20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43B0-8CFE-47D9-A46F-FD2CFEE3B289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D0C2-E0E1-4372-88E3-68F9EEA34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4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43B0-8CFE-47D9-A46F-FD2CFEE3B289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D0C2-E0E1-4372-88E3-68F9EEA34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67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FA243B0-8CFE-47D9-A46F-FD2CFEE3B289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7ADD0C2-E0E1-4372-88E3-68F9EEA34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78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83057"/>
            <a:ext cx="8825658" cy="2677648"/>
          </a:xfrm>
        </p:spPr>
        <p:txBody>
          <a:bodyPr/>
          <a:lstStyle/>
          <a:p>
            <a:r>
              <a:rPr lang="en-US" dirty="0" smtClean="0"/>
              <a:t>ANALYSSING HOUSING PRICES IN METROPOLITIAN AREAS OF INDIA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420" y="3644039"/>
            <a:ext cx="8825658" cy="249918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Team members</a:t>
            </a:r>
          </a:p>
          <a:p>
            <a:pPr marL="457200" indent="-457200">
              <a:buAutoNum type="arabicPeriod"/>
            </a:pPr>
            <a:r>
              <a:rPr lang="en-US" sz="2000" dirty="0" err="1" smtClean="0">
                <a:solidFill>
                  <a:schemeClr val="bg1"/>
                </a:solidFill>
              </a:rPr>
              <a:t>meenakshi.s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Monika </a:t>
            </a:r>
            <a:r>
              <a:rPr lang="en-US" sz="2000" dirty="0" err="1" smtClean="0">
                <a:solidFill>
                  <a:schemeClr val="bg1"/>
                </a:solidFill>
              </a:rPr>
              <a:t>sri.c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err="1" smtClean="0">
                <a:solidFill>
                  <a:schemeClr val="bg1"/>
                </a:solidFill>
              </a:rPr>
              <a:t>Mohana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Lakshmi.s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err="1" smtClean="0">
                <a:solidFill>
                  <a:schemeClr val="bg1"/>
                </a:solidFill>
              </a:rPr>
              <a:t>Mownithambal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AutoNum type="arabicPeriod"/>
            </a:pPr>
            <a:endParaRPr 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4" name="New recording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738389" y="7345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0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984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73" y="2822440"/>
            <a:ext cx="9607639" cy="3848815"/>
          </a:xfrm>
        </p:spPr>
      </p:pic>
    </p:spTree>
    <p:extLst>
      <p:ext uri="{BB962C8B-B14F-4D97-AF65-F5344CB8AC3E}">
        <p14:creationId xmlns:p14="http://schemas.microsoft.com/office/powerpoint/2010/main" val="316280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1" y="2603499"/>
            <a:ext cx="7855746" cy="3874573"/>
          </a:xfrm>
        </p:spPr>
      </p:pic>
    </p:spTree>
    <p:extLst>
      <p:ext uri="{BB962C8B-B14F-4D97-AF65-F5344CB8AC3E}">
        <p14:creationId xmlns:p14="http://schemas.microsoft.com/office/powerpoint/2010/main" val="101903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3" y="2603500"/>
            <a:ext cx="10689463" cy="3416300"/>
          </a:xfrm>
        </p:spPr>
      </p:pic>
    </p:spTree>
    <p:extLst>
      <p:ext uri="{BB962C8B-B14F-4D97-AF65-F5344CB8AC3E}">
        <p14:creationId xmlns:p14="http://schemas.microsoft.com/office/powerpoint/2010/main" val="184821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76" y="2603500"/>
            <a:ext cx="9092484" cy="3416300"/>
          </a:xfrm>
        </p:spPr>
      </p:pic>
    </p:spTree>
    <p:extLst>
      <p:ext uri="{BB962C8B-B14F-4D97-AF65-F5344CB8AC3E}">
        <p14:creationId xmlns:p14="http://schemas.microsoft.com/office/powerpoint/2010/main" val="4233325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</TotalTime>
  <Words>21</Words>
  <Application>Microsoft Office PowerPoint</Application>
  <PresentationFormat>Widescreen</PresentationFormat>
  <Paragraphs>10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ANALYSSING HOUSING PRICES IN METROPOLITIAN AREAS OF INDIA</vt:lpstr>
      <vt:lpstr>Dashboard</vt:lpstr>
      <vt:lpstr>Dashboard</vt:lpstr>
      <vt:lpstr>Story</vt:lpstr>
      <vt:lpstr>Story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ANALYSSING HOUSING PRICES IN METROPOLITIAN AREAS OF INDIA</dc:title>
  <dc:creator>ACER</dc:creator>
  <cp:lastModifiedBy>ACER</cp:lastModifiedBy>
  <cp:revision>5</cp:revision>
  <dcterms:created xsi:type="dcterms:W3CDTF">2023-10-16T06:58:01Z</dcterms:created>
  <dcterms:modified xsi:type="dcterms:W3CDTF">2023-10-16T07:41:42Z</dcterms:modified>
</cp:coreProperties>
</file>