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kSabhaAnalysis2019_1697370919166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993CA7-4203-4939-8DF3-3D4FACD5DD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Lok Sabha Analysis 2019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3C8196-E969-49DE-8C5B-CDBF8C763A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10/15/2023 12:16:34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0" name="slide10">
            <a:extLst>
              <a:ext uri="{FF2B5EF4-FFF2-40B4-BE49-F238E27FC236}">
                <a16:creationId xmlns:a16="http://schemas.microsoft.com/office/drawing/2014/main" id="{1155DB42-F7E4-41C0-814D-BEB781B1D0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7" y="0"/>
            <a:ext cx="89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1" name="slide11">
            <a:extLst>
              <a:ext uri="{FF2B5EF4-FFF2-40B4-BE49-F238E27FC236}">
                <a16:creationId xmlns:a16="http://schemas.microsoft.com/office/drawing/2014/main" id="{040C6D75-10F7-4953-A253-3FDF74CA68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7" y="0"/>
            <a:ext cx="89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2" name="slide12">
            <a:extLst>
              <a:ext uri="{FF2B5EF4-FFF2-40B4-BE49-F238E27FC236}">
                <a16:creationId xmlns:a16="http://schemas.microsoft.com/office/drawing/2014/main" id="{304FC02E-6F77-4DB0-8307-D772064B93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7" y="0"/>
            <a:ext cx="89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9CF5A4E-1D43-4263-8BE5-8FFA8AC90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30" y="0"/>
            <a:ext cx="794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45576BD-74FB-4439-B484-B87473A9D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99" y="0"/>
            <a:ext cx="8853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3C6ED17-893F-4F62-B215-C04FF7A7A8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314450"/>
            <a:ext cx="6457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36D4288E-EFE6-4591-A9F3-C8DD915887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566737"/>
            <a:ext cx="100393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21610E8-3ACC-4E1B-B0AC-DB2FC34E5F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27" y="0"/>
            <a:ext cx="1062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683D2C45-F9BA-4D49-8BA3-012763CD2D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419225"/>
            <a:ext cx="62865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44DEDDF6-03F6-49BA-ABB3-D3B23DF886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5" y="0"/>
            <a:ext cx="773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9" name="slide9">
            <a:extLst>
              <a:ext uri="{FF2B5EF4-FFF2-40B4-BE49-F238E27FC236}">
                <a16:creationId xmlns:a16="http://schemas.microsoft.com/office/drawing/2014/main" id="{2C162E61-4B9F-4C16-B401-6A95B392B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2076450"/>
            <a:ext cx="4400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2023-10-15T12:16:34Z</dcterms:created>
  <dcterms:modified xsi:type="dcterms:W3CDTF">2023-10-15T12:16:34Z</dcterms:modified>
</cp:coreProperties>
</file>