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Interactive project showcase 
Responsive layout 
Smooth navigation 
Integrated links to GitHub/Linkedin </a:t>
            </a:r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,</a:t>
            </a:r>
            <a:r>
              <a:rPr dirty="0" sz="2400" lang="en-US"/>
              <a:t>astvu32724034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,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r>
              <a:rPr dirty="0" sz="2400" lang="en-US"/>
              <a:t>COLLEGE: </a:t>
            </a:r>
            <a:r>
              <a:rPr dirty="0" sz="2400" lang="en-US"/>
              <a:t>COLLEGE/ UNIVERSITY</a:t>
            </a:r>
            <a:r>
              <a:rPr dirty="0" sz="2400" lang="en-US"/>
              <a:t>:</a:t>
            </a:r>
            <a:r>
              <a:rPr dirty="0" sz="2400" lang="en-US"/>
              <a:t>thiruvalluvar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552996" y="1390654"/>
            <a:ext cx="2460229" cy="546734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3810000" y="3251200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 Interactive portfolio on codepen effectively demonstrates coding abilities,project experience,and creativity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 rot="10082084" flipV="1">
            <a:off x="3954132" y="3602233"/>
            <a:ext cx="3482764" cy="164130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on codepen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3810000" y="325120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current challenge is to create a responseive and interactive digital portfolio that showcases project effectively using codepen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3810000" y="3251200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project involves developing a digital portfolio hosted on codepen it allows showcasing coding skills, design creativity, and interactive features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3810000" y="3251200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Students 
Developers
Recruiters
Employers
Educators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810000" y="325120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HTML 
CSS
JavaScript 
Codepen platform 
GotHub(for version control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52997" y="1097718"/>
            <a:ext cx="2592046" cy="576028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3810000" y="325120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Interactive project showcase 
Responsive layout 
Smooth navigation 
Integrated links to GitHub/Linkedin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bfe305f6b201464a87e668a32e7f36df</vt:lpwstr>
  </property>
</Properties>
</file>