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42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38.png"/><Relationship Id="rId18" Type="http://schemas.openxmlformats.org/officeDocument/2006/relationships/image" Target="../media/image4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17.png"/><Relationship Id="rId19" Type="http://schemas.openxmlformats.org/officeDocument/2006/relationships/image" Target="../media/image2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4.png"/><Relationship Id="rId19" Type="http://schemas.openxmlformats.org/officeDocument/2006/relationships/image" Target="../media/image2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21.png"/><Relationship Id="rId15" Type="http://schemas.openxmlformats.org/officeDocument/2006/relationships/image" Target="../media/image23.png"/><Relationship Id="rId16" Type="http://schemas.openxmlformats.org/officeDocument/2006/relationships/image" Target="../media/image30.png"/><Relationship Id="rId17" Type="http://schemas.openxmlformats.org/officeDocument/2006/relationships/image" Target="../media/image22.png"/><Relationship Id="rId18" Type="http://schemas.openxmlformats.org/officeDocument/2006/relationships/image" Target="../media/image17.png"/><Relationship Id="rId19" Type="http://schemas.openxmlformats.org/officeDocument/2006/relationships/image" Target="../media/image3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21.png"/><Relationship Id="rId15" Type="http://schemas.openxmlformats.org/officeDocument/2006/relationships/image" Target="../media/image23.png"/><Relationship Id="rId16" Type="http://schemas.openxmlformats.org/officeDocument/2006/relationships/image" Target="../media/image32.png"/><Relationship Id="rId17" Type="http://schemas.openxmlformats.org/officeDocument/2006/relationships/image" Target="../media/image22.png"/><Relationship Id="rId18" Type="http://schemas.openxmlformats.org/officeDocument/2006/relationships/image" Target="../media/image17.png"/><Relationship Id="rId19" Type="http://schemas.openxmlformats.org/officeDocument/2006/relationships/image" Target="../media/image3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36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17.png"/><Relationship Id="rId19" Type="http://schemas.openxmlformats.org/officeDocument/2006/relationships/image" Target="../media/image3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23.png"/><Relationship Id="rId15" Type="http://schemas.openxmlformats.org/officeDocument/2006/relationships/image" Target="../media/image38.png"/><Relationship Id="rId16" Type="http://schemas.openxmlformats.org/officeDocument/2006/relationships/image" Target="../media/image21.png"/><Relationship Id="rId17" Type="http://schemas.openxmlformats.org/officeDocument/2006/relationships/image" Target="../media/image3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3600" y="1263650"/>
            <a:ext cx="1231900" cy="106045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2150" y="990600"/>
            <a:ext cx="647700" cy="5651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52850" y="1187450"/>
            <a:ext cx="1670050" cy="144145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97300" y="5226050"/>
            <a:ext cx="730250" cy="6223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73650" y="3238500"/>
            <a:ext cx="2444750" cy="5651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97600" y="3606800"/>
            <a:ext cx="2851150" cy="558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728210" y="128270"/>
            <a:ext cx="2612390" cy="397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200">
                <a:solidFill>
                  <a:srgbClr val="0F0F0F"/>
                </a:solidFill>
                <a:latin typeface="Roboto"/>
              </a:rPr>
              <a:t>Digital Portfolio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40330" y="3406140"/>
            <a:ext cx="219329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"/>
              </a:rPr>
              <a:t>STUDENT NAME: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40330" y="3766820"/>
            <a:ext cx="3242310" cy="2235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"/>
              </a:rPr>
              <a:t>REGISTER NO AND NMID: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40330" y="4135120"/>
            <a:ext cx="1925320" cy="2184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"/>
              </a:rPr>
              <a:t>DEPARTMENT: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25340" y="4104640"/>
            <a:ext cx="935989" cy="2336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Calibri"/>
              </a:rPr>
              <a:t>2</a:t>
            </a:r>
            <a:r>
              <a:rPr spc="-100" sz="1550">
                <a:solidFill>
                  <a:srgbClr val="000000"/>
                </a:solidFill>
                <a:latin typeface="Calibri"/>
              </a:rPr>
              <a:t>nd</a:t>
            </a:r>
            <a:r>
              <a:rPr spc="-100" sz="2400">
                <a:solidFill>
                  <a:srgbClr val="000000"/>
                </a:solidFill>
                <a:latin typeface="Calibri"/>
              </a:rPr>
              <a:t>BCA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40330" y="4495800"/>
            <a:ext cx="4278630" cy="2387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"/>
              </a:rPr>
              <a:t>COLLEGE: COLLEGE/ UNIVERSITY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29450" y="4559300"/>
            <a:ext cx="2479040" cy="1498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000000"/>
                </a:solidFill>
                <a:latin typeface="Calibri"/>
              </a:rPr>
              <a:t>MMES ARTS AND SCIENCE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390630" y="6503670"/>
            <a:ext cx="80010" cy="1028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7700" y="698500"/>
            <a:ext cx="3924300" cy="61595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2950" y="763270"/>
            <a:ext cx="6972300" cy="3898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00">
                <a:solidFill>
                  <a:srgbClr val="000000"/>
                </a:solidFill>
                <a:latin typeface="Roboto"/>
              </a:rPr>
              <a:t>RESULTS AND SCREENSHOTS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1840" y="6499860"/>
            <a:ext cx="1327149" cy="1168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83C3"/>
                </a:solidFill>
                <a:latin typeface="Roboto"/>
              </a:rPr>
              <a:t>3/21/2024AnnualReview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14430" y="6503670"/>
            <a:ext cx="147320" cy="1041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"/>
              </a:rPr>
              <a:t>10</a:t>
            </a:r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359400"/>
            <a:ext cx="457200" cy="46355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86550" y="1695450"/>
            <a:ext cx="317500" cy="32385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3550" y="5886450"/>
            <a:ext cx="184150" cy="1841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500" y="3365500"/>
            <a:ext cx="2470150" cy="34290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92400" y="1365250"/>
            <a:ext cx="2425700" cy="54292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30850" y="1295400"/>
            <a:ext cx="2425700" cy="542290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69300" y="1200150"/>
            <a:ext cx="24257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359400"/>
            <a:ext cx="457200" cy="46355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86550" y="1695450"/>
            <a:ext cx="317500" cy="3238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3550" y="5886450"/>
            <a:ext cx="184150" cy="18415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63700" y="6457950"/>
            <a:ext cx="82550" cy="1714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62000" y="516890"/>
            <a:ext cx="3639820" cy="4457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800">
                <a:solidFill>
                  <a:srgbClr val="000000"/>
                </a:solidFill>
                <a:latin typeface="Roboto"/>
              </a:rPr>
              <a:t>CONCLUSION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14430" y="6503670"/>
            <a:ext cx="147320" cy="1028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"/>
              </a:rPr>
              <a:t>11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16000" y="1581150"/>
            <a:ext cx="8636000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28320" y="690880"/>
          <a:ext cx="4048759" cy="923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8759"/>
              </a:tblGrid>
              <a:tr h="923289">
                <a:tc>
                  <a:txBody>
                    <a:bodyPr/>
                    <a:lstStyle/>
                    <a:p>
                      <a:pPr>
                        <a:lnSpc>
                          <a:spcPts val="1639"/>
                        </a:lnSpc>
                      </a:pPr>
                    </a:p>
                    <a:p>
                      <a:pPr marL="86360" algn="l">
                        <a:lnSpc>
                          <a:spcPts val="3740"/>
                        </a:lnSpc>
                      </a:pPr>
                      <a:r>
                        <a:rPr spc="-100" i="1" b="1" sz="5400">
                          <a:solidFill>
                            <a:srgbClr val="000000"/>
                          </a:solidFill>
                          <a:latin typeface="Calibri"/>
                        </a:rPr>
                        <a:t>GitHub link</a:t>
                      </a:r>
                    </a:p>
                  </a:txBody>
                  <a:tcPr marL="0" marR="0" marT="0" marB="0" vert="horz">
                    <a:lnL w="4762" cap="flat" cmpd="sng" algn="ctr">
                      <a:solidFill>
                        <a:srgbClr val="ffffff">
                          <a:alpha val="100000"/>
                        </a:srgbClr>
                      </a:solidFill>
                    </a:lnL>
                    <a:lnR w="4762" cap="flat" cmpd="sng" algn="ctr">
                      <a:solidFill>
                        <a:srgbClr val="ffffff">
                          <a:alpha val="100000"/>
                        </a:srgbClr>
                      </a:solidFill>
                    </a:lnR>
                    <a:lnT w="4762" cap="flat" cmpd="sng" algn="ctr">
                      <a:solidFill>
                        <a:srgbClr val="ffffff">
                          <a:alpha val="100000"/>
                        </a:srgbClr>
                      </a:solidFill>
                    </a:lnT>
                    <a:lnB w="4762" cap="flat" cmpd="sng" algn="ctr">
                      <a:solidFill>
                        <a:srgbClr val="ffffff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6070" y="2673350"/>
            <a:ext cx="11564620" cy="4572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i="1" b="1" sz="3950">
                <a:solidFill>
                  <a:srgbClr val="000000"/>
                </a:solidFill>
                <a:latin typeface="Calibri"/>
              </a:rPr>
              <a:t>https://github.com/astvu346m24331/Madhumitha.git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" y="1445260"/>
            <a:ext cx="3181350" cy="482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53550" y="5359400"/>
            <a:ext cx="457200" cy="4635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86550" y="1695450"/>
            <a:ext cx="317500" cy="32385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53550" y="5886450"/>
            <a:ext cx="184150" cy="18415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63550" y="6407150"/>
            <a:ext cx="3708400" cy="2984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42950" y="944880"/>
            <a:ext cx="3651250" cy="3911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00">
                <a:solidFill>
                  <a:srgbClr val="000000"/>
                </a:solidFill>
                <a:latin typeface="Roboto"/>
              </a:rPr>
              <a:t>PROJECT TITLE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2070" y="2950210"/>
            <a:ext cx="3082290" cy="9575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i="1" b="1" sz="8750">
                <a:solidFill>
                  <a:srgbClr val="000000"/>
                </a:solidFill>
                <a:latin typeface="Calibri"/>
              </a:rPr>
              <a:t>Digital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10910" y="2961640"/>
            <a:ext cx="3662680" cy="8801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i="1" b="1" sz="8000">
                <a:solidFill>
                  <a:srgbClr val="000000"/>
                </a:solidFill>
                <a:latin typeface="Calibri"/>
              </a:rPr>
              <a:t>Portfolio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390630" y="6502400"/>
            <a:ext cx="80010" cy="1028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400"/>
            <a:ext cx="12192000" cy="68326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2950" y="572770"/>
            <a:ext cx="1945639" cy="4457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800">
                <a:solidFill>
                  <a:srgbClr val="000000"/>
                </a:solidFill>
                <a:latin typeface="Roboto"/>
              </a:rPr>
              <a:t>AGEND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2950" y="1294130"/>
            <a:ext cx="398780" cy="4343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800">
                <a:solidFill>
                  <a:srgbClr val="000000"/>
                </a:solidFill>
                <a:latin typeface="Roboto"/>
              </a:rPr>
              <a:t>A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2070" y="1551940"/>
            <a:ext cx="3201670" cy="2679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Noto Serif"/>
              </a:rPr>
              <a:t>1.</a:t>
            </a:r>
            <a:r>
              <a:rPr spc="-100" sz="2750">
                <a:solidFill>
                  <a:srgbClr val="0D0D0D"/>
                </a:solidFill>
                <a:latin typeface="Roboto"/>
              </a:rPr>
              <a:t> Problem Statement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2070" y="2021839"/>
            <a:ext cx="2806700" cy="3302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Noto Serif"/>
              </a:rPr>
              <a:t>2.</a:t>
            </a:r>
            <a:r>
              <a:rPr spc="-100" sz="2750">
                <a:solidFill>
                  <a:srgbClr val="0D0D0D"/>
                </a:solidFill>
                <a:latin typeface="Roboto"/>
              </a:rPr>
              <a:t> Project 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92070" y="2391410"/>
            <a:ext cx="1837690" cy="2679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Noto Serif"/>
              </a:rPr>
              <a:t>3.</a:t>
            </a:r>
            <a:r>
              <a:rPr spc="-100" sz="2750">
                <a:solidFill>
                  <a:srgbClr val="0D0D0D"/>
                </a:solidFill>
                <a:latin typeface="Roboto"/>
              </a:rPr>
              <a:t> End Users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92070" y="2846070"/>
            <a:ext cx="3860800" cy="3378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Noto Serif"/>
              </a:rPr>
              <a:t>4.</a:t>
            </a:r>
            <a:r>
              <a:rPr spc="-100" sz="2750">
                <a:solidFill>
                  <a:srgbClr val="0D0D0D"/>
                </a:solidFill>
                <a:latin typeface="Roboto"/>
              </a:rPr>
              <a:t> Tools and Technologies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2070" y="3260090"/>
            <a:ext cx="4363720" cy="344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Noto Serif"/>
              </a:rPr>
              <a:t>5.</a:t>
            </a:r>
            <a:r>
              <a:rPr spc="-100" sz="2750">
                <a:solidFill>
                  <a:srgbClr val="0D0D0D"/>
                </a:solidFill>
                <a:latin typeface="Roboto"/>
              </a:rPr>
              <a:t> Portfolio design and Layout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92070" y="3685540"/>
            <a:ext cx="4204970" cy="3403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Noto Serif"/>
              </a:rPr>
              <a:t>6.</a:t>
            </a:r>
            <a:r>
              <a:rPr spc="-100" sz="2750">
                <a:solidFill>
                  <a:srgbClr val="0D0D0D"/>
                </a:solidFill>
                <a:latin typeface="Roboto"/>
              </a:rPr>
              <a:t> Features and Functionality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92070" y="4069079"/>
            <a:ext cx="3983989" cy="2679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Noto Serif"/>
              </a:rPr>
              <a:t>7.</a:t>
            </a:r>
            <a:r>
              <a:rPr spc="-100" sz="2750">
                <a:solidFill>
                  <a:srgbClr val="0D0D0D"/>
                </a:solidFill>
                <a:latin typeface="Roboto"/>
              </a:rPr>
              <a:t> Results and Screenshots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2070" y="4489450"/>
            <a:ext cx="1993900" cy="2679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Noto Serif"/>
              </a:rPr>
              <a:t>8.</a:t>
            </a:r>
            <a:r>
              <a:rPr spc="-100" sz="2750">
                <a:solidFill>
                  <a:srgbClr val="0D0D0D"/>
                </a:solidFill>
                <a:latin typeface="Roboto"/>
              </a:rPr>
              <a:t> Conclusion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2070" y="4908550"/>
            <a:ext cx="1996440" cy="269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Noto Serif"/>
              </a:rPr>
              <a:t>9.</a:t>
            </a:r>
            <a:r>
              <a:rPr spc="-100" sz="2750">
                <a:solidFill>
                  <a:srgbClr val="0D0D0D"/>
                </a:solidFill>
                <a:latin typeface="Roboto"/>
              </a:rPr>
              <a:t> Github Link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1840" y="6499860"/>
            <a:ext cx="1327149" cy="1168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83C3"/>
                </a:solidFill>
                <a:latin typeface="Roboto"/>
              </a:rPr>
              <a:t>3/21/2024AnnualReview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91900" y="6503670"/>
            <a:ext cx="80009" cy="1041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"/>
              </a:rPr>
              <a:t>3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59650" y="444500"/>
            <a:ext cx="368300" cy="36830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10900" y="5607050"/>
            <a:ext cx="647700" cy="65405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3550" y="6407150"/>
            <a:ext cx="3708400" cy="298450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450" y="3803650"/>
            <a:ext cx="17399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359400"/>
            <a:ext cx="457200" cy="46355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53550" y="5886450"/>
            <a:ext cx="184150" cy="1841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81950" y="2933700"/>
            <a:ext cx="2762250" cy="325755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86550" y="1695450"/>
            <a:ext cx="317500" cy="3238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39469" y="687070"/>
            <a:ext cx="2344420" cy="3898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00">
                <a:solidFill>
                  <a:srgbClr val="000000"/>
                </a:solidFill>
                <a:latin typeface="Roboto"/>
              </a:rPr>
              <a:t>PROBLEM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9469" y="1316990"/>
            <a:ext cx="2967990" cy="3898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00">
                <a:solidFill>
                  <a:srgbClr val="000000"/>
                </a:solidFill>
                <a:latin typeface="Roboto"/>
              </a:rPr>
              <a:t>STATEMENT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390630" y="6504940"/>
            <a:ext cx="80010" cy="1016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"/>
              </a:rPr>
              <a:t>4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3900" y="1663700"/>
            <a:ext cx="7461250" cy="2851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359400"/>
            <a:ext cx="457200" cy="46355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53550" y="5886450"/>
            <a:ext cx="184150" cy="1841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55050" y="2647950"/>
            <a:ext cx="3536950" cy="38100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86550" y="1695450"/>
            <a:ext cx="317500" cy="3238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42950" y="944880"/>
            <a:ext cx="4842510" cy="3911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00">
                <a:solidFill>
                  <a:srgbClr val="000000"/>
                </a:solidFill>
                <a:latin typeface="Roboto"/>
              </a:rPr>
              <a:t>PROJECT 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90630" y="6504940"/>
            <a:ext cx="80010" cy="1028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"/>
              </a:rPr>
              <a:t>5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5800" y="806450"/>
            <a:ext cx="8794750" cy="5187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359400"/>
            <a:ext cx="457200" cy="46355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86550" y="1695450"/>
            <a:ext cx="317500" cy="3238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3550" y="5886450"/>
            <a:ext cx="184150" cy="1841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4850" y="980440"/>
            <a:ext cx="4794250" cy="2997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200">
                <a:solidFill>
                  <a:srgbClr val="000000"/>
                </a:solidFill>
                <a:latin typeface="Roboto"/>
              </a:rPr>
              <a:t>WHO ARE THE END USERS?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90630" y="6504940"/>
            <a:ext cx="80010" cy="1028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"/>
              </a:rPr>
              <a:t>6</a:t>
            </a:r>
          </a:p>
        </p:txBody>
      </p:sp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3900" y="6172200"/>
            <a:ext cx="2184400" cy="4889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7900" y="901700"/>
            <a:ext cx="7918450" cy="4330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473200"/>
            <a:ext cx="2686050" cy="32512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53550" y="5359400"/>
            <a:ext cx="457200" cy="4635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86550" y="1695450"/>
            <a:ext cx="317500" cy="32385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53550" y="5886450"/>
            <a:ext cx="184150" cy="1841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61340" y="989330"/>
            <a:ext cx="5078730" cy="3848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00">
                <a:solidFill>
                  <a:srgbClr val="000000"/>
                </a:solidFill>
                <a:latin typeface="Roboto"/>
              </a:rPr>
              <a:t>TOOLS AND TECHNIQUES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90630" y="6504940"/>
            <a:ext cx="80010" cy="1016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"/>
              </a:rPr>
              <a:t>7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95600" y="647700"/>
            <a:ext cx="8534400" cy="5594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886450"/>
            <a:ext cx="184150" cy="18415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63700" y="6457950"/>
            <a:ext cx="82550" cy="1714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2950" y="403860"/>
            <a:ext cx="7119620" cy="3695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950">
                <a:solidFill>
                  <a:srgbClr val="000000"/>
                </a:solidFill>
                <a:latin typeface="Roboto"/>
              </a:rPr>
              <a:t>POTFOLIO DESIGN AND LAYOUT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14430" y="6503670"/>
            <a:ext cx="80010" cy="1041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"/>
              </a:rPr>
              <a:t>8</a:t>
            </a:r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58400" y="520700"/>
            <a:ext cx="457200" cy="46355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7750" y="95250"/>
            <a:ext cx="8623300" cy="6051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1840" y="506730"/>
            <a:ext cx="8721090" cy="4457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800">
                <a:solidFill>
                  <a:srgbClr val="000000"/>
                </a:solidFill>
                <a:latin typeface="Roboto"/>
              </a:rPr>
              <a:t>FEATURES AND FUNCTIONALITY</a:t>
            </a:r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06500" y="990600"/>
            <a:ext cx="8413750" cy="3479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