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152" r:id="rId1"/>
  </p:sldMasterIdLst>
  <p:notesMasterIdLst>
    <p:notesMasterId r:id="rId15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75" r:id="rId10"/>
    <p:sldId id="273" r:id="rId11"/>
    <p:sldId id="274" r:id="rId12"/>
    <p:sldId id="276" r:id="rId13"/>
    <p:sldId id="277" r:id="rId14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47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678138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8385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79451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4194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4907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79571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03209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00912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474220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22073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378152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08509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62160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950175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0437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66264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304487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379797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59965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53" r:id="rId1"/>
    <p:sldLayoutId id="2147484154" r:id="rId2"/>
    <p:sldLayoutId id="2147484155" r:id="rId3"/>
    <p:sldLayoutId id="2147484156" r:id="rId4"/>
    <p:sldLayoutId id="2147484157" r:id="rId5"/>
    <p:sldLayoutId id="2147484158" r:id="rId6"/>
    <p:sldLayoutId id="2147484159" r:id="rId7"/>
    <p:sldLayoutId id="2147484160" r:id="rId8"/>
    <p:sldLayoutId id="2147484161" r:id="rId9"/>
    <p:sldLayoutId id="2147484162" r:id="rId10"/>
    <p:sldLayoutId id="2147484163" r:id="rId11"/>
    <p:sldLayoutId id="2147484164" r:id="rId12"/>
    <p:sldLayoutId id="2147484165" r:id="rId13"/>
    <p:sldLayoutId id="2147484166" r:id="rId14"/>
    <p:sldLayoutId id="2147484167" r:id="rId15"/>
    <p:sldLayoutId id="2147484168" r:id="rId16"/>
    <p:sldLayoutId id="2147484169" r:id="rId17"/>
    <p:sldLayoutId id="214748417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upriya05122005.github.io/supriya05portfolio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-706687"/>
            <a:ext cx="9372601" cy="27251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br>
              <a:rPr lang="en-US" sz="4400" b="1" i="1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br>
              <a:rPr lang="en-US" sz="4400" b="1" i="1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</a:br>
            <a:r>
              <a:rPr lang="en-US" sz="4400" b="1" i="1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  <a:cs typeface="Times New Roman" panose="02020603050405020304" pitchFamily="18" charset="0"/>
              </a:rPr>
              <a:t>Digital Portfolio </a:t>
            </a:r>
            <a:br>
              <a:rPr lang="en-US" sz="4400" b="1" i="1" dirty="0">
                <a:solidFill>
                  <a:schemeClr val="bg1"/>
                </a:solidFill>
                <a:effectLst/>
                <a:latin typeface="Arial Rounded MT Bold" panose="020F0704030504030204" pitchFamily="34" charset="0"/>
              </a:rPr>
            </a:br>
            <a:endParaRPr sz="4400" i="1" spc="15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920901"/>
            <a:ext cx="10288843" cy="35394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200" dirty="0">
                <a:latin typeface="Berlin Sans FB Demi" panose="020E0802020502020306" pitchFamily="34" charset="0"/>
              </a:rPr>
              <a:t>STUDENT NAME:SHREEVARSHINI.D</a:t>
            </a:r>
          </a:p>
          <a:p>
            <a:r>
              <a:rPr lang="en-US" sz="3200" dirty="0">
                <a:latin typeface="Berlin Sans FB Demi" panose="020E0802020502020306" pitchFamily="34" charset="0"/>
              </a:rPr>
              <a:t>REGISTER NO AND NMID: astvu36336324u18062</a:t>
            </a:r>
            <a:endParaRPr lang="en-US" sz="3200" dirty="0">
              <a:latin typeface="Berlin Sans FB Demi" panose="020E0802020502020306" pitchFamily="34" charset="0"/>
              <a:cs typeface="Calibri"/>
            </a:endParaRPr>
          </a:p>
          <a:p>
            <a:r>
              <a:rPr lang="en-US" sz="3200" dirty="0">
                <a:latin typeface="Berlin Sans FB Demi" panose="020E0802020502020306" pitchFamily="34" charset="0"/>
              </a:rPr>
              <a:t>DEPARTMENT:BACHULAR OF COMPUTER SCIENCE</a:t>
            </a:r>
          </a:p>
          <a:p>
            <a:r>
              <a:rPr lang="en-US" sz="3200" dirty="0">
                <a:latin typeface="Berlin Sans FB Demi" panose="020E0802020502020306" pitchFamily="34" charset="0"/>
              </a:rPr>
              <a:t>COLLEGE: COLLEGE/ UNIVERSITY SREE ABIRAAMI ARTS AND SCIENCE COLLEGE FOR WOMEN\ THIRUVALLUVAR</a:t>
            </a:r>
          </a:p>
          <a:p>
            <a:r>
              <a:rPr lang="en-US" sz="3200" dirty="0">
                <a:latin typeface="Berlin Sans FB Demi" panose="020E0802020502020306" pitchFamily="34" charset="0"/>
              </a:rPr>
              <a:t>           </a:t>
            </a:r>
            <a:endParaRPr lang="en-IN" sz="3200" dirty="0"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4EA0B-F76B-80A1-B355-E40E7C159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6706225" cy="829283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rgbClr val="FF0000"/>
                </a:solidFill>
                <a:latin typeface="Algerian" panose="04020705040A02060702" pitchFamily="82" charset="0"/>
              </a:rPr>
              <a:t>Results and screenshots: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926E5A-1A89-6FF3-D30A-6BDD332F0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752600"/>
            <a:ext cx="6096000" cy="5105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40EA35-B28C-AF98-7358-5DD55F7BFE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5486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07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62302D-FFB3-B751-3E22-D7C50AD7C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14400"/>
            <a:ext cx="8763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94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27D2-E072-147B-69AD-DAE7378FA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143001"/>
            <a:ext cx="10351752" cy="990600"/>
          </a:xfrm>
        </p:spPr>
        <p:txBody>
          <a:bodyPr>
            <a:normAutofit/>
          </a:bodyPr>
          <a:lstStyle/>
          <a:p>
            <a:r>
              <a:rPr lang="en-US" sz="5400" b="1" i="1" cap="none" dirty="0">
                <a:solidFill>
                  <a:schemeClr val="bg1"/>
                </a:solidFill>
                <a:latin typeface="Algerian" panose="04020705040A02060702" pitchFamily="82" charset="0"/>
              </a:rPr>
              <a:t>GITHUB AND PORTFOLIO LINK: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C573F-3DA8-AE7C-4124-521F2B5D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2667000"/>
            <a:ext cx="10351752" cy="2358641"/>
          </a:xfrm>
        </p:spPr>
        <p:txBody>
          <a:bodyPr>
            <a:normAutofit/>
          </a:bodyPr>
          <a:lstStyle/>
          <a:p>
            <a:r>
              <a:rPr lang="en-US" sz="2800" i="1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This is my portfolio and digital and my digital portfolio link.</a:t>
            </a:r>
          </a:p>
          <a:p>
            <a:r>
              <a:rPr lang="en-US" sz="1800" i="1" cap="none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https://astvu36336324u18062.github.io/shreevarshiniportfolio/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6EF15C3-32AC-7CF7-8AC9-E9A48F72B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>
                <a:ln>
                  <a:noFill/>
                </a:ln>
                <a:solidFill>
                  <a:srgbClr val="0969DA"/>
                </a:solidFill>
                <a:effectLst/>
                <a:latin typeface="-apple-system"/>
                <a:cs typeface="Arial" panose="020B0604020202020204" pitchFamily="34" charset="0"/>
                <a:hlinkClick r:id="rId2"/>
              </a:rPr>
              <a:t>https://supriya05122005.github.io/supriya05portfolio/</a:t>
            </a:r>
            <a:endParaRPr kumimoji="0" lang="en-US" altLang="en-US" sz="1100" b="0" i="0" u="none" strike="noStrike" cap="none" normalizeH="0" baseline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C2A9FDF-3663-E118-424A-9D96D73A4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255403"/>
            <a:ext cx="12192000" cy="8156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795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BD46-CAAD-092A-E821-284DB57AE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828563"/>
            <a:ext cx="4572626" cy="924037"/>
          </a:xfrm>
        </p:spPr>
        <p:txBody>
          <a:bodyPr/>
          <a:lstStyle/>
          <a:p>
            <a:r>
              <a:rPr lang="en-US" b="1" i="1" dirty="0">
                <a:solidFill>
                  <a:schemeClr val="bg1"/>
                </a:solidFill>
                <a:latin typeface="Algerian" panose="04020705040A02060702" pitchFamily="82" charset="0"/>
              </a:rPr>
              <a:t>Conclusion: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1CA51-237C-87C7-A29C-ADE464A91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74" y="2209800"/>
            <a:ext cx="10351752" cy="3505199"/>
          </a:xfrm>
        </p:spPr>
        <p:txBody>
          <a:bodyPr>
            <a:normAutofit/>
          </a:bodyPr>
          <a:lstStyle/>
          <a:p>
            <a:pPr algn="just"/>
            <a:r>
              <a:rPr lang="en-US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A digital portfolio serves as a modern platform to showcase personal achievements, skills, and creativity in an interactive and visually appealing way. By using HTML, CSS, and </a:t>
            </a:r>
            <a:r>
              <a:rPr lang="en-US" sz="2400" cap="none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r>
              <a:rPr lang="en-US" sz="2400" cap="non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it becomes responsive, user-friendly, and accessible across all devices. It not only highlights academic and professional accomplishments but also demonstrates technical expertise in web development. Overall, a digital portfolio acts as a powerful tool for self-presentation, career opportunities, and personal growth in the digital era.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527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056A-4693-27B0-9755-B06F2826F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95401"/>
            <a:ext cx="10131427" cy="914399"/>
          </a:xfrm>
        </p:spPr>
        <p:txBody>
          <a:bodyPr>
            <a:noAutofit/>
          </a:bodyPr>
          <a:lstStyle/>
          <a:p>
            <a:r>
              <a:rPr lang="en-US" sz="6600" b="1" i="1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PROJECT TITLE: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3D19D-EFAC-487E-63C7-171D5BF71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5999" y="3200400"/>
            <a:ext cx="8686801" cy="1828800"/>
          </a:xfrm>
        </p:spPr>
        <p:txBody>
          <a:bodyPr>
            <a:noAutofit/>
          </a:bodyPr>
          <a:lstStyle/>
          <a:p>
            <a:r>
              <a:rPr lang="en-US" sz="4000" b="1" i="1" dirty="0">
                <a:solidFill>
                  <a:srgbClr val="C00000"/>
                </a:solidFill>
                <a:latin typeface="Arial Black" panose="020B0A04020102020204" pitchFamily="34" charset="0"/>
              </a:rPr>
              <a:t>           DIGITAL PORTFOLIO in front 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373197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78AEA-9B14-5C72-E414-E0BEC7AF9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5" y="457201"/>
            <a:ext cx="4199465" cy="1012952"/>
          </a:xfrm>
        </p:spPr>
        <p:txBody>
          <a:bodyPr>
            <a:normAutofit/>
          </a:bodyPr>
          <a:lstStyle/>
          <a:p>
            <a:r>
              <a:rPr lang="en-US" sz="4800" b="1" i="1" dirty="0">
                <a:solidFill>
                  <a:schemeClr val="bg1"/>
                </a:solidFill>
                <a:latin typeface="Algerian" panose="04020705040A02060702" pitchFamily="82" charset="0"/>
              </a:rPr>
              <a:t>AGENDA: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A9F3D2-5F15-886D-BD26-50E717A74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24200" y="1649476"/>
            <a:ext cx="7902403" cy="3559048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1.Problem Statement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2.Project Overview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3.End Users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4.Tools and Technologies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5.Portfolio designs and layout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6.Features and Functionality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7.Results and Screenshots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8.Conclusions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9.Github Link</a:t>
            </a:r>
          </a:p>
        </p:txBody>
      </p:sp>
    </p:spTree>
    <p:extLst>
      <p:ext uri="{BB962C8B-B14F-4D97-AF65-F5344CB8AC3E}">
        <p14:creationId xmlns:p14="http://schemas.microsoft.com/office/powerpoint/2010/main" val="4168423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98033"/>
            <a:ext cx="5636895" cy="63222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000" b="1" i="1" spc="-20" dirty="0">
                <a:solidFill>
                  <a:schemeClr val="bg1"/>
                </a:solidFill>
                <a:latin typeface="Algerian" panose="04020705040A02060702" pitchFamily="82" charset="0"/>
              </a:rPr>
              <a:t>P</a:t>
            </a:r>
            <a:r>
              <a:rPr sz="4000" b="1" i="1" spc="15" dirty="0">
                <a:solidFill>
                  <a:schemeClr val="bg1"/>
                </a:solidFill>
                <a:latin typeface="Algerian" panose="04020705040A02060702" pitchFamily="82" charset="0"/>
              </a:rPr>
              <a:t>ROB</a:t>
            </a:r>
            <a:r>
              <a:rPr sz="4000" b="1" i="1" spc="55" dirty="0">
                <a:solidFill>
                  <a:schemeClr val="bg1"/>
                </a:solidFill>
                <a:latin typeface="Algerian" panose="04020705040A02060702" pitchFamily="82" charset="0"/>
              </a:rPr>
              <a:t>L</a:t>
            </a:r>
            <a:r>
              <a:rPr sz="4000" b="1" i="1" spc="-20" dirty="0">
                <a:solidFill>
                  <a:schemeClr val="bg1"/>
                </a:solidFill>
                <a:latin typeface="Algerian" panose="04020705040A02060702" pitchFamily="82" charset="0"/>
              </a:rPr>
              <a:t>E</a:t>
            </a:r>
            <a:r>
              <a:rPr sz="4000" b="1" i="1" spc="20" dirty="0">
                <a:solidFill>
                  <a:schemeClr val="bg1"/>
                </a:solidFill>
                <a:latin typeface="Algerian" panose="04020705040A02060702" pitchFamily="82" charset="0"/>
              </a:rPr>
              <a:t>M</a:t>
            </a:r>
            <a:r>
              <a:rPr lang="en-US" sz="4000" b="1" i="1" spc="20" dirty="0">
                <a:solidFill>
                  <a:schemeClr val="bg1"/>
                </a:solidFill>
                <a:latin typeface="Algerian" panose="04020705040A02060702" pitchFamily="82" charset="0"/>
              </a:rPr>
              <a:t> </a:t>
            </a:r>
            <a:r>
              <a:rPr sz="4000" b="1" i="1" spc="10" dirty="0">
                <a:solidFill>
                  <a:schemeClr val="bg1"/>
                </a:solidFill>
                <a:latin typeface="Algerian" panose="04020705040A02060702" pitchFamily="82" charset="0"/>
              </a:rPr>
              <a:t>S</a:t>
            </a:r>
            <a:r>
              <a:rPr sz="4000" b="1" i="1" spc="-370" dirty="0">
                <a:solidFill>
                  <a:schemeClr val="bg1"/>
                </a:solidFill>
                <a:latin typeface="Algerian" panose="04020705040A02060702" pitchFamily="82" charset="0"/>
              </a:rPr>
              <a:t>T</a:t>
            </a:r>
            <a:r>
              <a:rPr sz="4000" b="1" i="1" spc="-375" dirty="0">
                <a:solidFill>
                  <a:schemeClr val="bg1"/>
                </a:solidFill>
                <a:latin typeface="Algerian" panose="04020705040A02060702" pitchFamily="82" charset="0"/>
              </a:rPr>
              <a:t>A</a:t>
            </a:r>
            <a:r>
              <a:rPr sz="4000" b="1" i="1" spc="15" dirty="0">
                <a:solidFill>
                  <a:schemeClr val="bg1"/>
                </a:solidFill>
                <a:latin typeface="Algerian" panose="04020705040A02060702" pitchFamily="82" charset="0"/>
              </a:rPr>
              <a:t>T</a:t>
            </a:r>
            <a:r>
              <a:rPr sz="4000" b="1" i="1" spc="-10" dirty="0">
                <a:solidFill>
                  <a:schemeClr val="bg1"/>
                </a:solidFill>
                <a:latin typeface="Algerian" panose="04020705040A02060702" pitchFamily="82" charset="0"/>
              </a:rPr>
              <a:t>E</a:t>
            </a:r>
            <a:r>
              <a:rPr sz="4000" b="1" i="1" spc="-20" dirty="0">
                <a:solidFill>
                  <a:schemeClr val="bg1"/>
                </a:solidFill>
                <a:latin typeface="Algerian" panose="04020705040A02060702" pitchFamily="82" charset="0"/>
              </a:rPr>
              <a:t>ME</a:t>
            </a:r>
            <a:r>
              <a:rPr sz="4000" b="1" i="1" spc="10" dirty="0">
                <a:solidFill>
                  <a:schemeClr val="bg1"/>
                </a:solidFill>
                <a:latin typeface="Algerian" panose="04020705040A02060702" pitchFamily="82" charset="0"/>
              </a:rPr>
              <a:t>NT</a:t>
            </a:r>
            <a:r>
              <a:rPr lang="en-US" sz="4000" b="1" i="1" spc="10" dirty="0">
                <a:solidFill>
                  <a:schemeClr val="bg1"/>
                </a:solidFill>
                <a:latin typeface="Algerian" panose="04020705040A02060702" pitchFamily="82" charset="0"/>
              </a:rPr>
              <a:t>:</a:t>
            </a:r>
            <a:endParaRPr sz="4000" b="1" i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DDAC16-5A88-7DF8-FF3D-9A5F2BDA1251}"/>
              </a:ext>
            </a:extLst>
          </p:cNvPr>
          <p:cNvSpPr txBox="1"/>
          <p:nvPr/>
        </p:nvSpPr>
        <p:spPr>
          <a:xfrm>
            <a:off x="228600" y="2019300"/>
            <a:ext cx="7924800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1200" dirty="0">
              <a:latin typeface="Aptos Narrow" panose="020B0004020202020204" pitchFamily="34" charset="0"/>
            </a:endParaRPr>
          </a:p>
          <a:p>
            <a:pPr algn="just">
              <a:buNone/>
            </a:pP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      Individuals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often lack a centralized and attractive way to showcase their skills, projects, and experience online. This project aims to create 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digital portfolio website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HTML, CSS, and JavaScript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that allows users to present their professional profile in a responsive and interactive manner.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42302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i="1" spc="5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PROJECT</a:t>
            </a:r>
            <a:r>
              <a:rPr lang="en-US" sz="4250" b="1" i="1" spc="5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sz="4250" b="1" i="1" spc="-2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OVERVIEW</a:t>
            </a:r>
            <a:r>
              <a:rPr lang="en-US" sz="4250" b="1" i="1" spc="-2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:</a:t>
            </a:r>
            <a:endParaRPr sz="4250" b="1" i="1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A3DF7A-9FBA-F342-A296-57FD4004265D}"/>
              </a:ext>
            </a:extLst>
          </p:cNvPr>
          <p:cNvSpPr txBox="1"/>
          <p:nvPr/>
        </p:nvSpPr>
        <p:spPr>
          <a:xfrm>
            <a:off x="676275" y="2362200"/>
            <a:ext cx="8463976" cy="363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Aptos" panose="020B0004020202020204" pitchFamily="34" charset="0"/>
              </a:rPr>
              <a:t>     The</a:t>
            </a:r>
            <a:r>
              <a:rPr lang="en-US" b="1" dirty="0">
                <a:latin typeface="Aptos" panose="020B0004020202020204" pitchFamily="34" charset="0"/>
              </a:rPr>
              <a:t> </a:t>
            </a:r>
            <a:r>
              <a:rPr lang="en-US" sz="2800" b="1" dirty="0">
                <a:latin typeface="Aptos" panose="020B0004020202020204" pitchFamily="34" charset="0"/>
              </a:rPr>
              <a:t>Digital</a:t>
            </a:r>
            <a:r>
              <a:rPr lang="en-US" b="1" dirty="0">
                <a:latin typeface="Aptos" panose="020B0004020202020204" pitchFamily="34" charset="0"/>
              </a:rPr>
              <a:t> </a:t>
            </a:r>
            <a:r>
              <a:rPr lang="en-US" sz="3200" b="1" dirty="0">
                <a:latin typeface="Aptos" panose="020B0004020202020204" pitchFamily="34" charset="0"/>
              </a:rPr>
              <a:t>Portfolio</a:t>
            </a:r>
            <a:r>
              <a:rPr lang="en-US" b="1" dirty="0">
                <a:latin typeface="Aptos" panose="020B0004020202020204" pitchFamily="34" charset="0"/>
              </a:rPr>
              <a:t> is a personal website built using HTML, CSS, and JavaScript.</a:t>
            </a:r>
            <a:br>
              <a:rPr lang="en-US" b="1" dirty="0">
                <a:latin typeface="Aptos" panose="020B0004020202020204" pitchFamily="34" charset="0"/>
              </a:rPr>
            </a:br>
            <a:r>
              <a:rPr lang="en-US" b="1" dirty="0">
                <a:latin typeface="Aptos" panose="020B0004020202020204" pitchFamily="34" charset="0"/>
              </a:rPr>
              <a:t>      It showcases an individual’s profile, skills, projects, and achievements in a structured way.</a:t>
            </a:r>
            <a:br>
              <a:rPr lang="en-US" b="1" dirty="0">
                <a:latin typeface="Aptos" panose="020B0004020202020204" pitchFamily="34" charset="0"/>
              </a:rPr>
            </a:br>
            <a:r>
              <a:rPr lang="en-US" b="1" dirty="0">
                <a:latin typeface="Aptos" panose="020B0004020202020204" pitchFamily="34" charset="0"/>
              </a:rPr>
              <a:t>      The design is responsive and user-friendly, ensuring smooth viewing on all devices.</a:t>
            </a:r>
            <a:br>
              <a:rPr lang="en-US" b="1" dirty="0">
                <a:latin typeface="Aptos" panose="020B0004020202020204" pitchFamily="34" charset="0"/>
              </a:rPr>
            </a:br>
            <a:r>
              <a:rPr lang="en-US" b="1" dirty="0">
                <a:latin typeface="Aptos" panose="020B0004020202020204" pitchFamily="34" charset="0"/>
              </a:rPr>
              <a:t>      Interactive elements like animations, hover effects, and form validation enhance usability.</a:t>
            </a:r>
            <a:br>
              <a:rPr lang="en-US" b="1" dirty="0">
                <a:latin typeface="Aptos" panose="020B0004020202020204" pitchFamily="34" charset="0"/>
              </a:rPr>
            </a:br>
            <a:r>
              <a:rPr lang="en-US" b="1" dirty="0">
                <a:latin typeface="Aptos" panose="020B0004020202020204" pitchFamily="34" charset="0"/>
              </a:rPr>
              <a:t>     It serves as a professional branding tool for students, freelancers, and job seekers.</a:t>
            </a:r>
            <a:br>
              <a:rPr lang="en-US" b="1" dirty="0">
                <a:latin typeface="Aptos" panose="020B0004020202020204" pitchFamily="34" charset="0"/>
              </a:rPr>
            </a:br>
            <a:r>
              <a:rPr lang="en-US" b="1" dirty="0">
                <a:latin typeface="Aptos" panose="020B0004020202020204" pitchFamily="34" charset="0"/>
              </a:rPr>
              <a:t>     The portfolio can be further improved with backend integration and online deployment.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65538"/>
            <a:ext cx="6844348" cy="6630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i="1" spc="25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W</a:t>
            </a:r>
            <a:r>
              <a:rPr b="1" i="1" spc="-2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H</a:t>
            </a:r>
            <a:r>
              <a:rPr b="1" i="1" spc="2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O</a:t>
            </a:r>
            <a:r>
              <a:rPr b="1" i="1" spc="-235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b="1" i="1" spc="-1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AR</a:t>
            </a:r>
            <a:r>
              <a:rPr b="1" i="1" spc="15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E</a:t>
            </a:r>
            <a:r>
              <a:rPr b="1" i="1" spc="-35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b="1" i="1" spc="-1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T</a:t>
            </a:r>
            <a:r>
              <a:rPr b="1" i="1" spc="-15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H</a:t>
            </a:r>
            <a:r>
              <a:rPr b="1" i="1" spc="15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E</a:t>
            </a:r>
            <a:r>
              <a:rPr b="1" i="1" spc="-35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b="1" i="1" spc="-2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E</a:t>
            </a:r>
            <a:r>
              <a:rPr b="1" i="1" spc="3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N</a:t>
            </a:r>
            <a:r>
              <a:rPr b="1" i="1" spc="15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D</a:t>
            </a:r>
            <a:r>
              <a:rPr b="1" i="1" spc="-45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 </a:t>
            </a:r>
            <a:r>
              <a:rPr b="1" i="1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U</a:t>
            </a:r>
            <a:r>
              <a:rPr b="1" i="1" spc="1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S</a:t>
            </a:r>
            <a:r>
              <a:rPr b="1" i="1" spc="-25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E</a:t>
            </a:r>
            <a:r>
              <a:rPr b="1" i="1" spc="-10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R</a:t>
            </a:r>
            <a:r>
              <a:rPr b="1" i="1" spc="5" dirty="0">
                <a:solidFill>
                  <a:schemeClr val="bg1"/>
                </a:solidFill>
                <a:latin typeface="Algerian" panose="04020705040A02060702" pitchFamily="82" charset="0"/>
                <a:cs typeface="Arial" panose="020B0604020202020204" pitchFamily="34" charset="0"/>
              </a:rPr>
              <a:t>S?</a:t>
            </a:r>
            <a:endParaRPr b="1" i="1" dirty="0">
              <a:solidFill>
                <a:schemeClr val="bg1"/>
              </a:solidFill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32AFCB-4D4F-5EC6-EFF5-4EEDD33DC1D7}"/>
              </a:ext>
            </a:extLst>
          </p:cNvPr>
          <p:cNvSpPr txBox="1"/>
          <p:nvPr/>
        </p:nvSpPr>
        <p:spPr>
          <a:xfrm>
            <a:off x="990600" y="2717610"/>
            <a:ext cx="927545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Recruiters / Hiring Managers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They visit to check your skills, projects, and qualifications.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Clients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If you’re a freelancer, they use your portfolio to evaluate your work before hiring.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Teachers / Mentors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To review your assignments, projects, or learning progress.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Peers / Collaborators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Other developers or designers who may want to collaborate with you.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General Audience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– Anyone interested in your work, blogs, or creative projects.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i="1" spc="10" dirty="0">
                <a:solidFill>
                  <a:schemeClr val="bg1"/>
                </a:solidFill>
                <a:latin typeface="Algerian" panose="04020705040A02060702" pitchFamily="82" charset="0"/>
              </a:rPr>
              <a:t>          TOOLS AND TECHNIQUES:</a:t>
            </a:r>
            <a:endParaRPr sz="4000" b="1" i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801F21-9A79-62B4-A303-864E1C8B6C05}"/>
              </a:ext>
            </a:extLst>
          </p:cNvPr>
          <p:cNvSpPr txBox="1"/>
          <p:nvPr/>
        </p:nvSpPr>
        <p:spPr>
          <a:xfrm>
            <a:off x="2971800" y="2362199"/>
            <a:ext cx="7349489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Editor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VS Code,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Sublime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Text, Atom (for writing HTML, CSS, JS).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Version Control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Git &amp; GitHub (for storing and sharing portfolio code).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Browser Dev Tools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Chrome/Edge Dev Tools (for debugging and testing).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Design Tools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Figma, Canva, Photoshop (for creating layouts &amp; graphics).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Frameworks/Libraries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Bootstrap, Tailwind CSS, or jQuery (for faster styling and interaction).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Hosting Platforms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GitHub Pages, Netlify,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Vercel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(for publishing portfolio online).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i="1" spc="15" dirty="0">
                <a:solidFill>
                  <a:schemeClr val="bg1"/>
                </a:solidFill>
                <a:latin typeface="Algerian" panose="04020705040A02060702" pitchFamily="82" charset="0"/>
                <a:cs typeface="Trebuchet MS"/>
              </a:rPr>
              <a:t>POTFOLIO DESIGN AND LAYOUT:</a:t>
            </a:r>
            <a:endParaRPr sz="3600" b="1" i="1" dirty="0">
              <a:solidFill>
                <a:schemeClr val="bg1"/>
              </a:solidFill>
              <a:latin typeface="Algerian" panose="04020705040A02060702" pitchFamily="82" charset="0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D72365-4241-DC2B-73E5-07307723C71F}"/>
              </a:ext>
            </a:extLst>
          </p:cNvPr>
          <p:cNvSpPr txBox="1"/>
          <p:nvPr/>
        </p:nvSpPr>
        <p:spPr>
          <a:xfrm>
            <a:off x="1066800" y="1797784"/>
            <a:ext cx="91239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The portfolio has 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header with navigation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hero section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introducing the user.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An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about section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shows profile details and 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skills section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highlights expertise.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projects section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displays work samples with interactive previews.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      Finally, a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contact form and footer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provide ways to connect.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27B3A-0030-E48F-C4C7-E8A22349C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" y="762001"/>
            <a:ext cx="10212388" cy="838200"/>
          </a:xfrm>
        </p:spPr>
        <p:txBody>
          <a:bodyPr>
            <a:normAutofit/>
          </a:bodyPr>
          <a:lstStyle/>
          <a:p>
            <a:r>
              <a:rPr lang="en-US" sz="4400" b="1" i="1" dirty="0">
                <a:solidFill>
                  <a:schemeClr val="bg1"/>
                </a:solidFill>
                <a:latin typeface="Algerian" panose="04020705040A02060702" pitchFamily="82" charset="0"/>
              </a:rPr>
              <a:t>FEATURES AND FUNCTIONALITY: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3672D-3697-9053-ABC9-FE40ECF97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1905000"/>
            <a:ext cx="8689976" cy="4572000"/>
          </a:xfrm>
        </p:spPr>
        <p:txBody>
          <a:bodyPr>
            <a:normAutofit/>
          </a:bodyPr>
          <a:lstStyle/>
          <a:p>
            <a:pPr algn="l"/>
            <a:r>
              <a:rPr lang="en-US" sz="3200" cap="none" dirty="0">
                <a:solidFill>
                  <a:schemeClr val="tx1"/>
                </a:solidFill>
                <a:latin typeface="Aptos" panose="020B0004020202020204" pitchFamily="34" charset="0"/>
              </a:rPr>
              <a:t>1.Responsive design </a:t>
            </a:r>
          </a:p>
          <a:p>
            <a:pPr algn="l"/>
            <a:r>
              <a:rPr lang="en-US" sz="3200" cap="none" dirty="0">
                <a:solidFill>
                  <a:schemeClr val="tx1"/>
                </a:solidFill>
                <a:latin typeface="Aptos" panose="020B0004020202020204" pitchFamily="34" charset="0"/>
              </a:rPr>
              <a:t>2.Personalized sections </a:t>
            </a:r>
          </a:p>
          <a:p>
            <a:pPr algn="l"/>
            <a:r>
              <a:rPr lang="en-US" sz="3200" cap="none" dirty="0">
                <a:solidFill>
                  <a:schemeClr val="tx1"/>
                </a:solidFill>
                <a:latin typeface="Aptos" panose="020B0004020202020204" pitchFamily="34" charset="0"/>
              </a:rPr>
              <a:t>3.Interactive navigation </a:t>
            </a:r>
          </a:p>
          <a:p>
            <a:pPr algn="l"/>
            <a:r>
              <a:rPr lang="en-US" sz="3200" cap="none" dirty="0">
                <a:solidFill>
                  <a:schemeClr val="tx1"/>
                </a:solidFill>
                <a:latin typeface="Aptos" panose="020B0004020202020204" pitchFamily="34" charset="0"/>
              </a:rPr>
              <a:t>4.Visual appeal </a:t>
            </a:r>
          </a:p>
          <a:p>
            <a:pPr algn="l"/>
            <a:r>
              <a:rPr lang="en-US" sz="3200" cap="none" dirty="0">
                <a:solidFill>
                  <a:schemeClr val="tx1"/>
                </a:solidFill>
                <a:latin typeface="Aptos" panose="020B0004020202020204" pitchFamily="34" charset="0"/>
              </a:rPr>
              <a:t>5.Certificates &amp; projects showcase </a:t>
            </a:r>
          </a:p>
          <a:p>
            <a:pPr algn="l"/>
            <a:r>
              <a:rPr lang="en-US" sz="3200" cap="none" dirty="0">
                <a:solidFill>
                  <a:schemeClr val="tx1"/>
                </a:solidFill>
                <a:latin typeface="Aptos" panose="020B0004020202020204" pitchFamily="34" charset="0"/>
              </a:rPr>
              <a:t>6.Contact integration</a:t>
            </a:r>
          </a:p>
          <a:p>
            <a:pPr algn="l"/>
            <a:endParaRPr lang="en-US" sz="3200" cap="none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688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644</TotalTime>
  <Words>668</Words>
  <Application>Microsoft Office PowerPoint</Application>
  <PresentationFormat>Widescreen</PresentationFormat>
  <Paragraphs>67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Algerian</vt:lpstr>
      <vt:lpstr>-apple-system</vt:lpstr>
      <vt:lpstr>Aptos</vt:lpstr>
      <vt:lpstr>Aptos Narrow</vt:lpstr>
      <vt:lpstr>Arial</vt:lpstr>
      <vt:lpstr>Arial Black</vt:lpstr>
      <vt:lpstr>Arial Rounded MT Bold</vt:lpstr>
      <vt:lpstr>Berlin Sans FB Demi</vt:lpstr>
      <vt:lpstr>Calibri</vt:lpstr>
      <vt:lpstr>Century Gothic</vt:lpstr>
      <vt:lpstr>Trebuchet MS</vt:lpstr>
      <vt:lpstr>Wingdings 3</vt:lpstr>
      <vt:lpstr>Ion</vt:lpstr>
      <vt:lpstr>  Digital Portfolio  </vt:lpstr>
      <vt:lpstr>PROJECT TITLE:</vt:lpstr>
      <vt:lpstr>AGENDA:</vt:lpstr>
      <vt:lpstr>PROBLEM STATEMENT:</vt:lpstr>
      <vt:lpstr>PROJECT OVERVIEW:</vt:lpstr>
      <vt:lpstr>WHO ARE THE END USERS?</vt:lpstr>
      <vt:lpstr>          TOOLS AND TECHNIQUES:</vt:lpstr>
      <vt:lpstr>PowerPoint Presentation</vt:lpstr>
      <vt:lpstr>FEATURES AND FUNCTIONALITY:</vt:lpstr>
      <vt:lpstr>Results and screenshots:</vt:lpstr>
      <vt:lpstr>PowerPoint Presentation</vt:lpstr>
      <vt:lpstr>GITHUB AND PORTFOLIO LINK: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35</cp:revision>
  <dcterms:created xsi:type="dcterms:W3CDTF">2024-03-29T15:07:22Z</dcterms:created>
  <dcterms:modified xsi:type="dcterms:W3CDTF">2025-09-04T13:28:19Z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