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thew:Dropbox:Shit:Work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thew:Dropbox:Shit:Workbook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thew:Dropbox:Shit:Workbook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thew:Dropbox:Shit:Work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Sheet1!$L$18:$L$20</c:f>
              <c:strCache>
                <c:ptCount val="3"/>
                <c:pt idx="0">
                  <c:v>v1</c:v>
                </c:pt>
                <c:pt idx="1">
                  <c:v>v2</c:v>
                </c:pt>
                <c:pt idx="2">
                  <c:v>v3</c:v>
                </c:pt>
              </c:strCache>
            </c:strRef>
          </c:cat>
          <c:val>
            <c:numRef>
              <c:f>Sheet1!$M$18:$M$20</c:f>
              <c:numCache>
                <c:formatCode>0%</c:formatCode>
                <c:ptCount val="3"/>
                <c:pt idx="0" formatCode="0.00%">
                  <c:v>0.833</c:v>
                </c:pt>
                <c:pt idx="1">
                  <c:v>0.3</c:v>
                </c:pt>
                <c:pt idx="2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-2145893800"/>
        <c:axId val="-2145624776"/>
        <c:axId val="0"/>
      </c:bar3DChart>
      <c:catAx>
        <c:axId val="-21458938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624776"/>
        <c:crosses val="autoZero"/>
        <c:auto val="1"/>
        <c:lblAlgn val="ctr"/>
        <c:lblOffset val="100"/>
        <c:noMultiLvlLbl val="0"/>
      </c:catAx>
      <c:valAx>
        <c:axId val="-214562477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-21458938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Sheet1!$C$21:$C$23</c:f>
              <c:strCache>
                <c:ptCount val="3"/>
                <c:pt idx="0">
                  <c:v>v1</c:v>
                </c:pt>
                <c:pt idx="1">
                  <c:v>v2</c:v>
                </c:pt>
                <c:pt idx="2">
                  <c:v>v3</c:v>
                </c:pt>
              </c:strCache>
            </c:strRef>
          </c:cat>
          <c:val>
            <c:numRef>
              <c:f>Sheet1!$D$21:$D$23</c:f>
              <c:numCache>
                <c:formatCode>General</c:formatCode>
                <c:ptCount val="3"/>
                <c:pt idx="0">
                  <c:v>2.33</c:v>
                </c:pt>
                <c:pt idx="1">
                  <c:v>5.4</c:v>
                </c:pt>
                <c:pt idx="2">
                  <c:v>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-2144928120"/>
        <c:axId val="-2144827032"/>
        <c:axId val="0"/>
      </c:bar3DChart>
      <c:catAx>
        <c:axId val="-214492812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4827032"/>
        <c:crosses val="autoZero"/>
        <c:auto val="1"/>
        <c:lblAlgn val="ctr"/>
        <c:lblOffset val="100"/>
        <c:noMultiLvlLbl val="0"/>
      </c:catAx>
      <c:valAx>
        <c:axId val="-2144827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9281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Sheet1!$K$10:$K$12</c:f>
              <c:strCache>
                <c:ptCount val="3"/>
                <c:pt idx="0">
                  <c:v>v1</c:v>
                </c:pt>
                <c:pt idx="1">
                  <c:v>v2</c:v>
                </c:pt>
                <c:pt idx="2">
                  <c:v>v3</c:v>
                </c:pt>
              </c:strCache>
            </c:strRef>
          </c:cat>
          <c:val>
            <c:numRef>
              <c:f>Sheet1!$L$10:$L$12</c:f>
              <c:numCache>
                <c:formatCode>0%</c:formatCode>
                <c:ptCount val="3"/>
                <c:pt idx="0">
                  <c:v>0.5</c:v>
                </c:pt>
                <c:pt idx="1">
                  <c:v>0.6</c:v>
                </c:pt>
                <c:pt idx="2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110507880"/>
        <c:axId val="-2146272840"/>
        <c:axId val="0"/>
      </c:bar3DChart>
      <c:catAx>
        <c:axId val="21105078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6272840"/>
        <c:crosses val="autoZero"/>
        <c:auto val="1"/>
        <c:lblAlgn val="ctr"/>
        <c:lblOffset val="100"/>
        <c:noMultiLvlLbl val="0"/>
      </c:catAx>
      <c:valAx>
        <c:axId val="-214627284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10507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Sheet1!$C$10:$C$12</c:f>
              <c:strCache>
                <c:ptCount val="3"/>
                <c:pt idx="0">
                  <c:v>v1</c:v>
                </c:pt>
                <c:pt idx="1">
                  <c:v>v2</c:v>
                </c:pt>
                <c:pt idx="2">
                  <c:v>v3</c:v>
                </c:pt>
              </c:strCache>
            </c:strRef>
          </c:cat>
          <c:val>
            <c:numRef>
              <c:f>Sheet1!$D$10:$D$12</c:f>
              <c:numCache>
                <c:formatCode>0%</c:formatCode>
                <c:ptCount val="3"/>
                <c:pt idx="0" formatCode="0.00%">
                  <c:v>0.8333</c:v>
                </c:pt>
                <c:pt idx="1">
                  <c:v>0.7</c:v>
                </c:pt>
                <c:pt idx="2" formatCode="0.00%">
                  <c:v>0.8333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-2145938968"/>
        <c:axId val="-2145958920"/>
        <c:axId val="0"/>
      </c:bar3DChart>
      <c:catAx>
        <c:axId val="-214593896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958920"/>
        <c:crosses val="autoZero"/>
        <c:auto val="1"/>
        <c:lblAlgn val="ctr"/>
        <c:lblOffset val="100"/>
        <c:noMultiLvlLbl val="0"/>
      </c:catAx>
      <c:valAx>
        <c:axId val="-214595892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-21459389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Thursday, April 21, 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Thursday, April 21,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Thursday, April 21,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April 21, 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Thursday, April 21, 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Thursday, April 21, 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Thursday, April 21, 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Thursday, April 21, 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Thursday, April 21, 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Thursday, April 21, 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Thursday, April 21, 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Thursday, April 21,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CHIMICHANGA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Matt, Kevin, Kevin, Cody, Trevor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3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6691" y="598345"/>
            <a:ext cx="7543800" cy="914400"/>
          </a:xfrm>
        </p:spPr>
        <p:txBody>
          <a:bodyPr/>
          <a:lstStyle/>
          <a:p>
            <a:r>
              <a:rPr lang="en-US" dirty="0" smtClean="0"/>
              <a:t>SPRINT 3 REVIEW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5293" y="1844422"/>
            <a:ext cx="772647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Goals: 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Game Clock Timer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Difficulty “Phases”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Boss #1 Mechanics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Complete Sound Effects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All goals were met!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252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47691" y="533841"/>
            <a:ext cx="7543800" cy="914400"/>
          </a:xfrm>
        </p:spPr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850" y="4619210"/>
            <a:ext cx="78927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Working to get the game back </a:t>
            </a:r>
            <a:r>
              <a:rPr lang="en-US" sz="4000" dirty="0" smtClean="0"/>
              <a:t>on </a:t>
            </a:r>
            <a:r>
              <a:rPr lang="en-US" sz="4000" dirty="0" err="1" smtClean="0"/>
              <a:t>iOS</a:t>
            </a:r>
            <a:r>
              <a:rPr lang="en-US" sz="4000" dirty="0" smtClean="0"/>
              <a:t>, Android, Mac, and PC</a:t>
            </a:r>
            <a:r>
              <a:rPr lang="en-US" sz="4000" dirty="0" smtClean="0"/>
              <a:t>! </a:t>
            </a:r>
            <a:r>
              <a:rPr lang="en-US" sz="4000" dirty="0" smtClean="0"/>
              <a:t>(and Smart TV)</a:t>
            </a:r>
            <a:endParaRPr lang="en-US" sz="4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83850" y="2018029"/>
            <a:ext cx="83464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are currently working to resolve bugs in the HTML version</a:t>
            </a:r>
            <a:r>
              <a:rPr lang="is-I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058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percentage of players who experience technical difficulties</a:t>
            </a:r>
            <a:r>
              <a:rPr lang="en-US" dirty="0"/>
              <a:t> 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24534"/>
              </p:ext>
            </p:extLst>
          </p:nvPr>
        </p:nvGraphicFramePr>
        <p:xfrm>
          <a:off x="777240" y="273451"/>
          <a:ext cx="7365626" cy="3475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341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Time spent playing the app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784876"/>
              </p:ext>
            </p:extLst>
          </p:nvPr>
        </p:nvGraphicFramePr>
        <p:xfrm>
          <a:off x="777240" y="362837"/>
          <a:ext cx="7841330" cy="3930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802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% of people who would invite their friends</a:t>
            </a:r>
            <a:r>
              <a:rPr lang="en-US" dirty="0"/>
              <a:t> 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489465"/>
              </p:ext>
            </p:extLst>
          </p:nvPr>
        </p:nvGraphicFramePr>
        <p:xfrm>
          <a:off x="668128" y="560696"/>
          <a:ext cx="7436352" cy="3823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8099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334000"/>
            <a:ext cx="7543800" cy="914400"/>
          </a:xfrm>
        </p:spPr>
        <p:txBody>
          <a:bodyPr/>
          <a:lstStyle/>
          <a:p>
            <a:r>
              <a:rPr lang="en-US" dirty="0">
                <a:effectLst/>
              </a:rPr>
              <a:t>% of people who would replay the game at least once</a:t>
            </a:r>
            <a:r>
              <a:rPr lang="en-US" dirty="0"/>
              <a:t> 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165796"/>
              </p:ext>
            </p:extLst>
          </p:nvPr>
        </p:nvGraphicFramePr>
        <p:xfrm>
          <a:off x="777240" y="534618"/>
          <a:ext cx="7118825" cy="338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889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62282"/>
            <a:ext cx="7543800" cy="914400"/>
          </a:xfrm>
        </p:spPr>
        <p:txBody>
          <a:bodyPr/>
          <a:lstStyle/>
          <a:p>
            <a:r>
              <a:rPr lang="en-US" dirty="0" smtClean="0"/>
              <a:t>User Feedback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8970" y="1768831"/>
            <a:ext cx="808935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Desired Features:</a:t>
            </a:r>
          </a:p>
          <a:p>
            <a:endParaRPr lang="en-US" sz="3200" dirty="0"/>
          </a:p>
          <a:p>
            <a:r>
              <a:rPr lang="en-US" sz="3200" dirty="0" smtClean="0"/>
              <a:t>	</a:t>
            </a:r>
            <a:r>
              <a:rPr lang="en-US" sz="2400" dirty="0" smtClean="0"/>
              <a:t>“Blaster Upgrades”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“Add more objectives”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“Overall biggest improvement would be a point to the game. There is no real explanation of what you are doing or why you are doing it. The title gives none of this information “</a:t>
            </a:r>
          </a:p>
        </p:txBody>
      </p:sp>
    </p:spTree>
    <p:extLst>
      <p:ext uri="{BB962C8B-B14F-4D97-AF65-F5344CB8AC3E}">
        <p14:creationId xmlns:p14="http://schemas.microsoft.com/office/powerpoint/2010/main" val="50302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78" y="537872"/>
            <a:ext cx="7543800" cy="914400"/>
          </a:xfrm>
        </p:spPr>
        <p:txBody>
          <a:bodyPr/>
          <a:lstStyle/>
          <a:p>
            <a:r>
              <a:rPr lang="en-US" dirty="0" smtClean="0"/>
              <a:t>Goals for Next Sprint: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278" y="1980486"/>
            <a:ext cx="779596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REQUIRED: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Resolve Bugs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Main Menu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Global Scoreboard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Polish Final Prototype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Design Project Fair Presentation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r>
              <a:rPr lang="en-US" sz="2400" dirty="0" smtClean="0"/>
              <a:t>IF THERE IS TIME: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Power ups? 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Level 2, 3 </a:t>
            </a:r>
            <a:r>
              <a:rPr lang="en-US" sz="2400" dirty="0" err="1" smtClean="0"/>
              <a:t>etc</a:t>
            </a:r>
            <a:r>
              <a:rPr lang="is-IS" sz="2400" dirty="0" smtClean="0"/>
              <a:t>… 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89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29</TotalTime>
  <Words>119</Words>
  <Application>Microsoft Macintosh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Elemental</vt:lpstr>
      <vt:lpstr>CHIMICHANGA</vt:lpstr>
      <vt:lpstr>SPRINT 3 REVIEW</vt:lpstr>
      <vt:lpstr>DEMO </vt:lpstr>
      <vt:lpstr>percentage of players who experience technical difficulties </vt:lpstr>
      <vt:lpstr>Time spent playing the app</vt:lpstr>
      <vt:lpstr>% of people who would invite their friends </vt:lpstr>
      <vt:lpstr>% of people who would replay the game at least once </vt:lpstr>
      <vt:lpstr>User Feedback</vt:lpstr>
      <vt:lpstr>Goals for Next Sprint:</vt:lpstr>
    </vt:vector>
  </TitlesOfParts>
  <Company>PhoenixNAP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CHIMICHANGA</dc:title>
  <dc:creator>Matthew Doherty</dc:creator>
  <cp:lastModifiedBy>Matthew Doherty</cp:lastModifiedBy>
  <cp:revision>4</cp:revision>
  <dcterms:created xsi:type="dcterms:W3CDTF">2016-04-14T17:49:18Z</dcterms:created>
  <dcterms:modified xsi:type="dcterms:W3CDTF">2016-04-21T17:48:43Z</dcterms:modified>
</cp:coreProperties>
</file>