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Sheet1!$L$18:$L$19</c:f>
              <c:strCache>
                <c:ptCount val="2"/>
                <c:pt idx="0">
                  <c:v>v1</c:v>
                </c:pt>
                <c:pt idx="1">
                  <c:v>v2</c:v>
                </c:pt>
              </c:strCache>
            </c:strRef>
          </c:cat>
          <c:val>
            <c:numRef>
              <c:f>Sheet1!$M$18:$M$19</c:f>
              <c:numCache>
                <c:formatCode>0%</c:formatCode>
                <c:ptCount val="2"/>
                <c:pt idx="0" formatCode="0.00%">
                  <c:v>0.833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5608072"/>
        <c:axId val="2127055880"/>
        <c:axId val="0"/>
      </c:bar3DChart>
      <c:catAx>
        <c:axId val="2125608072"/>
        <c:scaling>
          <c:orientation val="minMax"/>
        </c:scaling>
        <c:delete val="0"/>
        <c:axPos val="b"/>
        <c:majorTickMark val="out"/>
        <c:minorTickMark val="none"/>
        <c:tickLblPos val="nextTo"/>
        <c:crossAx val="2127055880"/>
        <c:crosses val="autoZero"/>
        <c:auto val="1"/>
        <c:lblAlgn val="ctr"/>
        <c:lblOffset val="100"/>
        <c:noMultiLvlLbl val="0"/>
      </c:catAx>
      <c:valAx>
        <c:axId val="212705588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21256080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Sheet1!$C$21:$C$22</c:f>
              <c:strCache>
                <c:ptCount val="2"/>
                <c:pt idx="0">
                  <c:v>v1</c:v>
                </c:pt>
                <c:pt idx="1">
                  <c:v>v2</c:v>
                </c:pt>
              </c:strCache>
            </c:strRef>
          </c:cat>
          <c:val>
            <c:numRef>
              <c:f>Sheet1!$D$21:$D$22</c:f>
              <c:numCache>
                <c:formatCode>General</c:formatCode>
                <c:ptCount val="2"/>
                <c:pt idx="0">
                  <c:v>2.33</c:v>
                </c:pt>
                <c:pt idx="1">
                  <c:v>5.4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8169512"/>
        <c:axId val="2128084200"/>
        <c:axId val="0"/>
      </c:bar3DChart>
      <c:catAx>
        <c:axId val="2128169512"/>
        <c:scaling>
          <c:orientation val="minMax"/>
        </c:scaling>
        <c:delete val="0"/>
        <c:axPos val="b"/>
        <c:majorTickMark val="out"/>
        <c:minorTickMark val="none"/>
        <c:tickLblPos val="nextTo"/>
        <c:crossAx val="2128084200"/>
        <c:crosses val="autoZero"/>
        <c:auto val="1"/>
        <c:lblAlgn val="ctr"/>
        <c:lblOffset val="100"/>
        <c:noMultiLvlLbl val="0"/>
      </c:catAx>
      <c:valAx>
        <c:axId val="2128084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81695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Sheet1!$K$10:$K$11</c:f>
              <c:strCache>
                <c:ptCount val="2"/>
                <c:pt idx="0">
                  <c:v>v1</c:v>
                </c:pt>
                <c:pt idx="1">
                  <c:v>v2</c:v>
                </c:pt>
              </c:strCache>
            </c:strRef>
          </c:cat>
          <c:val>
            <c:numRef>
              <c:f>Sheet1!$L$10:$L$11</c:f>
              <c:numCache>
                <c:formatCode>0%</c:formatCode>
                <c:ptCount val="2"/>
                <c:pt idx="0">
                  <c:v>0.5</c:v>
                </c:pt>
                <c:pt idx="1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8206072"/>
        <c:axId val="2127736152"/>
        <c:axId val="0"/>
      </c:bar3DChart>
      <c:catAx>
        <c:axId val="2128206072"/>
        <c:scaling>
          <c:orientation val="minMax"/>
        </c:scaling>
        <c:delete val="0"/>
        <c:axPos val="b"/>
        <c:majorTickMark val="out"/>
        <c:minorTickMark val="none"/>
        <c:tickLblPos val="nextTo"/>
        <c:crossAx val="2127736152"/>
        <c:crosses val="autoZero"/>
        <c:auto val="1"/>
        <c:lblAlgn val="ctr"/>
        <c:lblOffset val="100"/>
        <c:noMultiLvlLbl val="0"/>
      </c:catAx>
      <c:valAx>
        <c:axId val="212773615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282060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Sheet1!$C$10:$C$11</c:f>
              <c:strCache>
                <c:ptCount val="2"/>
                <c:pt idx="0">
                  <c:v>v1</c:v>
                </c:pt>
                <c:pt idx="1">
                  <c:v>v2</c:v>
                </c:pt>
              </c:strCache>
            </c:strRef>
          </c:cat>
          <c:val>
            <c:numRef>
              <c:f>Sheet1!$D$10:$D$11</c:f>
              <c:numCache>
                <c:formatCode>0%</c:formatCode>
                <c:ptCount val="2"/>
                <c:pt idx="0" formatCode="0.00%">
                  <c:v>0.8333</c:v>
                </c:pt>
                <c:pt idx="1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36366680"/>
        <c:axId val="2037262392"/>
        <c:axId val="0"/>
      </c:bar3DChart>
      <c:catAx>
        <c:axId val="2036366680"/>
        <c:scaling>
          <c:orientation val="minMax"/>
        </c:scaling>
        <c:delete val="0"/>
        <c:axPos val="b"/>
        <c:majorTickMark val="out"/>
        <c:minorTickMark val="none"/>
        <c:tickLblPos val="nextTo"/>
        <c:crossAx val="2037262392"/>
        <c:crosses val="autoZero"/>
        <c:auto val="1"/>
        <c:lblAlgn val="ctr"/>
        <c:lblOffset val="100"/>
        <c:noMultiLvlLbl val="0"/>
      </c:catAx>
      <c:valAx>
        <c:axId val="203726239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2036366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April 14, 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April 14,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April 14,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April 14, 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April 14, 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April 14, 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April 14, 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April 14, 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April 14, 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April 14, 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Thursday, April 14, 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Thursday, April 14,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CHIMICHANGA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Matt, Kevin, Kevin, Cody, Trevor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3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0646" y="516371"/>
            <a:ext cx="7543800" cy="914400"/>
          </a:xfrm>
        </p:spPr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5293" y="2805024"/>
            <a:ext cx="7892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Now works on </a:t>
            </a:r>
            <a:r>
              <a:rPr lang="en-US" sz="4000" dirty="0" err="1" smtClean="0"/>
              <a:t>iOS</a:t>
            </a:r>
            <a:r>
              <a:rPr lang="en-US" sz="4000" dirty="0" smtClean="0"/>
              <a:t>, Android, Mac, and PC!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205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percentage of players who experience technical difficulties</a:t>
            </a:r>
            <a:r>
              <a:rPr lang="en-US" dirty="0"/>
              <a:t> 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319412"/>
              </p:ext>
            </p:extLst>
          </p:nvPr>
        </p:nvGraphicFramePr>
        <p:xfrm>
          <a:off x="2089436" y="7572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341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Time spent playing the app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633880"/>
              </p:ext>
            </p:extLst>
          </p:nvPr>
        </p:nvGraphicFramePr>
        <p:xfrm>
          <a:off x="1439263" y="840950"/>
          <a:ext cx="6332570" cy="3361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802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% of people who would invite their friends</a:t>
            </a:r>
            <a:r>
              <a:rPr lang="en-US" dirty="0"/>
              <a:t> 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613486"/>
              </p:ext>
            </p:extLst>
          </p:nvPr>
        </p:nvGraphicFramePr>
        <p:xfrm>
          <a:off x="1378782" y="878179"/>
          <a:ext cx="6408171" cy="3264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809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334000"/>
            <a:ext cx="7543800" cy="914400"/>
          </a:xfrm>
        </p:spPr>
        <p:txBody>
          <a:bodyPr/>
          <a:lstStyle/>
          <a:p>
            <a:r>
              <a:rPr lang="en-US" dirty="0">
                <a:effectLst/>
              </a:rPr>
              <a:t>% of people who would replay the game at least once</a:t>
            </a:r>
            <a:r>
              <a:rPr lang="en-US" dirty="0"/>
              <a:t> 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294982"/>
              </p:ext>
            </p:extLst>
          </p:nvPr>
        </p:nvGraphicFramePr>
        <p:xfrm>
          <a:off x="1303181" y="685799"/>
          <a:ext cx="6680336" cy="3622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889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22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6</TotalTime>
  <Words>54</Words>
  <Application>Microsoft Macintosh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CHIMICHANGA</vt:lpstr>
      <vt:lpstr>DEMO </vt:lpstr>
      <vt:lpstr>percentage of players who experience technical difficulties </vt:lpstr>
      <vt:lpstr>Time spent playing the app</vt:lpstr>
      <vt:lpstr>% of people who would invite their friends </vt:lpstr>
      <vt:lpstr>% of people who would replay the game at least once </vt:lpstr>
      <vt:lpstr>PowerPoint Presentation</vt:lpstr>
    </vt:vector>
  </TitlesOfParts>
  <Company>PhoenixNAP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CHIMICHANGA</dc:title>
  <dc:creator>Matthew Doherty</dc:creator>
  <cp:lastModifiedBy>Matthew Doherty</cp:lastModifiedBy>
  <cp:revision>1</cp:revision>
  <dcterms:created xsi:type="dcterms:W3CDTF">2016-04-14T17:49:18Z</dcterms:created>
  <dcterms:modified xsi:type="dcterms:W3CDTF">2016-04-14T17:55:30Z</dcterms:modified>
</cp:coreProperties>
</file>