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96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2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4028"/>
            <a:ext cx="8825658" cy="3329581"/>
          </a:xfrm>
        </p:spPr>
        <p:txBody>
          <a:bodyPr/>
          <a:lstStyle/>
          <a:p>
            <a:r>
              <a:rPr lang="en-US" dirty="0"/>
              <a:t>Codename: T-Rex</a:t>
            </a:r>
            <a:br>
              <a:rPr lang="en-US" dirty="0"/>
            </a:br>
            <a:r>
              <a:rPr lang="en-US" dirty="0"/>
              <a:t>Initial 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Bryan Wegener, </a:t>
            </a:r>
            <a:r>
              <a:rPr lang="en-US" dirty="0" err="1"/>
              <a:t>chris</a:t>
            </a:r>
            <a:r>
              <a:rPr lang="en-US" dirty="0"/>
              <a:t> slater, matt </a:t>
            </a:r>
            <a:r>
              <a:rPr lang="en-US" dirty="0" err="1"/>
              <a:t>babasick</a:t>
            </a:r>
            <a:r>
              <a:rPr lang="en-US" dirty="0"/>
              <a:t>, </a:t>
            </a:r>
            <a:r>
              <a:rPr lang="en-US" dirty="0" err="1"/>
              <a:t>ryan</a:t>
            </a:r>
            <a:r>
              <a:rPr lang="en-US" dirty="0"/>
              <a:t> </a:t>
            </a:r>
            <a:r>
              <a:rPr lang="en-US" dirty="0" err="1"/>
              <a:t>mcginn</a:t>
            </a:r>
            <a:r>
              <a:rPr lang="en-US" dirty="0"/>
              <a:t>, &amp; </a:t>
            </a:r>
            <a:r>
              <a:rPr lang="en-US" dirty="0" err="1"/>
              <a:t>bryan</a:t>
            </a:r>
            <a:r>
              <a:rPr lang="en-US" dirty="0"/>
              <a:t> fletcher</a:t>
            </a:r>
          </a:p>
        </p:txBody>
      </p:sp>
    </p:spTree>
    <p:extLst>
      <p:ext uri="{BB962C8B-B14F-4D97-AF65-F5344CB8AC3E}">
        <p14:creationId xmlns:p14="http://schemas.microsoft.com/office/powerpoint/2010/main" val="23043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Background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81" y="2069431"/>
            <a:ext cx="4377781" cy="37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Breathalyzer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46157"/>
            <a:ext cx="4023635" cy="415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0" y="2346157"/>
            <a:ext cx="4158631" cy="4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26149"/>
            <a:ext cx="4418141" cy="427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23" y="2171852"/>
            <a:ext cx="4268827" cy="43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to Use our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03628"/>
            <a:ext cx="4663401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70" y="2203628"/>
            <a:ext cx="4232012" cy="43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Codename: T-Rex Initial Survey Results</vt:lpstr>
      <vt:lpstr>Customer Background</vt:lpstr>
      <vt:lpstr>Previous Breathalyzer Use</vt:lpstr>
      <vt:lpstr>Customer Story</vt:lpstr>
      <vt:lpstr>Likelihood to Use our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T-Rex Initial Survey Results</dc:title>
  <dc:creator>Bryan</dc:creator>
  <cp:lastModifiedBy>Bryan</cp:lastModifiedBy>
  <cp:revision>2</cp:revision>
  <dcterms:created xsi:type="dcterms:W3CDTF">2016-05-04T08:04:33Z</dcterms:created>
  <dcterms:modified xsi:type="dcterms:W3CDTF">2016-05-04T08:11:50Z</dcterms:modified>
</cp:coreProperties>
</file>