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03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42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4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2E91-0AE1-441C-BE33-B1BD3A73DB5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5C53CA-011C-4D69-A6AB-C977CBE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247" y="2179943"/>
            <a:ext cx="9642196" cy="1646302"/>
          </a:xfrm>
        </p:spPr>
        <p:txBody>
          <a:bodyPr/>
          <a:lstStyle/>
          <a:p>
            <a:pPr algn="l"/>
            <a:r>
              <a:rPr lang="en-US" dirty="0"/>
              <a:t>Codename: Unstoppable T-Rex</a:t>
            </a:r>
            <a:br>
              <a:rPr lang="en-US" dirty="0"/>
            </a:br>
            <a:r>
              <a:rPr lang="en-US" dirty="0"/>
              <a:t>Initial Application Mock-up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/>
              <a:t>Bryan Wegener, Chris Slater, Matt </a:t>
            </a:r>
            <a:r>
              <a:rPr lang="en-US" sz="2400" dirty="0" err="1"/>
              <a:t>Babasick</a:t>
            </a:r>
            <a:r>
              <a:rPr lang="en-US" sz="2400" dirty="0"/>
              <a:t>, </a:t>
            </a:r>
          </a:p>
          <a:p>
            <a:pPr algn="l"/>
            <a:r>
              <a:rPr lang="en-US" sz="2400" dirty="0"/>
              <a:t>Ryan McGinn, &amp; Bryan Fletcher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22" y="609600"/>
            <a:ext cx="3153080" cy="60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76" y="609600"/>
            <a:ext cx="3154680" cy="60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9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79" y="609600"/>
            <a:ext cx="3151257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70" y="609599"/>
            <a:ext cx="3151257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BAC Reader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96" y="609599"/>
            <a:ext cx="3151257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7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BAC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69" y="609599"/>
            <a:ext cx="3151257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7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Over-the-limit BAC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27" y="609599"/>
            <a:ext cx="3151257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Explanation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96" y="609599"/>
            <a:ext cx="3151257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8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36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Codename: Unstoppable T-Rex Initial Application Mock-up</vt:lpstr>
      <vt:lpstr>Welcome Screen</vt:lpstr>
      <vt:lpstr>Menu</vt:lpstr>
      <vt:lpstr>My Profile</vt:lpstr>
      <vt:lpstr>History</vt:lpstr>
      <vt:lpstr>Connect BAC Reader</vt:lpstr>
      <vt:lpstr>Legal BAC Level</vt:lpstr>
      <vt:lpstr>Over-the-limit BAC Level</vt:lpstr>
      <vt:lpstr>Results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Unstoppable T-Rex Initial Application Mock-up</dc:title>
  <dc:creator>Bryan</dc:creator>
  <cp:lastModifiedBy>Bryan</cp:lastModifiedBy>
  <cp:revision>3</cp:revision>
  <dcterms:created xsi:type="dcterms:W3CDTF">2016-05-04T08:13:34Z</dcterms:created>
  <dcterms:modified xsi:type="dcterms:W3CDTF">2016-05-04T08:23:34Z</dcterms:modified>
</cp:coreProperties>
</file>