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31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8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2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9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4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2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4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2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3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0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D4E06-3E26-47AC-9BC0-6283FE3EE68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6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FriendZone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0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FriendZone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we offer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While attending college, it can be difficult to find friends with similar interest. With the busy day-to-day of classes, homework, meetings, and work the </a:t>
            </a:r>
            <a:r>
              <a:rPr lang="en-US" dirty="0" err="1" smtClean="0"/>
              <a:t>FriendZone</a:t>
            </a:r>
            <a:r>
              <a:rPr lang="en-US" dirty="0" smtClean="0"/>
              <a:t> application can bring people together. </a:t>
            </a:r>
            <a:r>
              <a:rPr lang="en-US" dirty="0" err="1" smtClean="0"/>
              <a:t>FriendZone</a:t>
            </a:r>
            <a:r>
              <a:rPr lang="en-US" dirty="0" smtClean="0"/>
              <a:t> is a mobile application that will help ASU students find people with similar interests and create friendships through social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1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853" y="1600200"/>
            <a:ext cx="231729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715" y="1600200"/>
            <a:ext cx="236556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03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179" y="1600200"/>
            <a:ext cx="235664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179" y="1663505"/>
            <a:ext cx="235664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676400" y="2463579"/>
            <a:ext cx="1600200" cy="1333008"/>
            <a:chOff x="5867400" y="2590800"/>
            <a:chExt cx="1600200" cy="1333008"/>
          </a:xfrm>
        </p:grpSpPr>
        <p:sp>
          <p:nvSpPr>
            <p:cNvPr id="7" name="TextBox 6"/>
            <p:cNvSpPr txBox="1"/>
            <p:nvPr/>
          </p:nvSpPr>
          <p:spPr>
            <a:xfrm>
              <a:off x="5867400" y="2590800"/>
              <a:ext cx="1600200" cy="369332"/>
            </a:xfrm>
            <a:prstGeom prst="rect">
              <a:avLst/>
            </a:prstGeom>
            <a:solidFill>
              <a:schemeClr val="accent2">
                <a:lumMod val="75000"/>
                <a:alpha val="82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Activities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7400" y="3200400"/>
              <a:ext cx="685800" cy="276999"/>
            </a:xfrm>
            <a:prstGeom prst="rect">
              <a:avLst/>
            </a:prstGeom>
            <a:solidFill>
              <a:schemeClr val="accent1">
                <a:alpha val="5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Bowling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05600" y="3214300"/>
              <a:ext cx="685800" cy="276999"/>
            </a:xfrm>
            <a:prstGeom prst="rect">
              <a:avLst/>
            </a:prstGeom>
            <a:solidFill>
              <a:schemeClr val="accent1">
                <a:alpha val="5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Sudoku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08809" y="3649488"/>
              <a:ext cx="685800" cy="274320"/>
            </a:xfrm>
            <a:prstGeom prst="rect">
              <a:avLst/>
            </a:prstGeom>
            <a:solidFill>
              <a:schemeClr val="accent1">
                <a:alpha val="5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Whittling</a:t>
              </a:r>
              <a:endParaRPr 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67400" y="3649488"/>
              <a:ext cx="685800" cy="274320"/>
            </a:xfrm>
            <a:prstGeom prst="rect">
              <a:avLst/>
            </a:prstGeom>
            <a:solidFill>
              <a:schemeClr val="accent1">
                <a:alpha val="5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Coloring</a:t>
              </a:r>
              <a:endParaRPr lang="en-US" sz="11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7400" y="2541767"/>
            <a:ext cx="1638300" cy="2486024"/>
            <a:chOff x="1676400" y="2590800"/>
            <a:chExt cx="1638300" cy="2486024"/>
          </a:xfrm>
        </p:grpSpPr>
        <p:sp>
          <p:nvSpPr>
            <p:cNvPr id="6" name="TextBox 5"/>
            <p:cNvSpPr txBox="1"/>
            <p:nvPr/>
          </p:nvSpPr>
          <p:spPr>
            <a:xfrm>
              <a:off x="1676400" y="2590800"/>
              <a:ext cx="1600200" cy="369332"/>
            </a:xfrm>
            <a:prstGeom prst="rect">
              <a:avLst/>
            </a:prstGeom>
            <a:solidFill>
              <a:schemeClr val="accent2">
                <a:lumMod val="75000"/>
                <a:alpha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Bowling </a:t>
              </a:r>
              <a:endParaRPr lang="en-US" dirty="0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212" y="3926487"/>
              <a:ext cx="1576388" cy="115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676400" y="3212276"/>
              <a:ext cx="800100" cy="430887"/>
            </a:xfrm>
            <a:prstGeom prst="rect">
              <a:avLst/>
            </a:prstGeom>
            <a:solidFill>
              <a:schemeClr val="accent1">
                <a:alpha val="5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Create </a:t>
              </a:r>
              <a:br>
                <a:rPr lang="en-US" sz="1100" dirty="0" smtClean="0"/>
              </a:br>
              <a:r>
                <a:rPr lang="en-US" sz="1100" dirty="0" smtClean="0"/>
                <a:t>An Event</a:t>
              </a:r>
              <a:endParaRPr lang="en-US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4600" y="3214300"/>
              <a:ext cx="800100" cy="430887"/>
            </a:xfrm>
            <a:prstGeom prst="rect">
              <a:avLst/>
            </a:prstGeom>
            <a:solidFill>
              <a:schemeClr val="accent1">
                <a:alpha val="5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Join </a:t>
              </a:r>
              <a:br>
                <a:rPr lang="en-US" sz="1100" dirty="0" smtClean="0"/>
              </a:br>
              <a:r>
                <a:rPr lang="en-US" sz="1100" dirty="0" smtClean="0"/>
                <a:t>An Event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508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1"/>
            <a:ext cx="80772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We will use 2 metrics:</a:t>
            </a:r>
          </a:p>
          <a:p>
            <a:r>
              <a:rPr lang="en-US" sz="1600" dirty="0" smtClean="0"/>
              <a:t>The % of surveyed users who sign up for our service. </a:t>
            </a:r>
          </a:p>
          <a:p>
            <a:r>
              <a:rPr lang="en-US" sz="1600" dirty="0" smtClean="0"/>
              <a:t>The % of people who found an activity in our current list of activities that they would choose to join.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429000" cy="2620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March 31, 2016, Baseline Measurement:</a:t>
            </a:r>
          </a:p>
          <a:p>
            <a:r>
              <a:rPr lang="en-US" sz="1400" dirty="0" smtClean="0"/>
              <a:t>The % of survey users who signed up for our service = 0%.</a:t>
            </a:r>
          </a:p>
          <a:p>
            <a:r>
              <a:rPr lang="en-US" sz="1400" dirty="0" smtClean="0"/>
              <a:t>The % of people who found an activity = N/A</a:t>
            </a:r>
            <a:endParaRPr lang="en-US" sz="14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2819400"/>
            <a:ext cx="3886200" cy="262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April 7, 2016, Measurement:</a:t>
            </a:r>
          </a:p>
          <a:p>
            <a:r>
              <a:rPr lang="en-US" sz="1400" dirty="0" smtClean="0"/>
              <a:t>The % of survey users who signed up for our service = 20%.</a:t>
            </a:r>
          </a:p>
          <a:p>
            <a:r>
              <a:rPr lang="en-US" sz="1400" dirty="0" smtClean="0"/>
              <a:t>The % of people who found an activity = N/A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225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170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FriendZone</vt:lpstr>
      <vt:lpstr>FriendZone What we offer</vt:lpstr>
      <vt:lpstr>PowerPoint Presentation</vt:lpstr>
      <vt:lpstr>PowerPoint Presentation</vt:lpstr>
      <vt:lpstr>Metrics</vt:lpstr>
    </vt:vector>
  </TitlesOfParts>
  <Company>Enterprise Call Center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FriendZone</dc:title>
  <dc:creator>Kummetz, William K</dc:creator>
  <cp:lastModifiedBy>Kummetz, William K</cp:lastModifiedBy>
  <cp:revision>3</cp:revision>
  <dcterms:created xsi:type="dcterms:W3CDTF">2016-04-07T00:51:36Z</dcterms:created>
  <dcterms:modified xsi:type="dcterms:W3CDTF">2016-04-07T01:17:10Z</dcterms:modified>
</cp:coreProperties>
</file>