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3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% of users who signed up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Sheet1!$B$1:$D$1</c:f>
              <c:numCache>
                <c:formatCode>[$-409]mmmm\ d\,\ yyyy;@</c:formatCode>
                <c:ptCount val="3"/>
                <c:pt idx="0">
                  <c:v>42460</c:v>
                </c:pt>
                <c:pt idx="1">
                  <c:v>42467</c:v>
                </c:pt>
                <c:pt idx="2">
                  <c:v>42474</c:v>
                </c:pt>
              </c:numCache>
            </c:numRef>
          </c:cat>
          <c:val>
            <c:numRef>
              <c:f>Sheet1!$B$2:$D$2</c:f>
              <c:numCache>
                <c:formatCode>General</c:formatCode>
                <c:ptCount val="3"/>
                <c:pt idx="0">
                  <c:v>0</c:v>
                </c:pt>
                <c:pt idx="1">
                  <c:v>20</c:v>
                </c:pt>
                <c:pt idx="2">
                  <c:v>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% of people who found an activity</c:v>
                </c:pt>
              </c:strCache>
            </c:strRef>
          </c:tx>
          <c:cat>
            <c:numRef>
              <c:f>Sheet1!$B$1:$D$1</c:f>
              <c:numCache>
                <c:formatCode>[$-409]mmmm\ d\,\ yyyy;@</c:formatCode>
                <c:ptCount val="3"/>
                <c:pt idx="0">
                  <c:v>42460</c:v>
                </c:pt>
                <c:pt idx="1">
                  <c:v>42467</c:v>
                </c:pt>
                <c:pt idx="2">
                  <c:v>42474</c:v>
                </c:pt>
              </c:numCache>
            </c:numRef>
          </c:cat>
          <c:val>
            <c:numRef>
              <c:f>Sheet1!$B$3:$D$3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231936"/>
        <c:axId val="72241920"/>
      </c:lineChart>
      <c:dateAx>
        <c:axId val="72231936"/>
        <c:scaling>
          <c:orientation val="minMax"/>
          <c:max val="42474"/>
          <c:min val="42460"/>
        </c:scaling>
        <c:delete val="0"/>
        <c:axPos val="b"/>
        <c:numFmt formatCode="[$-409]mmmm\ d\,\ yyyy;@" sourceLinked="1"/>
        <c:majorTickMark val="out"/>
        <c:minorTickMark val="none"/>
        <c:tickLblPos val="nextTo"/>
        <c:crossAx val="72241920"/>
        <c:crosses val="autoZero"/>
        <c:auto val="1"/>
        <c:lblOffset val="100"/>
        <c:baseTimeUnit val="days"/>
        <c:majorUnit val="7"/>
        <c:majorTimeUnit val="days"/>
        <c:minorUnit val="1"/>
        <c:minorTimeUnit val="days"/>
      </c:dateAx>
      <c:valAx>
        <c:axId val="72241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2231936"/>
        <c:crosses val="autoZero"/>
        <c:crossBetween val="between"/>
        <c:majorUnit val="10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4E06-3E26-47AC-9BC0-6283FE3EE6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C8D4E06-3E26-47AC-9BC0-6283FE3EE68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0C11227-CA92-436C-9E26-AA598D7C6A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FriendZone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35814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Clementine Eckert</a:t>
            </a:r>
          </a:p>
          <a:p>
            <a:r>
              <a:rPr lang="en-US" dirty="0" smtClean="0"/>
              <a:t>William Kummetz</a:t>
            </a:r>
          </a:p>
          <a:p>
            <a:r>
              <a:rPr lang="en-US" dirty="0" smtClean="0"/>
              <a:t>Mario Mendez</a:t>
            </a:r>
          </a:p>
          <a:p>
            <a:r>
              <a:rPr lang="en-US" dirty="0" smtClean="0"/>
              <a:t>Alex Poon</a:t>
            </a:r>
          </a:p>
          <a:p>
            <a:r>
              <a:rPr lang="en-US" dirty="0" smtClean="0"/>
              <a:t>Kevin Welty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0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0104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FriendZone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we offer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57400"/>
            <a:ext cx="7520940" cy="26230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While attending college, it can be difficult to find friends with similar interest.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smtClean="0"/>
              <a:t>the busy day-to-day of classes, homework, meetings, and work the </a:t>
            </a:r>
            <a:r>
              <a:rPr lang="en-US" dirty="0" err="1" smtClean="0"/>
              <a:t>FriendZone</a:t>
            </a:r>
            <a:r>
              <a:rPr lang="en-US" dirty="0" smtClean="0"/>
              <a:t> application can bring people together. </a:t>
            </a:r>
            <a:r>
              <a:rPr lang="en-US" dirty="0" err="1" smtClean="0"/>
              <a:t>FriendZone</a:t>
            </a:r>
            <a:r>
              <a:rPr lang="en-US" dirty="0" smtClean="0"/>
              <a:t> is a mobile </a:t>
            </a:r>
            <a:r>
              <a:rPr lang="en-US" dirty="0" smtClean="0"/>
              <a:t>application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that will help ASU students find people with similar interests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 </a:t>
            </a:r>
            <a:r>
              <a:rPr lang="en-US" dirty="0" smtClean="0"/>
              <a:t>friendships through social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1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2152" y="1096963"/>
            <a:ext cx="1940746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0219" y="1096963"/>
            <a:ext cx="1901138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3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5814" y="1096963"/>
            <a:ext cx="1933422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77" y="1096963"/>
            <a:ext cx="1933422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673191" y="1915776"/>
            <a:ext cx="1527209" cy="1333008"/>
            <a:chOff x="5867400" y="2590800"/>
            <a:chExt cx="1527209" cy="1333008"/>
          </a:xfrm>
        </p:grpSpPr>
        <p:sp>
          <p:nvSpPr>
            <p:cNvPr id="7" name="TextBox 6"/>
            <p:cNvSpPr txBox="1"/>
            <p:nvPr/>
          </p:nvSpPr>
          <p:spPr>
            <a:xfrm>
              <a:off x="5867400" y="2590800"/>
              <a:ext cx="1524000" cy="338554"/>
            </a:xfrm>
            <a:prstGeom prst="rect">
              <a:avLst/>
            </a:prstGeom>
            <a:solidFill>
              <a:schemeClr val="accent2">
                <a:lumMod val="75000"/>
                <a:alpha val="82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Activities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7400" y="3200400"/>
              <a:ext cx="685800" cy="276999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Bowling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05600" y="3214300"/>
              <a:ext cx="685800" cy="276999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Sudoku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08809" y="3649488"/>
              <a:ext cx="685800" cy="274320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Whittling</a:t>
              </a:r>
              <a:endParaRPr 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7400" y="3649488"/>
              <a:ext cx="685800" cy="274320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Coloring</a:t>
              </a:r>
              <a:endParaRPr lang="en-US" sz="11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38800" y="1875093"/>
            <a:ext cx="1310474" cy="2116692"/>
            <a:chOff x="1676400" y="2590800"/>
            <a:chExt cx="1638300" cy="2486024"/>
          </a:xfrm>
        </p:grpSpPr>
        <p:sp>
          <p:nvSpPr>
            <p:cNvPr id="6" name="TextBox 5"/>
            <p:cNvSpPr txBox="1"/>
            <p:nvPr/>
          </p:nvSpPr>
          <p:spPr>
            <a:xfrm>
              <a:off x="1676400" y="2590800"/>
              <a:ext cx="1600200" cy="433775"/>
            </a:xfrm>
            <a:prstGeom prst="rect">
              <a:avLst/>
            </a:prstGeom>
            <a:solidFill>
              <a:schemeClr val="accent2">
                <a:lumMod val="75000"/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Bowling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212" y="3926487"/>
              <a:ext cx="1576388" cy="115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676400" y="3212276"/>
              <a:ext cx="800100" cy="430887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Create </a:t>
              </a:r>
              <a:br>
                <a:rPr lang="en-US" sz="900" dirty="0" smtClean="0"/>
              </a:br>
              <a:r>
                <a:rPr lang="en-US" sz="900" dirty="0" smtClean="0"/>
                <a:t>An Event</a:t>
              </a:r>
              <a:endParaRPr lang="en-US" sz="9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4600" y="3214300"/>
              <a:ext cx="800100" cy="430887"/>
            </a:xfrm>
            <a:prstGeom prst="rect">
              <a:avLst/>
            </a:prstGeom>
            <a:solidFill>
              <a:schemeClr val="accent1">
                <a:alpha val="5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Join </a:t>
              </a:r>
              <a:br>
                <a:rPr lang="en-US" sz="900" dirty="0" smtClean="0"/>
              </a:br>
              <a:r>
                <a:rPr lang="en-US" sz="900" dirty="0" smtClean="0"/>
                <a:t>An Event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508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20" y="1096963"/>
            <a:ext cx="2087609" cy="371316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983" y="1096963"/>
            <a:ext cx="2087609" cy="37131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20" y="1096963"/>
            <a:ext cx="2087609" cy="37131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983" y="1096963"/>
            <a:ext cx="2087609" cy="3713162"/>
          </a:xfrm>
        </p:spPr>
      </p:pic>
    </p:spTree>
    <p:extLst>
      <p:ext uri="{BB962C8B-B14F-4D97-AF65-F5344CB8AC3E}">
        <p14:creationId xmlns:p14="http://schemas.microsoft.com/office/powerpoint/2010/main" val="291235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20" y="1096963"/>
            <a:ext cx="2087609" cy="3713162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983" y="1096963"/>
            <a:ext cx="2087609" cy="3713162"/>
          </a:xfrm>
        </p:spPr>
      </p:pic>
    </p:spTree>
    <p:extLst>
      <p:ext uri="{BB962C8B-B14F-4D97-AF65-F5344CB8AC3E}">
        <p14:creationId xmlns:p14="http://schemas.microsoft.com/office/powerpoint/2010/main" val="41037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20" y="1096963"/>
            <a:ext cx="2087609" cy="37131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3011269"/>
            <a:ext cx="1828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/>
              <a:t>Come join us for a great time at AMF lanes for games of bowling! 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66965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1"/>
            <a:ext cx="80772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We will use 2 metrics:</a:t>
            </a:r>
          </a:p>
          <a:p>
            <a:r>
              <a:rPr lang="en-US" sz="1600" dirty="0" smtClean="0"/>
              <a:t>The % of surveyed users who sign up for our service. </a:t>
            </a:r>
          </a:p>
          <a:p>
            <a:r>
              <a:rPr lang="en-US" sz="1600" dirty="0" smtClean="0"/>
              <a:t>The % of people who found an activity in our current list of activities that they would choose to join.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2819400"/>
            <a:ext cx="3886200" cy="262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April </a:t>
            </a:r>
            <a:r>
              <a:rPr lang="en-US" sz="1400" dirty="0" smtClean="0"/>
              <a:t>14, </a:t>
            </a:r>
            <a:r>
              <a:rPr lang="en-US" sz="1400" dirty="0" smtClean="0"/>
              <a:t>2016, Measurement:</a:t>
            </a:r>
          </a:p>
          <a:p>
            <a:r>
              <a:rPr lang="en-US" sz="1400" dirty="0" smtClean="0"/>
              <a:t>The % of survey users who signed up for our service </a:t>
            </a:r>
            <a:r>
              <a:rPr lang="en-US" sz="1400" dirty="0" smtClean="0"/>
              <a:t>increased by 13% from the previous measurement from 20% to </a:t>
            </a:r>
            <a:r>
              <a:rPr lang="en-US" sz="1400" dirty="0" smtClean="0"/>
              <a:t>33</a:t>
            </a:r>
            <a:r>
              <a:rPr lang="en-US" sz="1400" dirty="0" smtClean="0"/>
              <a:t>%.</a:t>
            </a:r>
            <a:endParaRPr lang="en-US" sz="1400" dirty="0" smtClean="0"/>
          </a:p>
          <a:p>
            <a:r>
              <a:rPr lang="en-US" sz="1400" dirty="0" smtClean="0"/>
              <a:t>The % of people who found an activity </a:t>
            </a:r>
            <a:r>
              <a:rPr lang="en-US" sz="1400" dirty="0"/>
              <a:t>increased by </a:t>
            </a:r>
            <a:r>
              <a:rPr lang="en-US" sz="1400" dirty="0" smtClean="0"/>
              <a:t>33</a:t>
            </a:r>
            <a:r>
              <a:rPr lang="en-US" sz="1400" dirty="0"/>
              <a:t>% from the previous measurement from </a:t>
            </a:r>
            <a:r>
              <a:rPr lang="en-US" sz="1400" dirty="0" smtClean="0"/>
              <a:t>0</a:t>
            </a:r>
            <a:r>
              <a:rPr lang="en-US" sz="1400" dirty="0"/>
              <a:t>% to 33%.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788599"/>
              </p:ext>
            </p:extLst>
          </p:nvPr>
        </p:nvGraphicFramePr>
        <p:xfrm>
          <a:off x="609600" y="2667000"/>
          <a:ext cx="38862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2255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81</TotalTime>
  <Words>148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FriendZone</vt:lpstr>
      <vt:lpstr>FriendZone What we offer</vt:lpstr>
      <vt:lpstr>Prototype 1</vt:lpstr>
      <vt:lpstr>PowerPoint Presentation</vt:lpstr>
      <vt:lpstr>Prototype 2</vt:lpstr>
      <vt:lpstr>PowerPoint Presentation</vt:lpstr>
      <vt:lpstr>PowerPoint Presentation</vt:lpstr>
      <vt:lpstr>PowerPoint Presentation</vt:lpstr>
      <vt:lpstr>Metrics</vt:lpstr>
    </vt:vector>
  </TitlesOfParts>
  <Company>Enterprise Call Center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FriendZone</dc:title>
  <dc:creator>Kummetz, William K</dc:creator>
  <cp:lastModifiedBy>Kummetz, William K</cp:lastModifiedBy>
  <cp:revision>7</cp:revision>
  <dcterms:created xsi:type="dcterms:W3CDTF">2016-04-07T00:51:36Z</dcterms:created>
  <dcterms:modified xsi:type="dcterms:W3CDTF">2016-04-14T04:33:35Z</dcterms:modified>
</cp:coreProperties>
</file>