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% of users who signed up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Sheet1!$B$1:$D$1</c:f>
              <c:numCache>
                <c:formatCode>[$-409]mmmm\ d\,\ yyyy;@</c:formatCode>
                <c:ptCount val="3"/>
                <c:pt idx="0">
                  <c:v>42460</c:v>
                </c:pt>
                <c:pt idx="1">
                  <c:v>42467</c:v>
                </c:pt>
                <c:pt idx="2">
                  <c:v>42474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% of people who found an activity</c:v>
                </c:pt>
              </c:strCache>
            </c:strRef>
          </c:tx>
          <c:cat>
            <c:numRef>
              <c:f>Sheet1!$B$1:$D$1</c:f>
              <c:numCache>
                <c:formatCode>[$-409]mmmm\ d\,\ yyyy;@</c:formatCode>
                <c:ptCount val="3"/>
                <c:pt idx="0">
                  <c:v>42460</c:v>
                </c:pt>
                <c:pt idx="1">
                  <c:v>42467</c:v>
                </c:pt>
                <c:pt idx="2">
                  <c:v>42474</c:v>
                </c:pt>
              </c:numCache>
            </c:numRef>
          </c:cat>
          <c:val>
            <c:numRef>
              <c:f>Sheet1!$B$3:$D$3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58400"/>
        <c:axId val="57959936"/>
      </c:lineChart>
      <c:dateAx>
        <c:axId val="57958400"/>
        <c:scaling>
          <c:orientation val="minMax"/>
          <c:max val="42474"/>
          <c:min val="42460"/>
        </c:scaling>
        <c:delete val="0"/>
        <c:axPos val="b"/>
        <c:numFmt formatCode="[$-409]mmmm\ d\,\ yyyy;@" sourceLinked="1"/>
        <c:majorTickMark val="out"/>
        <c:minorTickMark val="none"/>
        <c:tickLblPos val="nextTo"/>
        <c:crossAx val="57959936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5795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958400"/>
        <c:crosses val="autoZero"/>
        <c:crossBetween val="between"/>
        <c:majorUnit val="1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8D4E06-3E26-47AC-9BC0-6283FE3EE68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Clementine Eckert</a:t>
            </a:r>
          </a:p>
          <a:p>
            <a:r>
              <a:rPr lang="en-US" dirty="0" smtClean="0"/>
              <a:t>William Kummetz</a:t>
            </a:r>
          </a:p>
          <a:p>
            <a:r>
              <a:rPr lang="en-US" dirty="0" smtClean="0"/>
              <a:t>Mario Mendez</a:t>
            </a:r>
          </a:p>
          <a:p>
            <a:r>
              <a:rPr lang="en-US" dirty="0" smtClean="0"/>
              <a:t>Alex Poon</a:t>
            </a:r>
          </a:p>
          <a:p>
            <a:r>
              <a:rPr lang="en-US" dirty="0" smtClean="0"/>
              <a:t>Kevin Welty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FriendZone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20940" cy="26230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While attending college, it can be difficult to find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friends </a:t>
            </a:r>
            <a:r>
              <a:rPr lang="en-US" dirty="0" smtClean="0"/>
              <a:t>with similar interest. </a:t>
            </a:r>
            <a:br>
              <a:rPr lang="en-US" dirty="0" smtClean="0"/>
            </a:br>
            <a:r>
              <a:rPr lang="en-US" dirty="0" smtClean="0"/>
              <a:t>With the busy day-to-day of classes, homework, meetings, and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FriendZone</a:t>
            </a:r>
            <a:r>
              <a:rPr lang="en-US" dirty="0" smtClean="0"/>
              <a:t> application can bring people together.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FriendZone</a:t>
            </a:r>
            <a:r>
              <a:rPr lang="en-US" dirty="0" smtClean="0"/>
              <a:t> </a:t>
            </a:r>
            <a:r>
              <a:rPr lang="en-US" dirty="0" smtClean="0"/>
              <a:t>is a mobile </a:t>
            </a:r>
            <a:r>
              <a:rPr lang="en-US" dirty="0" smtClean="0"/>
              <a:t>application </a:t>
            </a:r>
            <a:r>
              <a:rPr lang="en-US" dirty="0" smtClean="0"/>
              <a:t>that will help ASU </a:t>
            </a:r>
            <a:r>
              <a:rPr lang="en-US" dirty="0" smtClean="0"/>
              <a:t>students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find people with similar interests and </a:t>
            </a:r>
            <a:br>
              <a:rPr lang="en-US" dirty="0" smtClean="0"/>
            </a:br>
            <a:r>
              <a:rPr lang="en-US" dirty="0" smtClean="0"/>
              <a:t>create friendships through social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152" y="1096963"/>
            <a:ext cx="1940746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219" y="1096963"/>
            <a:ext cx="19011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814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77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73191" y="1915776"/>
            <a:ext cx="1527209" cy="1274132"/>
            <a:chOff x="5867400" y="2590800"/>
            <a:chExt cx="1527209" cy="1274132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2590800"/>
              <a:ext cx="1524000" cy="338554"/>
            </a:xfrm>
            <a:prstGeom prst="rect">
              <a:avLst/>
            </a:prstGeom>
            <a:solidFill>
              <a:schemeClr val="accent2">
                <a:lumMod val="75000"/>
                <a:alpha val="8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Activities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200400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Bowling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3214300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Sudoku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8809" y="3649488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Whittling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649488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Coloring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1875093"/>
            <a:ext cx="1310474" cy="2116692"/>
            <a:chOff x="1676400" y="2590800"/>
            <a:chExt cx="1638300" cy="2486024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590800"/>
              <a:ext cx="1600200" cy="433775"/>
            </a:xfrm>
            <a:prstGeom prst="rect">
              <a:avLst/>
            </a:prstGeom>
            <a:solidFill>
              <a:schemeClr val="accent2">
                <a:lumMod val="7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Bowling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212" y="3926487"/>
              <a:ext cx="1576388" cy="115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212275"/>
              <a:ext cx="800100" cy="39762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Create </a:t>
              </a:r>
              <a:br>
                <a:rPr lang="en-US" sz="800" dirty="0" smtClean="0"/>
              </a:br>
              <a:r>
                <a:rPr lang="en-US" sz="800" dirty="0" smtClean="0"/>
                <a:t>An Event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3214300"/>
              <a:ext cx="800100" cy="39762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Join </a:t>
              </a:r>
              <a:br>
                <a:rPr lang="en-US" sz="800" dirty="0" smtClean="0"/>
              </a:br>
              <a:r>
                <a:rPr lang="en-US" sz="800" dirty="0" smtClean="0"/>
                <a:t>An Event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0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29123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4103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011269"/>
            <a:ext cx="1828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Come join us for a great time at AMF lanes for games of bowling!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69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1"/>
            <a:ext cx="8077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We will use 2 metrics:</a:t>
            </a:r>
          </a:p>
          <a:p>
            <a:r>
              <a:rPr lang="en-US" sz="1600" dirty="0" smtClean="0"/>
              <a:t>The % of surveyed users who sign up for our service. </a:t>
            </a:r>
          </a:p>
          <a:p>
            <a:r>
              <a:rPr lang="en-US" sz="1600" dirty="0" smtClean="0"/>
              <a:t>The % of people who found an activity in our current list of activities that they would choose to join.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2819400"/>
            <a:ext cx="38862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April 14, 2016, Measurement:</a:t>
            </a:r>
          </a:p>
          <a:p>
            <a:r>
              <a:rPr lang="en-US" sz="1400" dirty="0" smtClean="0"/>
              <a:t>The % of survey users who signed up for our service increased by 13% from the previous measurement from 20% to 33%.</a:t>
            </a:r>
          </a:p>
          <a:p>
            <a:r>
              <a:rPr lang="en-US" sz="1400" dirty="0" smtClean="0"/>
              <a:t>The % of people who found an activity </a:t>
            </a:r>
            <a:r>
              <a:rPr lang="en-US" sz="1400" dirty="0"/>
              <a:t>increased by </a:t>
            </a:r>
            <a:r>
              <a:rPr lang="en-US" sz="1400" dirty="0" smtClean="0"/>
              <a:t>33</a:t>
            </a:r>
            <a:r>
              <a:rPr lang="en-US" sz="1400" dirty="0"/>
              <a:t>% from the previous measurement from </a:t>
            </a:r>
            <a:r>
              <a:rPr lang="en-US" sz="1400" dirty="0" smtClean="0"/>
              <a:t>0</a:t>
            </a:r>
            <a:r>
              <a:rPr lang="en-US" sz="1400" dirty="0"/>
              <a:t>% to 33%.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788599"/>
              </p:ext>
            </p:extLst>
          </p:nvPr>
        </p:nvGraphicFramePr>
        <p:xfrm>
          <a:off x="609600" y="2667000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2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</TotalTime>
  <Words>143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FriendZone</vt:lpstr>
      <vt:lpstr>FriendZone What we offer</vt:lpstr>
      <vt:lpstr>Prototype 1</vt:lpstr>
      <vt:lpstr>PowerPoint Presentation</vt:lpstr>
      <vt:lpstr>Prototype 2</vt:lpstr>
      <vt:lpstr>PowerPoint Presentation</vt:lpstr>
      <vt:lpstr>PowerPoint Presentation</vt:lpstr>
      <vt:lpstr>PowerPoint Presentation</vt:lpstr>
      <vt:lpstr>Metrics</vt:lpstr>
    </vt:vector>
  </TitlesOfParts>
  <Company>Enterprise Call Center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FriendZone</dc:title>
  <dc:creator>Kummetz, William K</dc:creator>
  <cp:lastModifiedBy>William</cp:lastModifiedBy>
  <cp:revision>8</cp:revision>
  <dcterms:created xsi:type="dcterms:W3CDTF">2016-04-07T00:51:36Z</dcterms:created>
  <dcterms:modified xsi:type="dcterms:W3CDTF">2016-04-14T07:05:05Z</dcterms:modified>
</cp:coreProperties>
</file>