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6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% of users who signed up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Sheet1!$B$1:$D$1</c:f>
              <c:numCache>
                <c:formatCode>[$-409]mmmm\ d\,\ yyyy;@</c:formatCode>
                <c:ptCount val="3"/>
                <c:pt idx="0">
                  <c:v>42460.0</c:v>
                </c:pt>
                <c:pt idx="1">
                  <c:v>42467.0</c:v>
                </c:pt>
                <c:pt idx="2">
                  <c:v>42474.0</c:v>
                </c:pt>
              </c:numCache>
            </c:num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0.0</c:v>
                </c:pt>
                <c:pt idx="1">
                  <c:v>20.0</c:v>
                </c:pt>
                <c:pt idx="2">
                  <c:v>33.0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% of people who found an activity</c:v>
                </c:pt>
              </c:strCache>
            </c:strRef>
          </c:tx>
          <c:cat>
            <c:numRef>
              <c:f>Sheet1!$B$1:$D$1</c:f>
              <c:numCache>
                <c:formatCode>[$-409]mmmm\ d\,\ yyyy;@</c:formatCode>
                <c:ptCount val="3"/>
                <c:pt idx="0">
                  <c:v>42460.0</c:v>
                </c:pt>
                <c:pt idx="1">
                  <c:v>42467.0</c:v>
                </c:pt>
                <c:pt idx="2">
                  <c:v>42474.0</c:v>
                </c:pt>
              </c:numCache>
            </c:num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33.0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726408"/>
        <c:axId val="2111729448"/>
      </c:lineChart>
      <c:dateAx>
        <c:axId val="2111726408"/>
        <c:scaling>
          <c:orientation val="minMax"/>
          <c:max val="42474.0"/>
          <c:min val="42460.0"/>
        </c:scaling>
        <c:delete val="0"/>
        <c:axPos val="b"/>
        <c:numFmt formatCode="[$-409]mmmm\ d\,\ yyyy;@" sourceLinked="1"/>
        <c:majorTickMark val="out"/>
        <c:minorTickMark val="none"/>
        <c:tickLblPos val="nextTo"/>
        <c:crossAx val="2111729448"/>
        <c:crosses val="autoZero"/>
        <c:auto val="1"/>
        <c:lblOffset val="100"/>
        <c:baseTimeUnit val="days"/>
        <c:majorUnit val="7.0"/>
        <c:majorTimeUnit val="days"/>
        <c:minorUnit val="1.0"/>
        <c:minorTimeUnit val="days"/>
      </c:dateAx>
      <c:valAx>
        <c:axId val="2111729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1726408"/>
        <c:crosses val="autoZero"/>
        <c:crossBetween val="between"/>
        <c:majorUnit val="10.0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8D4E06-3E26-47AC-9BC0-6283FE3EE687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FriendZone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Review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581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Clementine Eckert</a:t>
            </a:r>
          </a:p>
          <a:p>
            <a:r>
              <a:rPr lang="en-US" dirty="0" smtClean="0"/>
              <a:t>William Kummetz</a:t>
            </a:r>
          </a:p>
          <a:p>
            <a:r>
              <a:rPr lang="en-US" dirty="0" smtClean="0"/>
              <a:t>Mario Mendez</a:t>
            </a:r>
          </a:p>
          <a:p>
            <a:r>
              <a:rPr lang="en-US" dirty="0" smtClean="0"/>
              <a:t>Alex Poon</a:t>
            </a:r>
          </a:p>
          <a:p>
            <a:r>
              <a:rPr lang="en-US" dirty="0" smtClean="0"/>
              <a:t>Kevin Welty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2000" y="1295400"/>
            <a:ext cx="5638800" cy="3712464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Make physical prototype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Improve</a:t>
            </a:r>
            <a:r>
              <a:rPr lang="en-US" dirty="0" smtClean="0"/>
              <a:t> </a:t>
            </a:r>
            <a:r>
              <a:rPr lang="en-US" sz="2400" dirty="0" smtClean="0"/>
              <a:t>visual design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Survey random ASU students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010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FriendZone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20940" cy="262307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Would you sign up?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yes, did you </a:t>
            </a:r>
            <a:r>
              <a:rPr lang="en-US" dirty="0" smtClean="0"/>
              <a:t>find an activity you would like?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81200"/>
            <a:ext cx="5257800" cy="27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2152" y="1096963"/>
            <a:ext cx="1940746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219" y="1096963"/>
            <a:ext cx="1901138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814" y="1096963"/>
            <a:ext cx="1933422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77" y="1096963"/>
            <a:ext cx="1933422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3191" y="1915776"/>
            <a:ext cx="1527209" cy="1274132"/>
            <a:chOff x="5867400" y="2590800"/>
            <a:chExt cx="1527209" cy="1274132"/>
          </a:xfrm>
        </p:grpSpPr>
        <p:sp>
          <p:nvSpPr>
            <p:cNvPr id="7" name="TextBox 6"/>
            <p:cNvSpPr txBox="1"/>
            <p:nvPr/>
          </p:nvSpPr>
          <p:spPr>
            <a:xfrm>
              <a:off x="5867400" y="2590800"/>
              <a:ext cx="1524000" cy="338554"/>
            </a:xfrm>
            <a:prstGeom prst="rect">
              <a:avLst/>
            </a:prstGeom>
            <a:solidFill>
              <a:schemeClr val="accent2">
                <a:lumMod val="75000"/>
                <a:alpha val="82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Activities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3200400"/>
              <a:ext cx="685800" cy="215444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Bowling</a:t>
              </a:r>
              <a:endParaRPr 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5600" y="3214300"/>
              <a:ext cx="685800" cy="215444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Sudoku</a:t>
              </a:r>
              <a:endParaRPr lang="en-US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8809" y="3649488"/>
              <a:ext cx="685800" cy="215444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Whittling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649488"/>
              <a:ext cx="685800" cy="215444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Coloring</a:t>
              </a:r>
              <a:endParaRPr lang="en-US" sz="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1875093"/>
            <a:ext cx="1310474" cy="2116692"/>
            <a:chOff x="1676400" y="2590800"/>
            <a:chExt cx="1638300" cy="2486024"/>
          </a:xfrm>
        </p:grpSpPr>
        <p:sp>
          <p:nvSpPr>
            <p:cNvPr id="6" name="TextBox 5"/>
            <p:cNvSpPr txBox="1"/>
            <p:nvPr/>
          </p:nvSpPr>
          <p:spPr>
            <a:xfrm>
              <a:off x="1676400" y="2590800"/>
              <a:ext cx="1600200" cy="433775"/>
            </a:xfrm>
            <a:prstGeom prst="rect">
              <a:avLst/>
            </a:prstGeom>
            <a:solidFill>
              <a:schemeClr val="accent2">
                <a:lumMod val="7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Bowling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212" y="3926487"/>
              <a:ext cx="1576388" cy="115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76400" y="3212275"/>
              <a:ext cx="800100" cy="397627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Create </a:t>
              </a:r>
              <a:br>
                <a:rPr lang="en-US" sz="800" dirty="0" smtClean="0"/>
              </a:br>
              <a:r>
                <a:rPr lang="en-US" sz="800" dirty="0" smtClean="0"/>
                <a:t>An Event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3214300"/>
              <a:ext cx="800100" cy="397627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Join </a:t>
              </a:r>
              <a:br>
                <a:rPr lang="en-US" sz="800" dirty="0" smtClean="0"/>
              </a:br>
              <a:r>
                <a:rPr lang="en-US" sz="800" dirty="0" smtClean="0"/>
                <a:t>An Event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08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3" y="1096963"/>
            <a:ext cx="2087609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2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3" y="1096963"/>
            <a:ext cx="2087609" cy="3713162"/>
          </a:xfrm>
        </p:spPr>
      </p:pic>
    </p:spTree>
    <p:extLst>
      <p:ext uri="{BB962C8B-B14F-4D97-AF65-F5344CB8AC3E}">
        <p14:creationId xmlns:p14="http://schemas.microsoft.com/office/powerpoint/2010/main" val="291235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3" y="1096963"/>
            <a:ext cx="2087609" cy="3713162"/>
          </a:xfrm>
        </p:spPr>
      </p:pic>
    </p:spTree>
    <p:extLst>
      <p:ext uri="{BB962C8B-B14F-4D97-AF65-F5344CB8AC3E}">
        <p14:creationId xmlns:p14="http://schemas.microsoft.com/office/powerpoint/2010/main" val="41037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011269"/>
            <a:ext cx="1828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/>
              <a:t>Come join us for a great time at AMF lanes for games of bowling! 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6965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1"/>
            <a:ext cx="8077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We will use 2 metrics:</a:t>
            </a:r>
          </a:p>
          <a:p>
            <a:r>
              <a:rPr lang="en-US" sz="1600" dirty="0" smtClean="0"/>
              <a:t>The % of surveyed users who sign up for our service. </a:t>
            </a:r>
          </a:p>
          <a:p>
            <a:r>
              <a:rPr lang="en-US" sz="1600" dirty="0" smtClean="0"/>
              <a:t>The % of people who found an activity in our current list of activities that they would choose to join.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2819400"/>
            <a:ext cx="38862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April 14, 2016, Measurement:</a:t>
            </a:r>
          </a:p>
          <a:p>
            <a:r>
              <a:rPr lang="en-US" sz="1400" dirty="0" smtClean="0"/>
              <a:t>The % of survey users who signed up for our service increased by 13% from the previous measurement from 20% to 33%.</a:t>
            </a:r>
          </a:p>
          <a:p>
            <a:r>
              <a:rPr lang="en-US" sz="1400" dirty="0" smtClean="0"/>
              <a:t>The % of people who found an activity </a:t>
            </a:r>
            <a:r>
              <a:rPr lang="en-US" sz="1400" dirty="0"/>
              <a:t>increased by </a:t>
            </a:r>
            <a:r>
              <a:rPr lang="en-US" sz="1400" dirty="0" smtClean="0"/>
              <a:t>33</a:t>
            </a:r>
            <a:r>
              <a:rPr lang="en-US" sz="1400" dirty="0"/>
              <a:t>% from the previous measurement from </a:t>
            </a:r>
            <a:r>
              <a:rPr lang="en-US" sz="1400" dirty="0" smtClean="0"/>
              <a:t>0</a:t>
            </a:r>
            <a:r>
              <a:rPr lang="en-US" sz="1400" dirty="0"/>
              <a:t>% to 33%.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788599"/>
              </p:ext>
            </p:extLst>
          </p:nvPr>
        </p:nvGraphicFramePr>
        <p:xfrm>
          <a:off x="609600" y="2667000"/>
          <a:ext cx="3886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25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94</TotalTime>
  <Words>176</Words>
  <Application>Microsoft Macintosh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FriendZone</vt:lpstr>
      <vt:lpstr>FriendZone MARKET RESEARCH</vt:lpstr>
      <vt:lpstr>Prototype 1</vt:lpstr>
      <vt:lpstr>PROTOTYPE 1</vt:lpstr>
      <vt:lpstr>Prototype 2</vt:lpstr>
      <vt:lpstr>PROTOTYPE 2</vt:lpstr>
      <vt:lpstr>PROTOTYPE 2</vt:lpstr>
      <vt:lpstr>PROTOTYPE 2</vt:lpstr>
      <vt:lpstr>Metrics</vt:lpstr>
      <vt:lpstr>NEXT SPRINT REVIEW</vt:lpstr>
    </vt:vector>
  </TitlesOfParts>
  <Company>Enterprise Call Center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FriendZone</dc:title>
  <dc:creator>Kummetz, William K</dc:creator>
  <cp:lastModifiedBy>nn jj</cp:lastModifiedBy>
  <cp:revision>11</cp:revision>
  <dcterms:created xsi:type="dcterms:W3CDTF">2016-04-07T00:51:36Z</dcterms:created>
  <dcterms:modified xsi:type="dcterms:W3CDTF">2016-04-14T17:50:43Z</dcterms:modified>
</cp:coreProperties>
</file>