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npointmobiledetail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ffle.io/asu-cis-capstone/lamb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su-cis-capstone/lam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1526710"/>
            <a:ext cx="10332720" cy="1646302"/>
          </a:xfrm>
        </p:spPr>
        <p:txBody>
          <a:bodyPr/>
          <a:lstStyle/>
          <a:p>
            <a:pPr algn="l"/>
            <a:r>
              <a:rPr lang="en-US" sz="6000" dirty="0" smtClean="0"/>
              <a:t>ON POINT MOBILE DETAILING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463" y="3547913"/>
            <a:ext cx="1956817" cy="886927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Lambo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8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Lambo Team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Zachary Baumgartner</a:t>
            </a:r>
          </a:p>
          <a:p>
            <a:r>
              <a:rPr lang="en-US" sz="2800" dirty="0" smtClean="0"/>
              <a:t>Skyler Hewitt</a:t>
            </a:r>
          </a:p>
          <a:p>
            <a:r>
              <a:rPr lang="en-US" sz="2800" dirty="0" err="1" smtClean="0"/>
              <a:t>Xiaotong</a:t>
            </a:r>
            <a:r>
              <a:rPr lang="en-US" sz="2800" dirty="0" smtClean="0"/>
              <a:t> (Sarah) Liu</a:t>
            </a:r>
          </a:p>
          <a:p>
            <a:r>
              <a:rPr lang="en-US" sz="2800" dirty="0" err="1" smtClean="0"/>
              <a:t>Siqian</a:t>
            </a:r>
            <a:r>
              <a:rPr lang="en-US" sz="2800" dirty="0" smtClean="0"/>
              <a:t> (Jackie) Tong</a:t>
            </a:r>
          </a:p>
          <a:p>
            <a:r>
              <a:rPr lang="en-US" sz="2800" dirty="0" smtClean="0"/>
              <a:t>Xuewei (Summer) Zhu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2890" cy="835152"/>
          </a:xfrm>
        </p:spPr>
        <p:txBody>
          <a:bodyPr/>
          <a:lstStyle/>
          <a:p>
            <a:r>
              <a:rPr lang="en-US" dirty="0" smtClean="0"/>
              <a:t>Current Website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618488"/>
            <a:ext cx="7721042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dirty="0" smtClean="0"/>
              <a:t>Project Backlog Items 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56500"/>
            <a:ext cx="9324563" cy="43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1272"/>
            <a:ext cx="8596668" cy="954024"/>
          </a:xfrm>
        </p:spPr>
        <p:txBody>
          <a:bodyPr/>
          <a:lstStyle/>
          <a:p>
            <a:r>
              <a:rPr lang="en-US" dirty="0" smtClean="0"/>
              <a:t>README.md File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147" y="978408"/>
            <a:ext cx="717027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6621">
            <a:off x="568156" y="2050684"/>
            <a:ext cx="4778180" cy="35836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787">
            <a:off x="5501642" y="1787652"/>
            <a:ext cx="4858512" cy="36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Lambo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25027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7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1716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40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ON POINT MOBILE DETAILING</vt:lpstr>
      <vt:lpstr>Lambo Team</vt:lpstr>
      <vt:lpstr>Current Website</vt:lpstr>
      <vt:lpstr>Project Backlog Items </vt:lpstr>
      <vt:lpstr>README.md File</vt:lpstr>
      <vt:lpstr>Paper Prototypes</vt:lpstr>
      <vt:lpstr>We are Lambo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POINT MOBILE DETAILING</dc:title>
  <dc:creator>Xuewei Zhu</dc:creator>
  <cp:lastModifiedBy>Zach Baumgartner</cp:lastModifiedBy>
  <cp:revision>13</cp:revision>
  <dcterms:created xsi:type="dcterms:W3CDTF">2015-09-02T19:23:12Z</dcterms:created>
  <dcterms:modified xsi:type="dcterms:W3CDTF">2015-09-03T20:39:55Z</dcterms:modified>
</cp:coreProperties>
</file>