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</a:t>
            </a:r>
            <a:r>
              <a:rPr lang="en-US" baseline="0"/>
              <a:t> AD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0F8-438A-86D3-FE3F994CE3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0F8-438A-86D3-FE3F994CE39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Redeemed</c:v>
                </c:pt>
                <c:pt idx="1">
                  <c:v>Not Redeemed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13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F8-438A-86D3-FE3F994CE39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824" y="1917545"/>
            <a:ext cx="5120640" cy="2560320"/>
          </a:xfrm>
        </p:spPr>
        <p:txBody>
          <a:bodyPr/>
          <a:lstStyle/>
          <a:p>
            <a:r>
              <a:rPr lang="en-US" dirty="0" smtClean="0"/>
              <a:t>Last Call</a:t>
            </a:r>
            <a:endParaRPr lang="en-US" dirty="0"/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Sam</a:t>
            </a:r>
          </a:p>
          <a:p>
            <a:r>
              <a:rPr lang="de-DE" dirty="0"/>
              <a:t>Erin</a:t>
            </a:r>
          </a:p>
          <a:p>
            <a:r>
              <a:rPr lang="de-DE" dirty="0"/>
              <a:t>Micheal </a:t>
            </a:r>
          </a:p>
          <a:p>
            <a:r>
              <a:rPr lang="de-DE" dirty="0"/>
              <a:t>Ali </a:t>
            </a:r>
          </a:p>
          <a:p>
            <a:r>
              <a:rPr lang="de-DE" dirty="0"/>
              <a:t>Alex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Advertisement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</a:t>
            </a:r>
            <a:r>
              <a:rPr lang="en-US" dirty="0"/>
              <a:t>number of </a:t>
            </a:r>
            <a:r>
              <a:rPr lang="en-US" dirty="0" smtClean="0"/>
              <a:t>redemptions</a:t>
            </a:r>
          </a:p>
          <a:p>
            <a:r>
              <a:rPr lang="en-US" dirty="0" smtClean="0"/>
              <a:t>Have a clear price</a:t>
            </a:r>
          </a:p>
          <a:p>
            <a:r>
              <a:rPr lang="en-US" dirty="0" smtClean="0"/>
              <a:t>Limited time</a:t>
            </a:r>
          </a:p>
          <a:p>
            <a:r>
              <a:rPr lang="en-US" dirty="0" smtClean="0"/>
              <a:t>Address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724" y="1500996"/>
            <a:ext cx="3246669" cy="53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020510"/>
              </p:ext>
            </p:extLst>
          </p:nvPr>
        </p:nvGraphicFramePr>
        <p:xfrm>
          <a:off x="3753928" y="1807232"/>
          <a:ext cx="7995249" cy="4797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838" y="2182483"/>
            <a:ext cx="267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 47</a:t>
            </a:r>
          </a:p>
          <a:p>
            <a:r>
              <a:rPr lang="en-US" dirty="0" smtClean="0"/>
              <a:t>Redeemed 13</a:t>
            </a:r>
          </a:p>
          <a:p>
            <a:r>
              <a:rPr lang="en-US" dirty="0" smtClean="0"/>
              <a:t>Not redeemed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00" y="0"/>
            <a:ext cx="737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21" y="1613049"/>
            <a:ext cx="2882279" cy="50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34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Book Antiqua</vt:lpstr>
      <vt:lpstr>Sales Direction 16X9</vt:lpstr>
      <vt:lpstr>Last Call</vt:lpstr>
      <vt:lpstr>Test Advertisement </vt:lpstr>
      <vt:lpstr>Results</vt:lpstr>
      <vt:lpstr>PowerPoint Presentation</vt:lpstr>
      <vt:lpstr>Questions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2016-04-21T16:08:05Z</dcterms:created>
  <dcterms:modified xsi:type="dcterms:W3CDTF">2016-04-21T16:29:30Z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