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menumetrics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80846"/>
            <a:ext cx="12192000" cy="169471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Rozalya</a:t>
            </a:r>
            <a:r>
              <a:rPr lang="en-US" sz="3200" dirty="0" smtClean="0"/>
              <a:t> </a:t>
            </a:r>
            <a:r>
              <a:rPr lang="en-US" sz="3200" dirty="0" err="1" smtClean="0"/>
              <a:t>Everstov</a:t>
            </a:r>
            <a:r>
              <a:rPr lang="en-US" sz="3200" dirty="0" err="1" smtClean="0"/>
              <a:t>a</a:t>
            </a:r>
            <a:r>
              <a:rPr lang="en-US" sz="3200" dirty="0" smtClean="0"/>
              <a:t>                                            </a:t>
            </a:r>
            <a:r>
              <a:rPr lang="en-US" sz="3200" dirty="0" smtClean="0"/>
              <a:t>Michael Denis</a:t>
            </a: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Joel Sands</a:t>
            </a: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</a:t>
            </a:r>
            <a:r>
              <a:rPr lang="en-US" sz="3200" dirty="0" smtClean="0"/>
              <a:t>Natalie Lowell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86" y="861318"/>
            <a:ext cx="2819813" cy="2560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524" y="2141478"/>
            <a:ext cx="623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…Helping you decide what you want to eat!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quick food facts based on restaurants in your location</a:t>
            </a:r>
          </a:p>
          <a:p>
            <a:r>
              <a:rPr lang="en-US" dirty="0" smtClean="0"/>
              <a:t>Compare nutrition of selected meals</a:t>
            </a:r>
            <a:endParaRPr lang="en-US" dirty="0" smtClean="0"/>
          </a:p>
          <a:p>
            <a:r>
              <a:rPr lang="en-US" dirty="0" smtClean="0"/>
              <a:t>Quick, </a:t>
            </a:r>
            <a:r>
              <a:rPr lang="en-US" dirty="0" smtClean="0"/>
              <a:t>easy way to decide what restaurant and meal you choose!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requirements and focus</a:t>
            </a:r>
          </a:p>
          <a:p>
            <a:r>
              <a:rPr lang="en-US" dirty="0" smtClean="0"/>
              <a:t>Created  larger, clearer paper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description to reflect new </a:t>
            </a:r>
          </a:p>
          <a:p>
            <a:pPr marL="0" indent="0">
              <a:buNone/>
            </a:pPr>
            <a:r>
              <a:rPr lang="en-US" dirty="0" smtClean="0"/>
              <a:t>      features and highlights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Improved readability of text</a:t>
            </a:r>
          </a:p>
          <a:p>
            <a:r>
              <a:rPr lang="en-US" dirty="0" smtClean="0"/>
              <a:t>Thoroughly tested site usability (links)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26" y="2351313"/>
            <a:ext cx="5659399" cy="3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63" y="2575152"/>
            <a:ext cx="10554574" cy="36365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due to lack of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</TotalTime>
  <Words>96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menumetrics</vt:lpstr>
      <vt:lpstr>What is it?</vt:lpstr>
      <vt:lpstr>Mock Ups</vt:lpstr>
      <vt:lpstr>Webpage</vt:lpstr>
      <vt:lpstr>PowerPoint Presentation</vt:lpstr>
      <vt:lpstr>Results</vt:lpstr>
      <vt:lpstr>Facebook </vt:lpstr>
      <vt:lpstr>Plans to Improve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natalie mckay</cp:lastModifiedBy>
  <cp:revision>5</cp:revision>
  <dcterms:created xsi:type="dcterms:W3CDTF">2016-04-07T17:29:46Z</dcterms:created>
  <dcterms:modified xsi:type="dcterms:W3CDTF">2016-04-12T18:36:56Z</dcterms:modified>
</cp:coreProperties>
</file>