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57" r:id="rId5"/>
    <p:sldId id="264" r:id="rId6"/>
    <p:sldId id="262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menumetrics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694719"/>
          </a:xfrm>
        </p:spPr>
        <p:txBody>
          <a:bodyPr>
            <a:normAutofit/>
          </a:bodyPr>
          <a:lstStyle/>
          <a:p>
            <a:r>
              <a:rPr lang="en-US" dirty="0" err="1" smtClean="0"/>
              <a:t>Rozalya</a:t>
            </a:r>
            <a:endParaRPr lang="en-US" dirty="0" smtClean="0"/>
          </a:p>
          <a:p>
            <a:r>
              <a:rPr lang="en-US" dirty="0" smtClean="0"/>
              <a:t>Michael</a:t>
            </a:r>
          </a:p>
          <a:p>
            <a:r>
              <a:rPr lang="en-US" dirty="0" smtClean="0"/>
              <a:t>Joel</a:t>
            </a:r>
          </a:p>
          <a:p>
            <a:r>
              <a:rPr lang="en-US" dirty="0" smtClean="0"/>
              <a:t>Natalie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563" y="1449147"/>
            <a:ext cx="2819813" cy="25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quick food facts based on restaurants in your location</a:t>
            </a:r>
          </a:p>
          <a:p>
            <a:r>
              <a:rPr lang="en-US" dirty="0" smtClean="0"/>
              <a:t>Test with Chipotle</a:t>
            </a:r>
          </a:p>
          <a:p>
            <a:r>
              <a:rPr lang="en-US" dirty="0" smtClean="0"/>
              <a:t>Quick, easy!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499" y="2327002"/>
            <a:ext cx="4868703" cy="3636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61" y="2166937"/>
            <a:ext cx="31623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2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Sign-up</a:t>
            </a:r>
          </a:p>
          <a:p>
            <a:r>
              <a:rPr lang="en-US" dirty="0" smtClean="0"/>
              <a:t>Share on social media</a:t>
            </a:r>
          </a:p>
          <a:p>
            <a:r>
              <a:rPr lang="en-US" dirty="0"/>
              <a:t>http://</a:t>
            </a:r>
            <a:r>
              <a:rPr lang="en-US" dirty="0" smtClean="0"/>
              <a:t>menumetrics.launchrock.com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26" y="2351313"/>
            <a:ext cx="5659399" cy="31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3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058" y="2561886"/>
            <a:ext cx="5793377" cy="2534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8058" y="31828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Website Visits- 30%</a:t>
            </a:r>
          </a:p>
          <a:p>
            <a:r>
              <a:rPr lang="en-US" dirty="0"/>
              <a:t>Website Shares-0%</a:t>
            </a:r>
          </a:p>
        </p:txBody>
      </p:sp>
    </p:spTree>
    <p:extLst>
      <p:ext uri="{BB962C8B-B14F-4D97-AF65-F5344CB8AC3E}">
        <p14:creationId xmlns:p14="http://schemas.microsoft.com/office/powerpoint/2010/main" val="357383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Logo</a:t>
            </a:r>
          </a:p>
          <a:p>
            <a:r>
              <a:rPr lang="en-US" dirty="0" smtClean="0"/>
              <a:t>(under construction)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390" y="2222287"/>
            <a:ext cx="73056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Feedback for webpage(readability, completeness, clarity, availability to smart phones)</a:t>
            </a:r>
          </a:p>
          <a:p>
            <a:r>
              <a:rPr lang="en-US" dirty="0" smtClean="0"/>
              <a:t>Facebook (link to webpage, updates)</a:t>
            </a:r>
          </a:p>
          <a:p>
            <a:r>
              <a:rPr lang="en-US" dirty="0" smtClean="0"/>
              <a:t>Create mobile phone friendly webpage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</TotalTime>
  <Words>83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menumetrics</vt:lpstr>
      <vt:lpstr>What is it?</vt:lpstr>
      <vt:lpstr>Mock Ups</vt:lpstr>
      <vt:lpstr>Webpage</vt:lpstr>
      <vt:lpstr>PowerPoint Presentation</vt:lpstr>
      <vt:lpstr>Results</vt:lpstr>
      <vt:lpstr>Facebook </vt:lpstr>
      <vt:lpstr>Plans to Improve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menumetrics</dc:title>
  <dc:creator>natalie mckay</dc:creator>
  <cp:lastModifiedBy>natalie mckay</cp:lastModifiedBy>
  <cp:revision>3</cp:revision>
  <dcterms:created xsi:type="dcterms:W3CDTF">2016-04-07T17:29:46Z</dcterms:created>
  <dcterms:modified xsi:type="dcterms:W3CDTF">2016-04-07T17:43:21Z</dcterms:modified>
</cp:coreProperties>
</file>