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5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mealmetrics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80846"/>
            <a:ext cx="12192000" cy="169471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Rozaliya Everstova                                           Michael Denis   Joel Sands                                                         Natalie Lowell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524" y="2141478"/>
            <a:ext cx="6239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…Helping you find a perfect meal solution fast!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719" b="8609"/>
          <a:stretch/>
        </p:blipFill>
        <p:spPr>
          <a:xfrm>
            <a:off x="1600264" y="1132514"/>
            <a:ext cx="2325984" cy="22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0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meals in restaurants nearby based on nutritional values</a:t>
            </a:r>
          </a:p>
          <a:p>
            <a:r>
              <a:rPr lang="en-US" dirty="0"/>
              <a:t>Compare nutrition of selected meals</a:t>
            </a:r>
          </a:p>
          <a:p>
            <a:r>
              <a:rPr lang="en-US" dirty="0"/>
              <a:t>Stay on track of set nutritional targets</a:t>
            </a:r>
          </a:p>
          <a:p>
            <a:r>
              <a:rPr lang="en-US" dirty="0"/>
              <a:t>Quick, easy way to decide what restaurant and meal to choose!</a:t>
            </a:r>
          </a:p>
        </p:txBody>
      </p:sp>
    </p:spTree>
    <p:extLst>
      <p:ext uri="{BB962C8B-B14F-4D97-AF65-F5344CB8AC3E}">
        <p14:creationId xmlns:p14="http://schemas.microsoft.com/office/powerpoint/2010/main" val="235340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895913"/>
            <a:ext cx="4223071" cy="3962886"/>
          </a:xfrm>
        </p:spPr>
        <p:txBody>
          <a:bodyPr/>
          <a:lstStyle/>
          <a:p>
            <a:r>
              <a:rPr lang="en-US" dirty="0"/>
              <a:t>New name, new logo</a:t>
            </a:r>
          </a:p>
          <a:p>
            <a:r>
              <a:rPr lang="en-US" dirty="0"/>
              <a:t>Created  digital mock-ups, 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LucidChart</a:t>
            </a:r>
            <a:endParaRPr lang="en-US" dirty="0"/>
          </a:p>
          <a:p>
            <a:r>
              <a:rPr lang="en-US" dirty="0"/>
              <a:t>Mobile prototype on Pop for demonstration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98" t="250" r="12554" b="4183"/>
          <a:stretch/>
        </p:blipFill>
        <p:spPr>
          <a:xfrm>
            <a:off x="5300373" y="2004969"/>
            <a:ext cx="6016377" cy="4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2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website to contain new logo and new name</a:t>
            </a:r>
          </a:p>
          <a:p>
            <a:r>
              <a:rPr lang="en-US" dirty="0"/>
              <a:t>Added new mock-up screen</a:t>
            </a:r>
          </a:p>
          <a:p>
            <a:r>
              <a:rPr lang="en-US" dirty="0"/>
              <a:t>Added a note to address email privacy issues</a:t>
            </a:r>
          </a:p>
        </p:txBody>
      </p:sp>
    </p:spTree>
    <p:extLst>
      <p:ext uri="{BB962C8B-B14F-4D97-AF65-F5344CB8AC3E}">
        <p14:creationId xmlns:p14="http://schemas.microsoft.com/office/powerpoint/2010/main" val="137237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63" y="2575152"/>
            <a:ext cx="4549934" cy="3636511"/>
          </a:xfrm>
        </p:spPr>
        <p:txBody>
          <a:bodyPr/>
          <a:lstStyle/>
          <a:p>
            <a:r>
              <a:rPr lang="en-US" dirty="0"/>
              <a:t>40 in-person interviews</a:t>
            </a:r>
          </a:p>
          <a:p>
            <a:r>
              <a:rPr lang="en-US" dirty="0"/>
              <a:t>40% are interested to use the app</a:t>
            </a:r>
          </a:p>
          <a:p>
            <a:r>
              <a:rPr lang="en-US" dirty="0"/>
              <a:t>5% are slightly interested</a:t>
            </a:r>
          </a:p>
          <a:p>
            <a:r>
              <a:rPr lang="en-US" dirty="0"/>
              <a:t>17 unique visitors</a:t>
            </a:r>
          </a:p>
          <a:p>
            <a:r>
              <a:rPr lang="en-US" dirty="0"/>
              <a:t>7 signups = 41% of visitors</a:t>
            </a:r>
          </a:p>
          <a:p>
            <a:r>
              <a:rPr lang="en-US" dirty="0"/>
              <a:t>0 user shared using the links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8462" y="3137482"/>
            <a:ext cx="485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Add option to sort meals by sugar, price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Add option to sort restaurants by what is open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Add report where nutrition data is analyzed, calories eaten as % of target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Add option to add friend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logo more colorful</a:t>
            </a:r>
          </a:p>
        </p:txBody>
      </p:sp>
    </p:spTree>
    <p:extLst>
      <p:ext uri="{BB962C8B-B14F-4D97-AF65-F5344CB8AC3E}">
        <p14:creationId xmlns:p14="http://schemas.microsoft.com/office/powerpoint/2010/main" val="35738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to improve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prototype based on user feedback</a:t>
            </a:r>
          </a:p>
          <a:p>
            <a:r>
              <a:rPr lang="en-US" dirty="0"/>
              <a:t>Make logo more colorful</a:t>
            </a:r>
          </a:p>
          <a:p>
            <a:r>
              <a:rPr lang="en-US" dirty="0"/>
              <a:t>Add sorting options</a:t>
            </a:r>
          </a:p>
          <a:p>
            <a:r>
              <a:rPr lang="en-US" dirty="0"/>
              <a:t>Add a page to analyze nutrition data</a:t>
            </a:r>
          </a:p>
          <a:p>
            <a:r>
              <a:rPr lang="en-US" dirty="0"/>
              <a:t>Add a friend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34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3767</TotalTime>
  <Words>200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2</vt:lpstr>
      <vt:lpstr>Quotable</vt:lpstr>
      <vt:lpstr>mealmetrics</vt:lpstr>
      <vt:lpstr>What is it?</vt:lpstr>
      <vt:lpstr>Mock-ups</vt:lpstr>
      <vt:lpstr>Improved website</vt:lpstr>
      <vt:lpstr>User feedback</vt:lpstr>
      <vt:lpstr>Plans to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menumetrics</dc:title>
  <dc:creator>natalie mckay</dc:creator>
  <cp:lastModifiedBy>Rozaliya Everstova</cp:lastModifiedBy>
  <cp:revision>17</cp:revision>
  <dcterms:created xsi:type="dcterms:W3CDTF">2016-04-07T17:29:46Z</dcterms:created>
  <dcterms:modified xsi:type="dcterms:W3CDTF">2016-04-21T12:37:54Z</dcterms:modified>
</cp:coreProperties>
</file>