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57" r:id="rId5"/>
    <p:sldId id="262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menumetrics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80846"/>
            <a:ext cx="12192000" cy="1694719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Rozalya</a:t>
            </a:r>
            <a:r>
              <a:rPr lang="en-US" sz="3200" dirty="0" smtClean="0"/>
              <a:t> </a:t>
            </a:r>
            <a:r>
              <a:rPr lang="en-US" sz="3200" dirty="0" err="1" smtClean="0"/>
              <a:t>Everstova</a:t>
            </a:r>
            <a:r>
              <a:rPr lang="en-US" sz="3200" dirty="0" smtClean="0"/>
              <a:t>                                            Michael Denis</a:t>
            </a:r>
            <a:r>
              <a:rPr lang="en-US" sz="3200" dirty="0"/>
              <a:t> </a:t>
            </a:r>
            <a:r>
              <a:rPr lang="en-US" sz="3200" dirty="0" smtClean="0"/>
              <a:t>  Joel Sands</a:t>
            </a:r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Natalie Lowell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86" y="861318"/>
            <a:ext cx="2819813" cy="2560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524" y="2141478"/>
            <a:ext cx="6239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…Helping you decide what you want to eat!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50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quick food facts based on restaurants in your location</a:t>
            </a:r>
          </a:p>
          <a:p>
            <a:r>
              <a:rPr lang="en-US" dirty="0" smtClean="0"/>
              <a:t>Compare nutrition of selected meals</a:t>
            </a:r>
          </a:p>
          <a:p>
            <a:r>
              <a:rPr lang="en-US" dirty="0" smtClean="0"/>
              <a:t>Quick, easy way to decide what restaurant and meal you choose!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requirements and focus</a:t>
            </a:r>
          </a:p>
          <a:p>
            <a:r>
              <a:rPr lang="en-US" dirty="0" smtClean="0"/>
              <a:t>Created  larger, clearer paper </a:t>
            </a:r>
            <a:r>
              <a:rPr lang="en-US" dirty="0" smtClean="0"/>
              <a:t>pictures</a:t>
            </a:r>
          </a:p>
          <a:p>
            <a:r>
              <a:rPr lang="en-US" dirty="0" smtClean="0"/>
              <a:t>Mobile prototype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description to reflect new </a:t>
            </a:r>
          </a:p>
          <a:p>
            <a:pPr marL="0" indent="0">
              <a:buNone/>
            </a:pPr>
            <a:r>
              <a:rPr lang="en-US" dirty="0" smtClean="0"/>
              <a:t>      features and highlights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Improved readability of text</a:t>
            </a:r>
          </a:p>
          <a:p>
            <a:r>
              <a:rPr lang="en-US" dirty="0" smtClean="0"/>
              <a:t>Thoroughly tested site usability (links)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26" y="2351313"/>
            <a:ext cx="5659399" cy="31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63" y="2575152"/>
            <a:ext cx="10554574" cy="3636511"/>
          </a:xfrm>
        </p:spPr>
        <p:txBody>
          <a:bodyPr/>
          <a:lstStyle/>
          <a:p>
            <a:r>
              <a:rPr lang="en-US" dirty="0" smtClean="0"/>
              <a:t>4 new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83" y="2450307"/>
            <a:ext cx="3657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Deleted due to lack of value</a:t>
            </a:r>
          </a:p>
        </p:txBody>
      </p:sp>
    </p:spTree>
    <p:extLst>
      <p:ext uri="{BB962C8B-B14F-4D97-AF65-F5344CB8AC3E}">
        <p14:creationId xmlns:p14="http://schemas.microsoft.com/office/powerpoint/2010/main" val="16773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</a:t>
            </a:r>
            <a:r>
              <a:rPr lang="en-US" dirty="0" smtClean="0"/>
              <a:t>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feedback using prototype around campus</a:t>
            </a:r>
          </a:p>
        </p:txBody>
      </p:sp>
    </p:spTree>
    <p:extLst>
      <p:ext uri="{BB962C8B-B14F-4D97-AF65-F5344CB8AC3E}">
        <p14:creationId xmlns:p14="http://schemas.microsoft.com/office/powerpoint/2010/main" val="75823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</TotalTime>
  <Words>107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menumetrics</vt:lpstr>
      <vt:lpstr>What is it?</vt:lpstr>
      <vt:lpstr>Mock Ups</vt:lpstr>
      <vt:lpstr>Webpage</vt:lpstr>
      <vt:lpstr>Results</vt:lpstr>
      <vt:lpstr>Facebook </vt:lpstr>
      <vt:lpstr>Plan to improve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menumetrics</dc:title>
  <dc:creator>natalie mckay</dc:creator>
  <cp:lastModifiedBy>User</cp:lastModifiedBy>
  <cp:revision>7</cp:revision>
  <dcterms:created xsi:type="dcterms:W3CDTF">2016-04-07T17:29:46Z</dcterms:created>
  <dcterms:modified xsi:type="dcterms:W3CDTF">2016-04-14T17:29:37Z</dcterms:modified>
</cp:coreProperties>
</file>