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us C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937" autoAdjust="0"/>
  </p:normalViewPr>
  <p:slideViewPr>
    <p:cSldViewPr snapToGrid="0">
      <p:cViewPr varScale="1">
        <p:scale>
          <a:sx n="54" d="100"/>
          <a:sy n="54" d="100"/>
        </p:scale>
        <p:origin x="18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Jesus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Jesus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67437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0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Sample</a:t>
            </a:r>
            <a:r>
              <a:rPr lang="en-US" baseline="0" dirty="0" smtClean="0"/>
              <a:t> of approve or decline 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656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441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5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69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6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2 database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may need to build it ourselves with sample data to test the 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82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15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Sample login page</a:t>
            </a:r>
            <a:r>
              <a:rPr lang="en-US" baseline="0" dirty="0" smtClean="0"/>
              <a:t> on the mobile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017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new ticket creation form will</a:t>
            </a:r>
            <a:r>
              <a:rPr lang="en-US" baseline="0" dirty="0" smtClean="0"/>
              <a:t> be convert to a mobile format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197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54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32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30875" y="298930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CIS 440 Capstone Project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Circle K Stores, Inc.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Presented by The Notifier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Point Of Contact: Kevin Reed 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</a:rPr>
              <a:t>Title: Unix Systems Senior Analyst - IT Systems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425" y="238724"/>
            <a:ext cx="3071125" cy="26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150" y="99400"/>
            <a:ext cx="2668575" cy="47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6616450" y="837800"/>
            <a:ext cx="1877099" cy="1198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837" y="1181100"/>
            <a:ext cx="1838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275" y="544775"/>
            <a:ext cx="5267449" cy="388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5127400" y="1946275"/>
            <a:ext cx="1068899" cy="53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9" y="1345300"/>
            <a:ext cx="47281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400" y="689150"/>
            <a:ext cx="3458149" cy="40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4851900" y="2486950"/>
            <a:ext cx="705300" cy="45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01" y="269200"/>
            <a:ext cx="6819225" cy="46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13397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 mobile application which can interface to existing database for the purposes of doing specific functions within those applications. These applications would be used in a phone or tablet, away from the business to perform these functions.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13600" y="353650"/>
            <a:ext cx="8716800" cy="9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dk2"/>
                </a:solidFill>
              </a:rPr>
              <a:t>Project Needs and Scope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Primary Features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599" cy="370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Change Control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Ability to view a ticket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Ability to approve or disapprove a ticket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Access to information from mobile environment away from the business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Incident Reporting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Ability to create and edit incident reports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Access to information from a mobile environment away from the business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99325" y="739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Database Design for Login Information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450" y="577625"/>
            <a:ext cx="38671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1268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Ticket Database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375" y="386225"/>
            <a:ext cx="5213799" cy="45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082" y="201500"/>
            <a:ext cx="2369042" cy="45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400" y="355750"/>
            <a:ext cx="2979675" cy="41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825" y="929925"/>
            <a:ext cx="1913925" cy="264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9274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36525" cy="295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750" y="1967675"/>
            <a:ext cx="5916249" cy="29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50" y="504825"/>
            <a:ext cx="4874424" cy="3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200" y="3397575"/>
            <a:ext cx="64103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simple-light-2</vt:lpstr>
      <vt:lpstr>PowerPoint Presentation</vt:lpstr>
      <vt:lpstr>Project Needs and Scope</vt:lpstr>
      <vt:lpstr>Primary Features</vt:lpstr>
      <vt:lpstr>Database Design for Login Information</vt:lpstr>
      <vt:lpstr>Ticket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Email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Haley H</cp:lastModifiedBy>
  <cp:revision>1</cp:revision>
  <dcterms:modified xsi:type="dcterms:W3CDTF">2015-09-03T18:06:24Z</dcterms:modified>
</cp:coreProperties>
</file>