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0000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Change Control 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Circle K Stores, Inc.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Presented by The Notifier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Point Of Contact: Kevin Reed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Title: Unix Systems Senior Analyst - IT Systems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975" y="510675"/>
            <a:ext cx="4228649" cy="23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Login Page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362" y="114300"/>
            <a:ext cx="2581275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 Page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575" y="238125"/>
            <a:ext cx="29908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Tickets Page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387" y="271462"/>
            <a:ext cx="294322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Detail Ticket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252412"/>
            <a:ext cx="28956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29300" y="1037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Feedback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229300" y="7523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 are: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Client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Client Co-worker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Our team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u="sng"/>
              <a:t>Need to change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Login-Validation of users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Main page- Welcome message that show the user Name and information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Move the Ticket and History tab down to the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Detail Ticket Page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Shorten the detail page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a “Top page” function to allow user can go back up to the top page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Need to add an approve page.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