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i.circlek.com/?pending" TargetMode="External"/><Relationship Id="rId4" Type="http://schemas.openxmlformats.org/officeDocument/2006/relationships/hyperlink" Target="https://api.circlek.com/?fetch" TargetMode="External"/><Relationship Id="rId5" Type="http://schemas.openxmlformats.org/officeDocument/2006/relationships/hyperlink" Target="https://api.circlek.com?fet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CIS 440 Capstone Project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Circle K Stores Inc.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Presented by: The Notifier Team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(Daniel, Frank, Haley, Henry, Jesus )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POC: Kevin Reed: Senior Systems Analyst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2314387" y="964625"/>
            <a:ext cx="4826024" cy="18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Notifier!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Primary Features: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Tickets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Approve/Disapprove tickets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Ease of Access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receive Notifier on your phone?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Download  the app titled </a:t>
            </a:r>
            <a:r>
              <a:rPr b="1" lang="en"/>
              <a:t>“Intel App Preview”</a:t>
            </a:r>
            <a:r>
              <a:rPr lang="en"/>
              <a:t> from respective marketplace for Android, IOS, etc.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Login with the following credentials after installation is complete:</a:t>
            </a:r>
            <a:br>
              <a:rPr lang="en"/>
            </a:br>
            <a:r>
              <a:rPr lang="en"/>
              <a:t>username: haley0808          password: cis440_ck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Click on server apps, then click on CircleK.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Congratulations! You have arrived at the login screen. Login with your CircleK credentials.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Access Change control, ticket history, and many other features. Incident reporting is a feature we plan on adding in the near future!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 2 for Accessing the Application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Contact one of the following people for a secure email download link: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2.    Enable installation from unknown sources temporarily for your phone, then proceed to install onto your phone.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3. Enjoy change control from your mobile device after logging in with company credentials.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**This method is a work in progress with some minor bugs. The latter will be fixed in an upcoming patch to our application.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01100" y="1482450"/>
            <a:ext cx="7741800" cy="50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Huong Hong (hmhong@asu.edu) --Frank fan (ffan2@asu.edu) --Henry Yee (hyee1@asu.edu) --Daniel Mercer (dtmercer@asu.edu) --Jesus Carrillo (jesusjv641@gmail.com)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Work in Progress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https://api.circlek.com?pending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and</a:t>
            </a: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https://api.circlek.com?fetch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Kevin is working on giving us the API’s and other necessary credentials for accessing company databases.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Incident Reporting is another feature we are planning to add in a future patch.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Demo!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4" y="1116212"/>
            <a:ext cx="2313175" cy="34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525" y="1116225"/>
            <a:ext cx="2144400" cy="34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925" y="1079950"/>
            <a:ext cx="2144399" cy="356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3725" y="1079950"/>
            <a:ext cx="2144400" cy="35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12" y="1364450"/>
            <a:ext cx="2827574" cy="28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025" y="1311500"/>
            <a:ext cx="5019200" cy="27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