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Kristyn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Kristyn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Kristyn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8.png"/><Relationship Id="rId5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Relationship Id="rId5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Sprint Review 2: Shark Frenzy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CACACA"/>
                </a:solidFill>
              </a:rPr>
              <a:t>Kristyn Raleigh, Morgan Jones, Brian Thompson, Scott Johnson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User Feedback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800" y="1093924"/>
            <a:ext cx="1772624" cy="363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0775" y="1091237"/>
            <a:ext cx="1772624" cy="3636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3750" y="1090962"/>
            <a:ext cx="1772625" cy="36374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/>
        </p:nvSpPr>
        <p:spPr>
          <a:xfrm>
            <a:off x="2098912" y="4767150"/>
            <a:ext cx="290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4231875" y="4767150"/>
            <a:ext cx="290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6364812" y="4767150"/>
            <a:ext cx="290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Live User Feedback 2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1834800" y="4767150"/>
            <a:ext cx="290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A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022" y="1047212"/>
            <a:ext cx="1783478" cy="369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700" y="1076699"/>
            <a:ext cx="1772624" cy="363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4426787" y="4767150"/>
            <a:ext cx="290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B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6895562" y="4767175"/>
            <a:ext cx="290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</a:t>
            </a:r>
          </a:p>
        </p:txBody>
      </p:sp>
      <p:pic>
        <p:nvPicPr>
          <p:cNvPr id="130" name="Shape 1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748" y="1076699"/>
            <a:ext cx="1837850" cy="363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Next Sprint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Name Change or add slogan?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Logo Change?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A/B UI testing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New Feature Mockups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Calendar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Group Pages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Find Group Members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Create Profile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Calendar Mockup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300" y="505450"/>
            <a:ext cx="2108924" cy="43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Group Pages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824" y="892174"/>
            <a:ext cx="6640251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Find Group Members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975" y="1017724"/>
            <a:ext cx="4552050" cy="40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Edit User Profile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673" y="1017724"/>
            <a:ext cx="1746700" cy="352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Survey Findings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000075"/>
            <a:ext cx="8520600" cy="368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</a:pPr>
            <a:r>
              <a:rPr lang="en"/>
              <a:t>30 total respondents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43% of respondents said they would use the chat feature of the app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20% of respondents said they don’t understand the name of the app 43% said they didn’t hate it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 design wasn’t extremely popular among respondents only 40% liked it, 30% didn’t hate it, &amp; 20% hated it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63.7% of respondents were interested or very interested in the app based on the elevator pitch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76.7% said it was moderate to difficult to find good group members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The most important qualities of a group member to respondents were availability, skills, college major, &amp; picture.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Feedback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“Not a fan of the font at all.”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“Make the backgroud a solid color. The font is aweful.”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“It's functional and organized, but doesn't get me excited about using the app.”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“I know nothing about the organization based on the name.”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“I do not like the font.”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“The font choice makes it gives of virus-y vibes if that makes sense? Would prefer a cleaner, more professional logo and home screen.”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"/>
              <a:t>“Change the font, it looks like a game or some shitty 80s movie”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Feedback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Facebook Page Likes: 0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 have an Idea that Rocks Likes: 1 (Same as last week)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