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6" d="100"/>
          <a:sy n="56" d="100"/>
        </p:scale>
        <p:origin x="-129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C1A50-125F-4F90-A0EF-634D06DD8F53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F4495-48E8-4672-91C0-A09521AC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8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4248-A0BE-452E-9F1C-B887BA733EE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2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4248-A0BE-452E-9F1C-B887BA733EE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4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4248-A0BE-452E-9F1C-B887BA733EE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1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4248-A0BE-452E-9F1C-B887BA733EE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4248-A0BE-452E-9F1C-B887BA733EE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1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4248-A0BE-452E-9F1C-B887BA733EE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4248-A0BE-452E-9F1C-B887BA733EE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4248-A0BE-452E-9F1C-B887BA733EE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8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4248-A0BE-452E-9F1C-B887BA733EE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4248-A0BE-452E-9F1C-B887BA733EE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4248-A0BE-452E-9F1C-B887BA733EE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9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54248-A0BE-452E-9F1C-B887BA733EE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TECH TALK - Selenium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Main Talking Points: 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importance of testing in software dev.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- especially agile methodologies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* advantages of automation: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repeatability, 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scalability, 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speed of execution, 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rapid feedback,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explain the different types of testing- unit, regressive, etc.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other popular testing tools - wise to utilize multiple testing methods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background info about Selenium, who, how and why 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main components :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-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WebDriver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 -Firefox plugin IDE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basic walkthrough/introductory tutorial for Selenium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more advanced example: set up automated regression testing to trigger from new code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debugging &amp; automated code analysis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        (Nov. 4) The first group chose Grails (We’ll be the second of 2 groups presenting that day)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2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main components :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-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WebDriver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 -Firefox plugin IDE</a:t>
            </a:r>
          </a:p>
        </p:txBody>
      </p:sp>
    </p:spTree>
    <p:extLst>
      <p:ext uri="{BB962C8B-B14F-4D97-AF65-F5344CB8AC3E}">
        <p14:creationId xmlns:p14="http://schemas.microsoft.com/office/powerpoint/2010/main" val="9920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basic walkthrough/introductory tutorial for Selenium</a:t>
            </a:r>
          </a:p>
        </p:txBody>
      </p:sp>
    </p:spTree>
    <p:extLst>
      <p:ext uri="{BB962C8B-B14F-4D97-AF65-F5344CB8AC3E}">
        <p14:creationId xmlns:p14="http://schemas.microsoft.com/office/powerpoint/2010/main" val="182104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more advanced example: set up automated regression testing to trigger from new code</a:t>
            </a:r>
          </a:p>
        </p:txBody>
      </p:sp>
    </p:spTree>
    <p:extLst>
      <p:ext uri="{BB962C8B-B14F-4D97-AF65-F5344CB8AC3E}">
        <p14:creationId xmlns:p14="http://schemas.microsoft.com/office/powerpoint/2010/main" val="265721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debugging &amp; automated code analysis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(Nov. 4) The first group chose Grails (We’ll be the second of 2 groups presenting that day)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71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801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228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3667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625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699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504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TECH TALK - Selenium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Main Talking Points: 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importance of testing in software dev.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- especially agile methodologies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* advantages of automation: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repeatability, 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scalability, 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speed of execution, 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rapid feedback,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explain the different types of testing- unit, regressive, etc.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other popular testing tools - wise to utilize multiple testing methods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background info about Selenium, who, how and why 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main components :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-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WebDriver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 -Firefox plugin IDE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basic walkthrough/introductory tutorial for Selenium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more advanced example: set up automated regression testing to trigger from new code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debugging &amp; automated code analysis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        (Nov. 4) The first group chose Grails (We’ll be the second of 2 groups presenting that day)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5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5708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  <a:solidFill>
            <a:srgbClr val="FFFF00"/>
          </a:solidFill>
          <a:effectLst>
            <a:outerShdw blurRad="508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322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TECH TALK - Selenium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Main Talking Points: 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importance of testing in software dev.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- especially agile methodologies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* advantages of automation: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repeatability, 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scalability, 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speed of execution, 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rapid feedback,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explain the different types of testing- unit, regressive, etc.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other popular testing tools - wise to utilize multiple testing methods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background info about Selenium, who, how and why 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main components :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-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WebDriver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 -Firefox plugin IDE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basic walkthrough/introductory tutorial for Selenium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more advanced example: set up automated regression testing to trigger from new code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debugging &amp; automated code analysis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        (Nov. 4) The first group chose Grails (We’ll be the second of 2 groups presenting that day)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5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TECH TALK - Selenium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Main Talking Points: 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importance of testing in software dev.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- especially agile methodologies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* advantages of automation: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repeatability, 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scalability, 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speed of execution, 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rapid feedback,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explain the different types of testing- unit, regressive, etc.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other popular testing tools - wise to utilize multiple testing methods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background info about Selenium, who, how and why 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main components :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-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WebDriver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 -Firefox plugin IDE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basic walkthrough/introductory tutorial for Selenium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more advanced example: set up automated regression testing to trigger from new code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debugging &amp; automated code analysis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        (Nov. 4) The first group chose Grails (We’ll be the second of 2 groups presenting that day)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3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Main Talking Points: 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importance of testing in software dev.  - especially agile methodologies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5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advantages of automation: repeatability,  scalability, speed of execution, rapid feedback,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0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explain the different types of testing- unit, regressive, etc.</a:t>
            </a:r>
          </a:p>
        </p:txBody>
      </p:sp>
    </p:spTree>
    <p:extLst>
      <p:ext uri="{BB962C8B-B14F-4D97-AF65-F5344CB8AC3E}">
        <p14:creationId xmlns:p14="http://schemas.microsoft.com/office/powerpoint/2010/main" val="321514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other popular testing tools - wise to utilize multiple testing methods</a:t>
            </a:r>
          </a:p>
        </p:txBody>
      </p:sp>
    </p:spTree>
    <p:extLst>
      <p:ext uri="{BB962C8B-B14F-4D97-AF65-F5344CB8AC3E}">
        <p14:creationId xmlns:p14="http://schemas.microsoft.com/office/powerpoint/2010/main" val="416866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background info about Selenium, who, how and why </a:t>
            </a:r>
          </a:p>
        </p:txBody>
      </p:sp>
    </p:spTree>
    <p:extLst>
      <p:ext uri="{BB962C8B-B14F-4D97-AF65-F5344CB8AC3E}">
        <p14:creationId xmlns:p14="http://schemas.microsoft.com/office/powerpoint/2010/main" val="333193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738</Words>
  <Application>Microsoft Office PowerPoint</Application>
  <PresentationFormat>On-screen Show (4:3)</PresentationFormat>
  <Paragraphs>131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Selenium</vt:lpstr>
      <vt:lpstr>Selenium</vt:lpstr>
      <vt:lpstr>Selenium</vt:lpstr>
      <vt:lpstr>Selenium</vt:lpstr>
      <vt:lpstr>Selenium</vt:lpstr>
      <vt:lpstr>Selenium</vt:lpstr>
      <vt:lpstr>Selenium</vt:lpstr>
      <vt:lpstr>Selenium</vt:lpstr>
      <vt:lpstr>Selenium</vt:lpstr>
      <vt:lpstr>Selenium</vt:lpstr>
      <vt:lpstr>Selenium</vt:lpstr>
      <vt:lpstr>Selenium</vt:lpstr>
      <vt:lpstr>Selenium</vt:lpstr>
      <vt:lpstr>Selenium</vt:lpstr>
      <vt:lpstr>Selenium</vt:lpstr>
      <vt:lpstr>Selenium</vt:lpstr>
      <vt:lpstr>Selenium</vt:lpstr>
      <vt:lpstr>Selenium</vt:lpstr>
      <vt:lpstr>Selenium</vt:lpstr>
      <vt:lpstr>Selenium</vt:lpstr>
      <vt:lpstr>Selenium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j monje</dc:creator>
  <cp:lastModifiedBy>j monje</cp:lastModifiedBy>
  <cp:revision>3</cp:revision>
  <dcterms:created xsi:type="dcterms:W3CDTF">2014-09-29T19:15:38Z</dcterms:created>
  <dcterms:modified xsi:type="dcterms:W3CDTF">2014-09-29T19:32:16Z</dcterms:modified>
</cp:coreProperties>
</file>