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80" r:id="rId3"/>
    <p:sldId id="281" r:id="rId4"/>
    <p:sldId id="286" r:id="rId5"/>
    <p:sldId id="283" r:id="rId6"/>
    <p:sldId id="278" r:id="rId7"/>
    <p:sldId id="287" r:id="rId8"/>
    <p:sldId id="279" r:id="rId9"/>
    <p:sldId id="284" r:id="rId10"/>
    <p:sldId id="285" r:id="rId11"/>
    <p:sldId id="256" r:id="rId12"/>
    <p:sldId id="28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6" d="100"/>
          <a:sy n="56" d="100"/>
        </p:scale>
        <p:origin x="-146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C1A50-125F-4F90-A0EF-634D06DD8F53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F4495-48E8-4672-91C0-A09521ACB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81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F4495-48E8-4672-91C0-A09521ACBB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9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F4495-48E8-4672-91C0-A09521ACBB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9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F4495-48E8-4672-91C0-A09521ACBB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9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F4495-48E8-4672-91C0-A09521ACBB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9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F4495-48E8-4672-91C0-A09521ACBB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9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F4495-48E8-4672-91C0-A09521ACBB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9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F4495-48E8-4672-91C0-A09521ACBB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97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F4495-48E8-4672-91C0-A09521ACBB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97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F4495-48E8-4672-91C0-A09521ACBB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97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F4495-48E8-4672-91C0-A09521ACBB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9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F4495-48E8-4672-91C0-A09521ACBB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9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F4495-48E8-4672-91C0-A09521ACBB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304801"/>
            <a:ext cx="8229600" cy="1142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solidFill>
                  <a:srgbClr val="FFFF00"/>
                </a:solidFill>
              </a:rPr>
              <a:t>Selenium IDE</a:t>
            </a:r>
            <a:endParaRPr lang="en-US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82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4248-A0BE-452E-9F1C-B887BA733EEC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2DED-CB88-49FF-86FD-42FE8FDF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4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4248-A0BE-452E-9F1C-B887BA733EEC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2DED-CB88-49FF-86FD-42FE8FDF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1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4248-A0BE-452E-9F1C-B887BA733EEC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2DED-CB88-49FF-86FD-42FE8FDF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4248-A0BE-452E-9F1C-B887BA733EEC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2DED-CB88-49FF-86FD-42FE8FDF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1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4248-A0BE-452E-9F1C-B887BA733EEC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2DED-CB88-49FF-86FD-42FE8FDF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6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4248-A0BE-452E-9F1C-B887BA733EEC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2DED-CB88-49FF-86FD-42FE8FDF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4248-A0BE-452E-9F1C-B887BA733EEC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2DED-CB88-49FF-86FD-42FE8FDF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8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4248-A0BE-452E-9F1C-B887BA733EEC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2DED-CB88-49FF-86FD-42FE8FDF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3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4248-A0BE-452E-9F1C-B887BA733EEC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2DED-CB88-49FF-86FD-42FE8FDF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8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4248-A0BE-452E-9F1C-B887BA733EEC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2DED-CB88-49FF-86FD-42FE8FDF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9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54248-A0BE-452E-9F1C-B887BA733EEC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D2DED-CB88-49FF-86FD-42FE8FDF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3400" y="1447800"/>
            <a:ext cx="8153400" cy="4953000"/>
          </a:xfrm>
        </p:spPr>
        <p:txBody>
          <a:bodyPr>
            <a:normAutofit fontScale="475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* Importance of testing  - especially agile</a:t>
            </a:r>
          </a:p>
          <a:p>
            <a:pPr>
              <a:lnSpc>
                <a:spcPct val="170000"/>
              </a:lnSpc>
            </a:pP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* Automation advantages:  repeatability, scalability, speed of execution, rapid feedback, </a:t>
            </a:r>
            <a:r>
              <a:rPr lang="en-US" sz="3400" dirty="0" err="1" smtClean="0">
                <a:solidFill>
                  <a:schemeClr val="tx2">
                    <a:lumMod val="75000"/>
                  </a:schemeClr>
                </a:solidFill>
              </a:rPr>
              <a:t>etc</a:t>
            </a:r>
            <a:endParaRPr lang="en-US" sz="34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l">
              <a:lnSpc>
                <a:spcPct val="170000"/>
              </a:lnSpc>
            </a:pP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* Explain the different types of testing- unit, regressive, etc.</a:t>
            </a:r>
          </a:p>
          <a:p>
            <a:pPr algn="l">
              <a:lnSpc>
                <a:spcPct val="170000"/>
              </a:lnSpc>
            </a:pP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* Other popular testing tools - wise to utilize multiple testing methods</a:t>
            </a:r>
          </a:p>
          <a:p>
            <a:pPr algn="l">
              <a:lnSpc>
                <a:spcPct val="170000"/>
              </a:lnSpc>
            </a:pP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* Background info about Selenium, who, how and why </a:t>
            </a:r>
          </a:p>
          <a:p>
            <a:pPr algn="l">
              <a:lnSpc>
                <a:spcPct val="170000"/>
              </a:lnSpc>
            </a:pP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* Main components :  </a:t>
            </a:r>
            <a:r>
              <a:rPr lang="en-US" sz="3400" dirty="0" err="1" smtClean="0">
                <a:solidFill>
                  <a:schemeClr val="tx2">
                    <a:lumMod val="75000"/>
                  </a:schemeClr>
                </a:solidFill>
              </a:rPr>
              <a:t>WebDriver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,  -Firefox plugin IDE</a:t>
            </a:r>
          </a:p>
          <a:p>
            <a:pPr algn="l">
              <a:lnSpc>
                <a:spcPct val="170000"/>
              </a:lnSpc>
            </a:pP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* Basic walkthrough/introductory tutorial for Selenium</a:t>
            </a:r>
          </a:p>
          <a:p>
            <a:pPr algn="l">
              <a:lnSpc>
                <a:spcPct val="170000"/>
              </a:lnSpc>
            </a:pP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* More advanced example: set up automated regression testing to trigger from new code</a:t>
            </a:r>
          </a:p>
          <a:p>
            <a:pPr algn="l">
              <a:lnSpc>
                <a:spcPct val="170000"/>
              </a:lnSpc>
            </a:pP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* Debugging &amp; automated code analysis</a:t>
            </a:r>
          </a:p>
          <a:p>
            <a:pPr marL="0" indent="0" algn="l"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04801"/>
            <a:ext cx="8229600" cy="1142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solidFill>
                  <a:srgbClr val="FFFF00"/>
                </a:solidFill>
              </a:rPr>
              <a:t>Selenium IDE</a:t>
            </a:r>
            <a:endParaRPr lang="en-US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051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3400" y="1447800"/>
            <a:ext cx="8153400" cy="495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04801"/>
            <a:ext cx="8229600" cy="1142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solidFill>
                  <a:srgbClr val="FFFF00"/>
                </a:solidFill>
              </a:rPr>
              <a:t>Selenium IDE</a:t>
            </a:r>
            <a:endParaRPr lang="en-US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160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3400" y="1447800"/>
            <a:ext cx="8153400" cy="4953000"/>
          </a:xfrm>
        </p:spPr>
        <p:txBody>
          <a:bodyPr>
            <a:normAutofit fontScale="32500" lnSpcReduction="20000"/>
          </a:bodyPr>
          <a:lstStyle/>
          <a:p>
            <a:pPr algn="l"/>
            <a:endParaRPr lang="en-US" sz="1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9600" dirty="0">
                <a:solidFill>
                  <a:schemeClr val="tx2">
                    <a:lumMod val="75000"/>
                  </a:schemeClr>
                </a:solidFill>
              </a:rPr>
              <a:t>TECH TALK - Selenium</a:t>
            </a:r>
          </a:p>
          <a:p>
            <a:r>
              <a:rPr lang="en-US" sz="9600" dirty="0">
                <a:solidFill>
                  <a:schemeClr val="tx2">
                    <a:lumMod val="75000"/>
                  </a:schemeClr>
                </a:solidFill>
              </a:rPr>
              <a:t>Main Talking Points: </a:t>
            </a:r>
          </a:p>
          <a:p>
            <a:r>
              <a:rPr lang="en-US" sz="9600" dirty="0">
                <a:solidFill>
                  <a:schemeClr val="tx2">
                    <a:lumMod val="75000"/>
                  </a:schemeClr>
                </a:solidFill>
              </a:rPr>
              <a:t>* importance of testing in software dev.</a:t>
            </a:r>
          </a:p>
          <a:p>
            <a:r>
              <a:rPr lang="en-US" sz="9600" dirty="0">
                <a:solidFill>
                  <a:schemeClr val="tx2">
                    <a:lumMod val="75000"/>
                  </a:schemeClr>
                </a:solidFill>
              </a:rPr>
              <a:t>    - especially agile methodologies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* advantages of automation: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    repeatability,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    scalability,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    speed of execution,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    rapid feedback,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etc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* explain the different types of testing- unit, regressive, etc.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* other popular testing tools - wise to utilize multiple testing methods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* background info about Selenium, who, how and why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* main components :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    -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WebDriver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,  -Firefox plugin IDE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* basic walkthrough/introductory tutorial for Selenium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* more advanced example: set up automated regression testing to trigger from new code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* debugging &amp; automated code analysis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            (Nov. 4) The first group chose Grails (We’ll be the second of 2 groups presenting that day)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04801"/>
            <a:ext cx="8229600" cy="1142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solidFill>
                  <a:srgbClr val="FFFF00"/>
                </a:solidFill>
              </a:rPr>
              <a:t>Selenium IDE</a:t>
            </a:r>
            <a:endParaRPr lang="en-US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32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3400" y="1447800"/>
            <a:ext cx="8153400" cy="495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04801"/>
            <a:ext cx="8229600" cy="1142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solidFill>
                  <a:srgbClr val="FFFF00"/>
                </a:solidFill>
              </a:rPr>
              <a:t>Selenium IDE</a:t>
            </a:r>
            <a:endParaRPr lang="en-US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67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3400" y="1447800"/>
            <a:ext cx="8153400" cy="4953000"/>
          </a:xfrm>
        </p:spPr>
        <p:txBody>
          <a:bodyPr>
            <a:normAutofit fontScale="25000" lnSpcReduction="20000"/>
          </a:bodyPr>
          <a:lstStyle/>
          <a:p>
            <a:pPr algn="l"/>
            <a:endParaRPr lang="en-US" sz="1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9200" b="1" dirty="0">
                <a:solidFill>
                  <a:schemeClr val="tx2">
                    <a:lumMod val="75000"/>
                  </a:schemeClr>
                </a:solidFill>
              </a:rPr>
              <a:t>What is it?</a:t>
            </a:r>
          </a:p>
          <a:p>
            <a:r>
              <a:rPr lang="en-US" sz="19200" b="1" dirty="0" smtClean="0">
                <a:solidFill>
                  <a:schemeClr val="tx2">
                    <a:lumMod val="75000"/>
                  </a:schemeClr>
                </a:solidFill>
              </a:rPr>
              <a:t>Get </a:t>
            </a:r>
            <a:r>
              <a:rPr lang="en-US" sz="19200" b="1" dirty="0">
                <a:solidFill>
                  <a:schemeClr val="tx2">
                    <a:lumMod val="75000"/>
                  </a:schemeClr>
                </a:solidFill>
              </a:rPr>
              <a:t>it </a:t>
            </a:r>
            <a:r>
              <a:rPr lang="en-US" sz="19200" b="1" dirty="0" smtClean="0">
                <a:solidFill>
                  <a:schemeClr val="tx2">
                    <a:lumMod val="75000"/>
                  </a:schemeClr>
                </a:solidFill>
              </a:rPr>
              <a:t>and Look at it </a:t>
            </a:r>
          </a:p>
          <a:p>
            <a:r>
              <a:rPr lang="en-US" sz="19200" b="1" dirty="0" smtClean="0">
                <a:solidFill>
                  <a:schemeClr val="tx2">
                    <a:lumMod val="75000"/>
                  </a:schemeClr>
                </a:solidFill>
              </a:rPr>
              <a:t>Create </a:t>
            </a:r>
            <a:r>
              <a:rPr lang="en-US" sz="19200" b="1" dirty="0" smtClean="0">
                <a:solidFill>
                  <a:schemeClr val="tx2">
                    <a:lumMod val="75000"/>
                  </a:schemeClr>
                </a:solidFill>
              </a:rPr>
              <a:t>a test case</a:t>
            </a:r>
            <a:endParaRPr lang="en-US" sz="192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9200" b="1" dirty="0" smtClean="0">
                <a:solidFill>
                  <a:schemeClr val="tx2">
                    <a:lumMod val="75000"/>
                  </a:schemeClr>
                </a:solidFill>
              </a:rPr>
              <a:t>See if it works</a:t>
            </a:r>
          </a:p>
          <a:p>
            <a:r>
              <a:rPr lang="en-US" sz="19200" b="1" dirty="0" smtClean="0">
                <a:solidFill>
                  <a:schemeClr val="tx2">
                    <a:lumMod val="75000"/>
                  </a:schemeClr>
                </a:solidFill>
              </a:rPr>
              <a:t>What did I just do?</a:t>
            </a:r>
          </a:p>
          <a:p>
            <a:r>
              <a:rPr lang="en-US" sz="19200" b="1" dirty="0" smtClean="0">
                <a:solidFill>
                  <a:schemeClr val="tx2">
                    <a:lumMod val="75000"/>
                  </a:schemeClr>
                </a:solidFill>
              </a:rPr>
              <a:t>??????????s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04801"/>
            <a:ext cx="8229600" cy="1142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solidFill>
                  <a:srgbClr val="FFFF00"/>
                </a:solidFill>
              </a:rPr>
              <a:t>Selenium IDE</a:t>
            </a:r>
            <a:endParaRPr lang="en-US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58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3400" y="1447800"/>
            <a:ext cx="8153400" cy="4953000"/>
          </a:xfrm>
        </p:spPr>
        <p:txBody>
          <a:bodyPr>
            <a:normAutofit fontScale="47500" lnSpcReduction="20000"/>
          </a:bodyPr>
          <a:lstStyle/>
          <a:p>
            <a:pPr algn="l"/>
            <a:endParaRPr lang="en-US" sz="1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9800" b="1" dirty="0" smtClean="0">
                <a:solidFill>
                  <a:schemeClr val="tx2">
                    <a:lumMod val="75000"/>
                  </a:schemeClr>
                </a:solidFill>
              </a:rPr>
              <a:t>IDE </a:t>
            </a:r>
            <a:r>
              <a:rPr lang="en-US" sz="5900" b="1" dirty="0">
                <a:solidFill>
                  <a:schemeClr val="tx2">
                    <a:lumMod val="75000"/>
                  </a:schemeClr>
                </a:solidFill>
              </a:rPr>
              <a:t>(Integrated Development  Environment)</a:t>
            </a:r>
          </a:p>
          <a:p>
            <a:r>
              <a:rPr lang="en-US" sz="9800" b="1" dirty="0">
                <a:solidFill>
                  <a:schemeClr val="tx2">
                    <a:lumMod val="75000"/>
                  </a:schemeClr>
                </a:solidFill>
              </a:rPr>
              <a:t>Develop Selenium test cases</a:t>
            </a:r>
          </a:p>
          <a:p>
            <a:r>
              <a:rPr lang="en-US" sz="9800" b="1" dirty="0">
                <a:solidFill>
                  <a:schemeClr val="tx2">
                    <a:lumMod val="75000"/>
                  </a:schemeClr>
                </a:solidFill>
              </a:rPr>
              <a:t>Firefox </a:t>
            </a:r>
            <a:r>
              <a:rPr lang="en-US" sz="9800" b="1" dirty="0" smtClean="0">
                <a:solidFill>
                  <a:schemeClr val="tx2">
                    <a:lumMod val="75000"/>
                  </a:schemeClr>
                </a:solidFill>
              </a:rPr>
              <a:t>plug-in</a:t>
            </a:r>
          </a:p>
          <a:p>
            <a:r>
              <a:rPr lang="en-US" sz="9800" b="1" dirty="0" smtClean="0">
                <a:solidFill>
                  <a:schemeClr val="tx2">
                    <a:lumMod val="75000"/>
                  </a:schemeClr>
                </a:solidFill>
              </a:rPr>
              <a:t>Others </a:t>
            </a:r>
            <a:r>
              <a:rPr lang="en-US" sz="9800" b="1" dirty="0" smtClean="0">
                <a:solidFill>
                  <a:schemeClr val="tx2">
                    <a:lumMod val="75000"/>
                  </a:schemeClr>
                </a:solidFill>
              </a:rPr>
              <a:t>exist – </a:t>
            </a:r>
            <a:r>
              <a:rPr lang="en-US" sz="9800" b="1" dirty="0">
                <a:solidFill>
                  <a:schemeClr val="tx2">
                    <a:lumMod val="75000"/>
                  </a:schemeClr>
                </a:solidFill>
              </a:rPr>
              <a:t>use </a:t>
            </a:r>
            <a:r>
              <a:rPr lang="en-US" sz="9800" b="1" dirty="0" smtClean="0">
                <a:solidFill>
                  <a:schemeClr val="tx2">
                    <a:lumMod val="75000"/>
                  </a:schemeClr>
                </a:solidFill>
              </a:rPr>
              <a:t>Firefox</a:t>
            </a:r>
            <a:endParaRPr lang="en-US" sz="9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04801"/>
            <a:ext cx="8229600" cy="1142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solidFill>
                  <a:srgbClr val="FFFF00"/>
                </a:solidFill>
              </a:rPr>
              <a:t>Selenium IDE</a:t>
            </a:r>
            <a:endParaRPr lang="en-US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25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solidFill>
                  <a:srgbClr val="FFFF00"/>
                </a:solidFill>
              </a:rPr>
              <a:t>Selenium IDE</a:t>
            </a:r>
            <a:endParaRPr lang="en-US" sz="6000" b="1" dirty="0">
              <a:solidFill>
                <a:srgbClr val="FFFF00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95300" y="1447800"/>
            <a:ext cx="81534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Get Firefox 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</a:rPr>
              <a:t>Addon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 - free</a:t>
            </a:r>
            <a:endParaRPr lang="en-US" sz="3600" dirty="0"/>
          </a:p>
        </p:txBody>
      </p:sp>
      <p:pic>
        <p:nvPicPr>
          <p:cNvPr id="7" name="Content Placeholder 6" descr="C:\Users\john\AppData\Local\Temp\SNAGHTML1f3e98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7171342" cy="11872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381000" y="3434644"/>
            <a:ext cx="81534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Get Selenium - free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4038600"/>
            <a:ext cx="8680450" cy="2024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525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solidFill>
                  <a:srgbClr val="FFFF00"/>
                </a:solidFill>
              </a:rPr>
              <a:t>Selenium IDE</a:t>
            </a:r>
            <a:endParaRPr lang="en-US" sz="6000" b="1" dirty="0">
              <a:solidFill>
                <a:srgbClr val="FFFF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27" y="2218267"/>
            <a:ext cx="7749545" cy="4172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95300" y="1447800"/>
            <a:ext cx="81534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Adds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right 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click menu items &amp; new icon</a:t>
            </a:r>
            <a:endParaRPr lang="en-US" sz="36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28850"/>
            <a:ext cx="13271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91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solidFill>
                  <a:srgbClr val="FFFF00"/>
                </a:solidFill>
              </a:rPr>
              <a:t>Selenium IDE</a:t>
            </a:r>
            <a:endParaRPr lang="en-US" sz="6000" b="1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0" y="4419598"/>
            <a:ext cx="571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opens in a new window</a:t>
            </a:r>
            <a:endParaRPr lang="en-US" sz="4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1"/>
            <a:ext cx="9074150" cy="533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529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3400" y="1447800"/>
            <a:ext cx="8153400" cy="4953000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</a:pP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Create (Record) a test case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04801"/>
            <a:ext cx="8229600" cy="1142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solidFill>
                  <a:srgbClr val="FFFF00"/>
                </a:solidFill>
              </a:rPr>
              <a:t>Selenium IDE</a:t>
            </a:r>
            <a:endParaRPr lang="en-US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494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3400" y="1447800"/>
            <a:ext cx="8153400" cy="495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04801"/>
            <a:ext cx="8229600" cy="1142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solidFill>
                  <a:srgbClr val="FFFF00"/>
                </a:solidFill>
              </a:rPr>
              <a:t>Selenium IDE</a:t>
            </a:r>
            <a:endParaRPr lang="en-US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58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3400" y="1447800"/>
            <a:ext cx="8153400" cy="495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04801"/>
            <a:ext cx="8229600" cy="1142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solidFill>
                  <a:srgbClr val="FFFF00"/>
                </a:solidFill>
              </a:rPr>
              <a:t>Selenium IDE</a:t>
            </a:r>
            <a:endParaRPr lang="en-US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189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345</Words>
  <Application>Microsoft Office PowerPoint</Application>
  <PresentationFormat>On-screen Show (4:3)</PresentationFormat>
  <Paragraphs>70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Selenium IDE</vt:lpstr>
      <vt:lpstr>Selenium IDE</vt:lpstr>
      <vt:lpstr>Selenium 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j monje</dc:creator>
  <cp:lastModifiedBy>j monje</cp:lastModifiedBy>
  <cp:revision>19</cp:revision>
  <dcterms:created xsi:type="dcterms:W3CDTF">2014-09-29T19:15:38Z</dcterms:created>
  <dcterms:modified xsi:type="dcterms:W3CDTF">2014-11-01T16:11:59Z</dcterms:modified>
</cp:coreProperties>
</file>