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</p:sldIdLst>
  <p:sldSz cx="12192000" cy="8321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146"/>
    <a:srgbClr val="ECE93D"/>
    <a:srgbClr val="BD1B5E"/>
    <a:srgbClr val="E6A2E4"/>
    <a:srgbClr val="5336DB"/>
    <a:srgbClr val="2EA37F"/>
    <a:srgbClr val="FFC627"/>
    <a:srgbClr val="8D1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3"/>
    <p:restoredTop sz="94694"/>
  </p:normalViewPr>
  <p:slideViewPr>
    <p:cSldViewPr snapToGrid="0">
      <p:cViewPr varScale="1">
        <p:scale>
          <a:sx n="96" d="100"/>
          <a:sy n="96" d="100"/>
        </p:scale>
        <p:origin x="2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61904"/>
            <a:ext cx="10363200" cy="2897176"/>
          </a:xfrm>
        </p:spPr>
        <p:txBody>
          <a:bodyPr anchor="b"/>
          <a:lstStyle>
            <a:lvl1pPr algn="ctr">
              <a:defRPr sz="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0806"/>
            <a:ext cx="9144000" cy="2009145"/>
          </a:xfrm>
        </p:spPr>
        <p:txBody>
          <a:bodyPr/>
          <a:lstStyle>
            <a:lvl1pPr marL="0" indent="0" algn="ctr">
              <a:buNone/>
              <a:defRPr sz="2912"/>
            </a:lvl1pPr>
            <a:lvl2pPr marL="554766" indent="0" algn="ctr">
              <a:buNone/>
              <a:defRPr sz="2427"/>
            </a:lvl2pPr>
            <a:lvl3pPr marL="1109533" indent="0" algn="ctr">
              <a:buNone/>
              <a:defRPr sz="2184"/>
            </a:lvl3pPr>
            <a:lvl4pPr marL="1664299" indent="0" algn="ctr">
              <a:buNone/>
              <a:defRPr sz="1941"/>
            </a:lvl4pPr>
            <a:lvl5pPr marL="2219066" indent="0" algn="ctr">
              <a:buNone/>
              <a:defRPr sz="1941"/>
            </a:lvl5pPr>
            <a:lvl6pPr marL="2773832" indent="0" algn="ctr">
              <a:buNone/>
              <a:defRPr sz="1941"/>
            </a:lvl6pPr>
            <a:lvl7pPr marL="3328599" indent="0" algn="ctr">
              <a:buNone/>
              <a:defRPr sz="1941"/>
            </a:lvl7pPr>
            <a:lvl8pPr marL="3883365" indent="0" algn="ctr">
              <a:buNone/>
              <a:defRPr sz="1941"/>
            </a:lvl8pPr>
            <a:lvl9pPr marL="4438132" indent="0" algn="ctr">
              <a:buNone/>
              <a:defRPr sz="194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3CB8-A587-EF4C-8877-5473AE45B7B9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AA-9CC0-3F41-9D2D-10845DBA9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3CB8-A587-EF4C-8877-5473AE45B7B9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AA-9CC0-3F41-9D2D-10845DBA9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8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43052"/>
            <a:ext cx="2628900" cy="7052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43052"/>
            <a:ext cx="7734300" cy="7052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3CB8-A587-EF4C-8877-5473AE45B7B9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AA-9CC0-3F41-9D2D-10845DBA9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7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3CB8-A587-EF4C-8877-5473AE45B7B9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AA-9CC0-3F41-9D2D-10845DBA9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9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74642"/>
            <a:ext cx="10515600" cy="3461585"/>
          </a:xfrm>
        </p:spPr>
        <p:txBody>
          <a:bodyPr anchor="b"/>
          <a:lstStyle>
            <a:lvl1pPr>
              <a:defRPr sz="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68975"/>
            <a:ext cx="10515600" cy="1820366"/>
          </a:xfrm>
        </p:spPr>
        <p:txBody>
          <a:bodyPr/>
          <a:lstStyle>
            <a:lvl1pPr marL="0" indent="0">
              <a:buNone/>
              <a:defRPr sz="2912">
                <a:solidFill>
                  <a:schemeClr val="tx1"/>
                </a:solidFill>
              </a:defRPr>
            </a:lvl1pPr>
            <a:lvl2pPr marL="554766" indent="0">
              <a:buNone/>
              <a:defRPr sz="2427">
                <a:solidFill>
                  <a:schemeClr val="tx1">
                    <a:tint val="75000"/>
                  </a:schemeClr>
                </a:solidFill>
              </a:defRPr>
            </a:lvl2pPr>
            <a:lvl3pPr marL="1109533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3pPr>
            <a:lvl4pPr marL="1664299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4pPr>
            <a:lvl5pPr marL="2219066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5pPr>
            <a:lvl6pPr marL="2773832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6pPr>
            <a:lvl7pPr marL="3328599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7pPr>
            <a:lvl8pPr marL="3883365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8pPr>
            <a:lvl9pPr marL="4438132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3CB8-A587-EF4C-8877-5473AE45B7B9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AA-9CC0-3F41-9D2D-10845DBA9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5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15261"/>
            <a:ext cx="5181600" cy="5280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15261"/>
            <a:ext cx="5181600" cy="5280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3CB8-A587-EF4C-8877-5473AE45B7B9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AA-9CC0-3F41-9D2D-10845DBA9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3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43054"/>
            <a:ext cx="10515600" cy="16084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39967"/>
            <a:ext cx="5157787" cy="999756"/>
          </a:xfrm>
        </p:spPr>
        <p:txBody>
          <a:bodyPr anchor="b"/>
          <a:lstStyle>
            <a:lvl1pPr marL="0" indent="0">
              <a:buNone/>
              <a:defRPr sz="2912" b="1"/>
            </a:lvl1pPr>
            <a:lvl2pPr marL="554766" indent="0">
              <a:buNone/>
              <a:defRPr sz="2427" b="1"/>
            </a:lvl2pPr>
            <a:lvl3pPr marL="1109533" indent="0">
              <a:buNone/>
              <a:defRPr sz="2184" b="1"/>
            </a:lvl3pPr>
            <a:lvl4pPr marL="1664299" indent="0">
              <a:buNone/>
              <a:defRPr sz="1941" b="1"/>
            </a:lvl4pPr>
            <a:lvl5pPr marL="2219066" indent="0">
              <a:buNone/>
              <a:defRPr sz="1941" b="1"/>
            </a:lvl5pPr>
            <a:lvl6pPr marL="2773832" indent="0">
              <a:buNone/>
              <a:defRPr sz="1941" b="1"/>
            </a:lvl6pPr>
            <a:lvl7pPr marL="3328599" indent="0">
              <a:buNone/>
              <a:defRPr sz="1941" b="1"/>
            </a:lvl7pPr>
            <a:lvl8pPr marL="3883365" indent="0">
              <a:buNone/>
              <a:defRPr sz="1941" b="1"/>
            </a:lvl8pPr>
            <a:lvl9pPr marL="4438132" indent="0">
              <a:buNone/>
              <a:defRPr sz="19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39723"/>
            <a:ext cx="5157787" cy="4470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39967"/>
            <a:ext cx="5183188" cy="999756"/>
          </a:xfrm>
        </p:spPr>
        <p:txBody>
          <a:bodyPr anchor="b"/>
          <a:lstStyle>
            <a:lvl1pPr marL="0" indent="0">
              <a:buNone/>
              <a:defRPr sz="2912" b="1"/>
            </a:lvl1pPr>
            <a:lvl2pPr marL="554766" indent="0">
              <a:buNone/>
              <a:defRPr sz="2427" b="1"/>
            </a:lvl2pPr>
            <a:lvl3pPr marL="1109533" indent="0">
              <a:buNone/>
              <a:defRPr sz="2184" b="1"/>
            </a:lvl3pPr>
            <a:lvl4pPr marL="1664299" indent="0">
              <a:buNone/>
              <a:defRPr sz="1941" b="1"/>
            </a:lvl4pPr>
            <a:lvl5pPr marL="2219066" indent="0">
              <a:buNone/>
              <a:defRPr sz="1941" b="1"/>
            </a:lvl5pPr>
            <a:lvl6pPr marL="2773832" indent="0">
              <a:buNone/>
              <a:defRPr sz="1941" b="1"/>
            </a:lvl6pPr>
            <a:lvl7pPr marL="3328599" indent="0">
              <a:buNone/>
              <a:defRPr sz="1941" b="1"/>
            </a:lvl7pPr>
            <a:lvl8pPr marL="3883365" indent="0">
              <a:buNone/>
              <a:defRPr sz="1941" b="1"/>
            </a:lvl8pPr>
            <a:lvl9pPr marL="4438132" indent="0">
              <a:buNone/>
              <a:defRPr sz="19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39723"/>
            <a:ext cx="5183188" cy="4470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3CB8-A587-EF4C-8877-5473AE45B7B9}" type="datetimeFigureOut">
              <a:rPr lang="en-US" smtClean="0"/>
              <a:t>6/6/24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AA-9CC0-3F41-9D2D-10845DBA9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9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3CB8-A587-EF4C-8877-5473AE45B7B9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AA-9CC0-3F41-9D2D-10845DBA9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4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3CB8-A587-EF4C-8877-5473AE45B7B9}" type="datetimeFigureOut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AA-9CC0-3F41-9D2D-10845DBA9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5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4778"/>
            <a:ext cx="3932237" cy="1941724"/>
          </a:xfrm>
        </p:spPr>
        <p:txBody>
          <a:bodyPr anchor="b"/>
          <a:lstStyle>
            <a:lvl1pPr>
              <a:defRPr sz="38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98169"/>
            <a:ext cx="6172200" cy="5913783"/>
          </a:xfrm>
        </p:spPr>
        <p:txBody>
          <a:bodyPr/>
          <a:lstStyle>
            <a:lvl1pPr>
              <a:defRPr sz="3883"/>
            </a:lvl1pPr>
            <a:lvl2pPr>
              <a:defRPr sz="3398"/>
            </a:lvl2pPr>
            <a:lvl3pPr>
              <a:defRPr sz="2912"/>
            </a:lvl3pPr>
            <a:lvl4pPr>
              <a:defRPr sz="2427"/>
            </a:lvl4pPr>
            <a:lvl5pPr>
              <a:defRPr sz="2427"/>
            </a:lvl5pPr>
            <a:lvl6pPr>
              <a:defRPr sz="2427"/>
            </a:lvl6pPr>
            <a:lvl7pPr>
              <a:defRPr sz="2427"/>
            </a:lvl7pPr>
            <a:lvl8pPr>
              <a:defRPr sz="2427"/>
            </a:lvl8pPr>
            <a:lvl9pPr>
              <a:defRPr sz="24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96502"/>
            <a:ext cx="3932237" cy="4625080"/>
          </a:xfrm>
        </p:spPr>
        <p:txBody>
          <a:bodyPr/>
          <a:lstStyle>
            <a:lvl1pPr marL="0" indent="0">
              <a:buNone/>
              <a:defRPr sz="1941"/>
            </a:lvl1pPr>
            <a:lvl2pPr marL="554766" indent="0">
              <a:buNone/>
              <a:defRPr sz="1699"/>
            </a:lvl2pPr>
            <a:lvl3pPr marL="1109533" indent="0">
              <a:buNone/>
              <a:defRPr sz="1456"/>
            </a:lvl3pPr>
            <a:lvl4pPr marL="1664299" indent="0">
              <a:buNone/>
              <a:defRPr sz="1213"/>
            </a:lvl4pPr>
            <a:lvl5pPr marL="2219066" indent="0">
              <a:buNone/>
              <a:defRPr sz="1213"/>
            </a:lvl5pPr>
            <a:lvl6pPr marL="2773832" indent="0">
              <a:buNone/>
              <a:defRPr sz="1213"/>
            </a:lvl6pPr>
            <a:lvl7pPr marL="3328599" indent="0">
              <a:buNone/>
              <a:defRPr sz="1213"/>
            </a:lvl7pPr>
            <a:lvl8pPr marL="3883365" indent="0">
              <a:buNone/>
              <a:defRPr sz="1213"/>
            </a:lvl8pPr>
            <a:lvl9pPr marL="4438132" indent="0">
              <a:buNone/>
              <a:defRPr sz="12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3CB8-A587-EF4C-8877-5473AE45B7B9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AA-9CC0-3F41-9D2D-10845DBA9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5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4778"/>
            <a:ext cx="3932237" cy="1941724"/>
          </a:xfrm>
        </p:spPr>
        <p:txBody>
          <a:bodyPr anchor="b"/>
          <a:lstStyle>
            <a:lvl1pPr>
              <a:defRPr sz="38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98169"/>
            <a:ext cx="6172200" cy="5913783"/>
          </a:xfrm>
        </p:spPr>
        <p:txBody>
          <a:bodyPr anchor="t"/>
          <a:lstStyle>
            <a:lvl1pPr marL="0" indent="0">
              <a:buNone/>
              <a:defRPr sz="3883"/>
            </a:lvl1pPr>
            <a:lvl2pPr marL="554766" indent="0">
              <a:buNone/>
              <a:defRPr sz="3398"/>
            </a:lvl2pPr>
            <a:lvl3pPr marL="1109533" indent="0">
              <a:buNone/>
              <a:defRPr sz="2912"/>
            </a:lvl3pPr>
            <a:lvl4pPr marL="1664299" indent="0">
              <a:buNone/>
              <a:defRPr sz="2427"/>
            </a:lvl4pPr>
            <a:lvl5pPr marL="2219066" indent="0">
              <a:buNone/>
              <a:defRPr sz="2427"/>
            </a:lvl5pPr>
            <a:lvl6pPr marL="2773832" indent="0">
              <a:buNone/>
              <a:defRPr sz="2427"/>
            </a:lvl6pPr>
            <a:lvl7pPr marL="3328599" indent="0">
              <a:buNone/>
              <a:defRPr sz="2427"/>
            </a:lvl7pPr>
            <a:lvl8pPr marL="3883365" indent="0">
              <a:buNone/>
              <a:defRPr sz="2427"/>
            </a:lvl8pPr>
            <a:lvl9pPr marL="4438132" indent="0">
              <a:buNone/>
              <a:defRPr sz="24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96502"/>
            <a:ext cx="3932237" cy="4625080"/>
          </a:xfrm>
        </p:spPr>
        <p:txBody>
          <a:bodyPr/>
          <a:lstStyle>
            <a:lvl1pPr marL="0" indent="0">
              <a:buNone/>
              <a:defRPr sz="1941"/>
            </a:lvl1pPr>
            <a:lvl2pPr marL="554766" indent="0">
              <a:buNone/>
              <a:defRPr sz="1699"/>
            </a:lvl2pPr>
            <a:lvl3pPr marL="1109533" indent="0">
              <a:buNone/>
              <a:defRPr sz="1456"/>
            </a:lvl3pPr>
            <a:lvl4pPr marL="1664299" indent="0">
              <a:buNone/>
              <a:defRPr sz="1213"/>
            </a:lvl4pPr>
            <a:lvl5pPr marL="2219066" indent="0">
              <a:buNone/>
              <a:defRPr sz="1213"/>
            </a:lvl5pPr>
            <a:lvl6pPr marL="2773832" indent="0">
              <a:buNone/>
              <a:defRPr sz="1213"/>
            </a:lvl6pPr>
            <a:lvl7pPr marL="3328599" indent="0">
              <a:buNone/>
              <a:defRPr sz="1213"/>
            </a:lvl7pPr>
            <a:lvl8pPr marL="3883365" indent="0">
              <a:buNone/>
              <a:defRPr sz="1213"/>
            </a:lvl8pPr>
            <a:lvl9pPr marL="4438132" indent="0">
              <a:buNone/>
              <a:defRPr sz="12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3CB8-A587-EF4C-8877-5473AE45B7B9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AA-9CC0-3F41-9D2D-10845DBA9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43054"/>
            <a:ext cx="10515600" cy="1608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15261"/>
            <a:ext cx="10515600" cy="528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712962"/>
            <a:ext cx="2743200" cy="443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3CB8-A587-EF4C-8877-5473AE45B7B9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712962"/>
            <a:ext cx="4114800" cy="443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712962"/>
            <a:ext cx="2743200" cy="443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37AA-9CC0-3F41-9D2D-10845DBA9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0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09533" rtl="0" eaLnBrk="1" latinLnBrk="0" hangingPunct="1">
        <a:lnSpc>
          <a:spcPct val="90000"/>
        </a:lnSpc>
        <a:spcBef>
          <a:spcPct val="0"/>
        </a:spcBef>
        <a:buNone/>
        <a:defRPr sz="53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383" indent="-277383" algn="l" defTabSz="1109533" rtl="0" eaLnBrk="1" latinLnBrk="0" hangingPunct="1">
        <a:lnSpc>
          <a:spcPct val="90000"/>
        </a:lnSpc>
        <a:spcBef>
          <a:spcPts val="1213"/>
        </a:spcBef>
        <a:buFont typeface="Arial" panose="020B0604020202020204" pitchFamily="34" charset="0"/>
        <a:buChar char="•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32150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912" kern="1200">
          <a:solidFill>
            <a:schemeClr val="tx1"/>
          </a:solidFill>
          <a:latin typeface="+mn-lt"/>
          <a:ea typeface="+mn-ea"/>
          <a:cs typeface="+mn-cs"/>
        </a:defRPr>
      </a:lvl2pPr>
      <a:lvl3pPr marL="1386916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3pPr>
      <a:lvl4pPr marL="1941683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4pPr>
      <a:lvl5pPr marL="2496449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5pPr>
      <a:lvl6pPr marL="3051216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6pPr>
      <a:lvl7pPr marL="3605982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7pPr>
      <a:lvl8pPr marL="4160749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8pPr>
      <a:lvl9pPr marL="4715515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1pPr>
      <a:lvl2pPr marL="554766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2pPr>
      <a:lvl3pPr marL="1109533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3pPr>
      <a:lvl4pPr marL="1664299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4pPr>
      <a:lvl5pPr marL="2219066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5pPr>
      <a:lvl6pPr marL="2773832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6pPr>
      <a:lvl7pPr marL="3328599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7pPr>
      <a:lvl8pPr marL="3883365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8pPr>
      <a:lvl9pPr marL="4438132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picture containing text, scoreboard, sign&#10;&#10;Description automatically generated">
            <a:extLst>
              <a:ext uri="{FF2B5EF4-FFF2-40B4-BE49-F238E27FC236}">
                <a16:creationId xmlns:a16="http://schemas.microsoft.com/office/drawing/2014/main" id="{45E456D7-4485-CC7E-38B8-1DEF10D3C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16" y="198783"/>
            <a:ext cx="10241280" cy="768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4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7026D6B-8A79-4F9D-D27A-3C0457006B03}"/>
              </a:ext>
            </a:extLst>
          </p:cNvPr>
          <p:cNvGrpSpPr/>
          <p:nvPr/>
        </p:nvGrpSpPr>
        <p:grpSpPr>
          <a:xfrm>
            <a:off x="1778434" y="551120"/>
            <a:ext cx="9318420" cy="6957743"/>
            <a:chOff x="2034487" y="-75109"/>
            <a:chExt cx="9318420" cy="695774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8EEC533-969D-AB31-6D18-DD3A5F9104D3}"/>
                </a:ext>
              </a:extLst>
            </p:cNvPr>
            <p:cNvGrpSpPr/>
            <p:nvPr/>
          </p:nvGrpSpPr>
          <p:grpSpPr>
            <a:xfrm>
              <a:off x="2034487" y="-75109"/>
              <a:ext cx="9318420" cy="6957743"/>
              <a:chOff x="205687" y="61931"/>
              <a:chExt cx="9318420" cy="695774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63E1098-6E41-0C8B-7E09-45E79DA4362C}"/>
                  </a:ext>
                </a:extLst>
              </p:cNvPr>
              <p:cNvSpPr/>
              <p:nvPr/>
            </p:nvSpPr>
            <p:spPr>
              <a:xfrm>
                <a:off x="2528606" y="61931"/>
                <a:ext cx="2316120" cy="2304789"/>
              </a:xfrm>
              <a:prstGeom prst="rect">
                <a:avLst/>
              </a:prstGeom>
              <a:solidFill>
                <a:srgbClr val="F0414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B2424E5-4B9E-D4E7-7900-134ABA2DB7E1}"/>
                  </a:ext>
                </a:extLst>
              </p:cNvPr>
              <p:cNvSpPr/>
              <p:nvPr/>
            </p:nvSpPr>
            <p:spPr>
              <a:xfrm>
                <a:off x="2529500" y="2389011"/>
                <a:ext cx="2315226" cy="2304789"/>
              </a:xfrm>
              <a:prstGeom prst="rect">
                <a:avLst/>
              </a:prstGeom>
              <a:solidFill>
                <a:srgbClr val="2EA37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8D1D40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AC7F3E3-38DF-E684-9C96-1A19294AC163}"/>
                  </a:ext>
                </a:extLst>
              </p:cNvPr>
              <p:cNvSpPr/>
              <p:nvPr/>
            </p:nvSpPr>
            <p:spPr>
              <a:xfrm>
                <a:off x="2542947" y="4714885"/>
                <a:ext cx="2300614" cy="2304789"/>
              </a:xfrm>
              <a:prstGeom prst="rect">
                <a:avLst/>
              </a:prstGeom>
              <a:solidFill>
                <a:srgbClr val="BD1B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C06B8B-B1E5-02CA-D04D-A35B9E9BE8DD}"/>
                  </a:ext>
                </a:extLst>
              </p:cNvPr>
              <p:cNvSpPr/>
              <p:nvPr/>
            </p:nvSpPr>
            <p:spPr>
              <a:xfrm>
                <a:off x="7192407" y="2386891"/>
                <a:ext cx="2331700" cy="2304789"/>
              </a:xfrm>
              <a:prstGeom prst="rect">
                <a:avLst/>
              </a:prstGeom>
              <a:solidFill>
                <a:srgbClr val="ECE93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78AEE69-DCAE-D36B-CF32-78553CBA392E}"/>
                  </a:ext>
                </a:extLst>
              </p:cNvPr>
              <p:cNvSpPr/>
              <p:nvPr/>
            </p:nvSpPr>
            <p:spPr>
              <a:xfrm>
                <a:off x="4864897" y="2385462"/>
                <a:ext cx="2300614" cy="2304789"/>
              </a:xfrm>
              <a:prstGeom prst="rect">
                <a:avLst/>
              </a:prstGeom>
              <a:solidFill>
                <a:srgbClr val="5336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698CF9D-18B8-608D-8B2E-38FB685EECF1}"/>
                  </a:ext>
                </a:extLst>
              </p:cNvPr>
              <p:cNvSpPr/>
              <p:nvPr/>
            </p:nvSpPr>
            <p:spPr>
              <a:xfrm>
                <a:off x="205687" y="2385266"/>
                <a:ext cx="2300614" cy="2304789"/>
              </a:xfrm>
              <a:prstGeom prst="rect">
                <a:avLst/>
              </a:prstGeom>
              <a:solidFill>
                <a:srgbClr val="E6A2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A194566-BDE7-7A22-80E7-0904571CCDCA}"/>
                </a:ext>
              </a:extLst>
            </p:cNvPr>
            <p:cNvSpPr/>
            <p:nvPr/>
          </p:nvSpPr>
          <p:spPr>
            <a:xfrm>
              <a:off x="2404318" y="1931048"/>
              <a:ext cx="1517058" cy="293926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85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adassah Friedlaender" panose="02020603050405020304" pitchFamily="18" charset="-79"/>
                  <a:cs typeface="Hadassah Friedlaender" panose="02020603050405020304" pitchFamily="18" charset="-79"/>
                </a:rPr>
                <a:t>I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2D8B68C-8596-8617-5163-F9266182D24D}"/>
                </a:ext>
              </a:extLst>
            </p:cNvPr>
            <p:cNvSpPr/>
            <p:nvPr/>
          </p:nvSpPr>
          <p:spPr>
            <a:xfrm>
              <a:off x="4794835" y="1937772"/>
              <a:ext cx="1517058" cy="293926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85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adassah Friedlaender" panose="020F0502020204030204" pitchFamily="34" charset="0"/>
                  <a:cs typeface="Hadassah Friedlaender" panose="020F0502020204030204" pitchFamily="34" charset="0"/>
                </a:rPr>
                <a:t>R</a:t>
              </a:r>
              <a:endParaRPr lang="en-US" sz="18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dassah Friedlaender" panose="020F0502020204030204" pitchFamily="34" charset="0"/>
                <a:cs typeface="Hadassah Friedlaender" panose="020F050202020403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9999B7B-AEBF-DED1-B400-EEED98178FF6}"/>
                </a:ext>
              </a:extLst>
            </p:cNvPr>
            <p:cNvSpPr/>
            <p:nvPr/>
          </p:nvSpPr>
          <p:spPr>
            <a:xfrm>
              <a:off x="9401631" y="1934091"/>
              <a:ext cx="1517058" cy="293926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85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Hadassah Friedlaender" panose="02020603050405020304" pitchFamily="18" charset="-79"/>
                  <a:cs typeface="Hadassah Friedlaender" panose="02020603050405020304" pitchFamily="18" charset="-79"/>
                </a:rPr>
                <a:t>S</a:t>
              </a:r>
              <a:endParaRPr lang="en-US" sz="18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dassah Friedlaender" panose="02020603050405020304" pitchFamily="18" charset="-79"/>
                <a:cs typeface="Hadassah Friedlaender" panose="02020603050405020304" pitchFamily="18" charset="-79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4D4519F-470E-2D94-E325-0C9B00FFA76C}"/>
              </a:ext>
            </a:extLst>
          </p:cNvPr>
          <p:cNvSpPr/>
          <p:nvPr/>
        </p:nvSpPr>
        <p:spPr>
          <a:xfrm>
            <a:off x="4497378" y="5041176"/>
            <a:ext cx="1517058" cy="29084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21360"/>
              </a:lnSpc>
            </a:pPr>
            <a:r>
              <a:rPr lang="en-US" altLang="zh-CN" sz="2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o</a:t>
            </a:r>
            <a:endParaRPr lang="en-US" sz="2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17F261-D773-231C-08AF-96676AB42496}"/>
              </a:ext>
            </a:extLst>
          </p:cNvPr>
          <p:cNvSpPr/>
          <p:nvPr/>
        </p:nvSpPr>
        <p:spPr>
          <a:xfrm>
            <a:off x="4535478" y="218163"/>
            <a:ext cx="1517058" cy="29392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B</a:t>
            </a:r>
            <a:endParaRPr lang="en-US" sz="185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A96920-9A39-F9CA-37D6-E4A9126D5C0B}"/>
              </a:ext>
            </a:extLst>
          </p:cNvPr>
          <p:cNvSpPr/>
          <p:nvPr/>
        </p:nvSpPr>
        <p:spPr>
          <a:xfrm>
            <a:off x="6766560" y="2560320"/>
            <a:ext cx="1517058" cy="29392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6045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6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Hadassah Friedlaender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Jin, Wanxin</dc:creator>
  <cp:lastModifiedBy>Jin, Wanxin</cp:lastModifiedBy>
  <cp:revision>7</cp:revision>
  <dcterms:created xsi:type="dcterms:W3CDTF">2022-10-03T03:20:05Z</dcterms:created>
  <dcterms:modified xsi:type="dcterms:W3CDTF">2024-06-07T06:31:08Z</dcterms:modified>
</cp:coreProperties>
</file>