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B7BC-EA7A-4FDE-9408-C004F8C5DA62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E98B-F0AD-48B7-B9C7-2C483C9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F279C1-D06B-4063-8600-CF7A55916AF1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5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08BC-EEE8-4A35-9F93-CB96EAB851E3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98E9-09E4-4AA0-BAEA-8B477E300A78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CBF7-3927-485C-9482-3BF84E4FAF25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AA8B-B2C1-45F4-88DD-CF6FB87253FD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D90A-979B-444A-90CE-67107C61A757}" type="datetime1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C092-2AB7-4195-A415-A01045FBA330}" type="datetime1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437F-D30C-4ABA-B9E5-19EAA5BD8727}" type="datetime1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D475-F572-4489-83D2-16AB859120B2}" type="datetime1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7328-F2D9-4900-80E2-80A4AE75A118}" type="datetime1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1E27-181E-4BD2-9C87-350A6D01D9D4}" type="datetime1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173427-73E5-4C31-B71F-FADC80F428C8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Intermodal</a:t>
            </a:r>
            <a:br>
              <a:rPr lang="en-US" smtClean="0"/>
            </a:br>
            <a:r>
              <a:rPr lang="en-US" sz="5400" smtClean="0"/>
              <a:t>3-Corridor </a:t>
            </a:r>
            <a:r>
              <a:rPr lang="en-US" sz="5400" dirty="0"/>
              <a:t>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Link 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84" y="1783973"/>
            <a:ext cx="8426950" cy="4417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449" y="3069555"/>
            <a:ext cx="227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attributes of different link types are different.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2: demand type permitted on different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568" y="3060928"/>
            <a:ext cx="206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Demand types:</a:t>
            </a:r>
          </a:p>
          <a:p>
            <a:r>
              <a:rPr lang="en-US" dirty="0" smtClean="0"/>
              <a:t>1: SOV</a:t>
            </a:r>
          </a:p>
          <a:p>
            <a:r>
              <a:rPr lang="en-US" dirty="0" smtClean="0"/>
              <a:t>2: Parking &amp; Ride</a:t>
            </a:r>
          </a:p>
          <a:p>
            <a:r>
              <a:rPr lang="en-US" dirty="0" smtClean="0"/>
              <a:t>3: BRT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6" y="1965915"/>
            <a:ext cx="8756682" cy="45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2: demand type permitted on different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714" y="2948260"/>
            <a:ext cx="245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Path illustrations:</a:t>
            </a:r>
          </a:p>
          <a:p>
            <a:r>
              <a:rPr lang="en-US" dirty="0" smtClean="0"/>
              <a:t>1: SOV </a:t>
            </a:r>
          </a:p>
          <a:p>
            <a:r>
              <a:rPr lang="en-US" dirty="0" smtClean="0"/>
              <a:t>2: Parking &amp; Ride</a:t>
            </a:r>
          </a:p>
          <a:p>
            <a:r>
              <a:rPr lang="en-US" dirty="0" smtClean="0"/>
              <a:t>3: BRT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02" y="1853248"/>
            <a:ext cx="8756682" cy="45906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4724400" y="2993136"/>
            <a:ext cx="920496" cy="1341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50992" y="2993136"/>
            <a:ext cx="414528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02368" y="2993136"/>
            <a:ext cx="1072896" cy="1341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12142" y="3060928"/>
            <a:ext cx="832754" cy="12733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44896" y="3060928"/>
            <a:ext cx="1724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69443" y="3060928"/>
            <a:ext cx="908925" cy="12733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78368" y="4334256"/>
            <a:ext cx="24932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2142" y="4383024"/>
            <a:ext cx="5959497" cy="121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12142" y="4461459"/>
            <a:ext cx="832754" cy="1080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44896" y="5541936"/>
            <a:ext cx="1664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369443" y="4461459"/>
            <a:ext cx="908925" cy="1080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78368" y="4461459"/>
            <a:ext cx="2554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4400" y="4461459"/>
            <a:ext cx="920496" cy="116514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44896" y="5656351"/>
            <a:ext cx="41513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796272" y="4395216"/>
            <a:ext cx="1139952" cy="12313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38690" y="3416060"/>
            <a:ext cx="707366" cy="172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41459" y="3680340"/>
            <a:ext cx="452624" cy="8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090419" y="3962400"/>
            <a:ext cx="707366" cy="172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5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2: demand type permitted on different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6111" y="1936803"/>
            <a:ext cx="934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is realized by specific settings in scenario_toll.csv.</a:t>
            </a:r>
          </a:p>
          <a:p>
            <a:endParaRPr lang="en-US" dirty="0" smtClean="0"/>
          </a:p>
          <a:p>
            <a:r>
              <a:rPr lang="en-US" dirty="0" smtClean="0"/>
              <a:t>If the demand type is permitted, its toll is 0; otherwise, one big toll value (9999) is put on this link to prohibit this demand type.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12" y="3328340"/>
            <a:ext cx="7114976" cy="32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00514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settings in input_demand_type.csv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1" y="3308590"/>
            <a:ext cx="11677650" cy="1638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68" y="2027208"/>
            <a:ext cx="1006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your demand types in input_demand_type.csv. Meanwhile, in this csv file, you can define average VOT, pricing type, percentage of vehicle types, VOT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005146"/>
          </a:xfrm>
        </p:spPr>
        <p:txBody>
          <a:bodyPr>
            <a:normAutofit/>
          </a:bodyPr>
          <a:lstStyle/>
          <a:p>
            <a:r>
              <a:rPr lang="en-US" dirty="0" smtClean="0"/>
              <a:t>4: settings </a:t>
            </a:r>
            <a:r>
              <a:rPr lang="en-US" smtClean="0"/>
              <a:t>in input_demand_</a:t>
            </a:r>
            <a:r>
              <a:rPr lang="en-US" altLang="zh-CN" smtClean="0"/>
              <a:t>FIFE_LIST</a:t>
            </a:r>
            <a:r>
              <a:rPr lang="en-US" smtClean="0"/>
              <a:t>.csv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8"/>
          <p:cNvSpPr txBox="1"/>
          <p:nvPr/>
        </p:nvSpPr>
        <p:spPr>
          <a:xfrm>
            <a:off x="704613" y="2157319"/>
            <a:ext cx="1033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your demand file for different demand types, you can set up your OD demand in this csv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80656"/>
            <a:ext cx="10296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4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</a:t>
            </a:r>
            <a:r>
              <a:rPr lang="en-US" dirty="0"/>
              <a:t>settings in </a:t>
            </a:r>
            <a:r>
              <a:rPr lang="en-US" dirty="0" smtClean="0"/>
              <a:t>Scenario_Park_And_Ride.csv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704613" y="2157319"/>
            <a:ext cx="1033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the link type as transit (BRT), it defines the headway and bus capacity;</a:t>
            </a:r>
          </a:p>
          <a:p>
            <a:endParaRPr lang="en-US" dirty="0"/>
          </a:p>
          <a:p>
            <a:r>
              <a:rPr lang="en-US" dirty="0" smtClean="0"/>
              <a:t>For the link type as </a:t>
            </a:r>
            <a:r>
              <a:rPr lang="en-US" dirty="0" err="1" smtClean="0"/>
              <a:t>partking</a:t>
            </a:r>
            <a:r>
              <a:rPr lang="en-US" dirty="0" smtClean="0"/>
              <a:t> &amp; ride, it defines the spatial capacity of the parking lot and its assumed departure rate.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0" y="3661719"/>
            <a:ext cx="11753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en-US" smtClean="0"/>
              <a:t>: </a:t>
            </a:r>
            <a:r>
              <a:rPr lang="en-US" altLang="zh-CN" smtClean="0"/>
              <a:t>INPUT_agent with two trips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876425"/>
            <a:ext cx="12230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9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178</TotalTime>
  <Words>237</Words>
  <Application>Microsoft Office PowerPoint</Application>
  <PresentationFormat>Widescreen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华文仿宋</vt:lpstr>
      <vt:lpstr>Calibri</vt:lpstr>
      <vt:lpstr>Tw Cen MT</vt:lpstr>
      <vt:lpstr>Tw Cen MT Condensed</vt:lpstr>
      <vt:lpstr>Wingdings 3</vt:lpstr>
      <vt:lpstr>Integral</vt:lpstr>
      <vt:lpstr>Intermodal 3-Corridor Network</vt:lpstr>
      <vt:lpstr>1: Link type</vt:lpstr>
      <vt:lpstr>2: demand type permitted on different links</vt:lpstr>
      <vt:lpstr>2: demand type permitted on different links</vt:lpstr>
      <vt:lpstr>2: demand type permitted on different links</vt:lpstr>
      <vt:lpstr>3: settings in input_demand_type.csv</vt:lpstr>
      <vt:lpstr>4: settings in input_demand_FIFE_LIST.csv</vt:lpstr>
      <vt:lpstr>5: settings in Scenario_Park_And_Ride.csv</vt:lpstr>
      <vt:lpstr>6: INPUT_agent with two trips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Intermodal case in NeXTA</dc:title>
  <dc:creator>JIANGTAO LIU (Student)</dc:creator>
  <cp:lastModifiedBy>Xuesong Zhou</cp:lastModifiedBy>
  <cp:revision>14</cp:revision>
  <dcterms:created xsi:type="dcterms:W3CDTF">2015-04-08T08:32:48Z</dcterms:created>
  <dcterms:modified xsi:type="dcterms:W3CDTF">2017-04-07T16:04:56Z</dcterms:modified>
</cp:coreProperties>
</file>