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CF31-BC5B-445F-AF86-09A549E195D9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1FD5-6BA5-4D89-8283-A651E8505B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Concerto Project</a:t>
            </a:r>
            <a:br>
              <a:rPr lang="en-US" dirty="0" smtClean="0"/>
            </a:br>
            <a:r>
              <a:rPr lang="en-US" dirty="0" smtClean="0"/>
              <a:t>CS 452, Summer 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 server</a:t>
            </a:r>
          </a:p>
          <a:p>
            <a:pPr lvl="1"/>
            <a:r>
              <a:rPr lang="en-US" sz="2400" dirty="0" smtClean="0"/>
              <a:t>Amazon EC2 cloud instance running </a:t>
            </a:r>
            <a:r>
              <a:rPr lang="en-US" sz="2400" dirty="0" err="1" smtClean="0"/>
              <a:t>Ubuntu</a:t>
            </a:r>
            <a:r>
              <a:rPr lang="en-US" sz="2400" dirty="0" smtClean="0"/>
              <a:t> Server 12.04</a:t>
            </a:r>
          </a:p>
          <a:p>
            <a:pPr lvl="1"/>
            <a:r>
              <a:rPr lang="pt-BR" sz="2400" dirty="0" smtClean="0"/>
              <a:t>Intel(R) Xeon(R) CPU E5430 @ 2.66GHz</a:t>
            </a:r>
          </a:p>
          <a:p>
            <a:pPr lvl="1"/>
            <a:r>
              <a:rPr lang="pt-BR" sz="2400" dirty="0" smtClean="0"/>
              <a:t>~618 MB RAM (590 MiB)</a:t>
            </a:r>
          </a:p>
          <a:p>
            <a:r>
              <a:rPr lang="pt-BR" dirty="0" smtClean="0"/>
              <a:t>Additional software</a:t>
            </a:r>
          </a:p>
          <a:p>
            <a:pPr lvl="1"/>
            <a:r>
              <a:rPr lang="pt-BR" sz="2600" dirty="0" smtClean="0"/>
              <a:t>LAMP (Linux Apache mySQL PHP)</a:t>
            </a:r>
          </a:p>
          <a:p>
            <a:pPr lvl="1"/>
            <a:r>
              <a:rPr lang="pt-BR" sz="2600" dirty="0" smtClean="0"/>
              <a:t>Concerto</a:t>
            </a:r>
          </a:p>
          <a:p>
            <a:pPr lvl="1"/>
            <a:r>
              <a:rPr lang="pt-BR" sz="2600" dirty="0" smtClean="0"/>
              <a:t>LibreOffice</a:t>
            </a:r>
          </a:p>
          <a:p>
            <a:pPr lvl="1"/>
            <a:r>
              <a:rPr lang="pt-BR" sz="2600" dirty="0" smtClean="0"/>
              <a:t>GhostScript</a:t>
            </a:r>
          </a:p>
          <a:p>
            <a:pPr lvl="1"/>
            <a:r>
              <a:rPr lang="pt-BR" sz="2600" dirty="0" smtClean="0"/>
              <a:t>ImageMajik</a:t>
            </a:r>
            <a:endParaRPr lang="pt-BR" sz="2600" dirty="0"/>
          </a:p>
          <a:p>
            <a:pPr lvl="1"/>
            <a:r>
              <a:rPr lang="pt-BR" sz="2600" dirty="0" smtClean="0"/>
              <a:t>phpMyAdmin (optional)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943774"/>
            <a:ext cx="4143375" cy="259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Concerto Project - Admin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43050"/>
            <a:ext cx="73152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43050"/>
            <a:ext cx="73152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 rot="18599295">
            <a:off x="4289648" y="2401298"/>
            <a:ext cx="4572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543050"/>
            <a:ext cx="73152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1600200" y="4038600"/>
            <a:ext cx="4572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0.1225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2611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Concerto Project – Managing Users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43050"/>
            <a:ext cx="73152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 rot="18599295">
            <a:off x="1910880" y="3106101"/>
            <a:ext cx="4572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43050"/>
            <a:ext cx="73152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18599295">
            <a:off x="4273079" y="5544501"/>
            <a:ext cx="4572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543050"/>
            <a:ext cx="73152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43050"/>
            <a:ext cx="73152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8599295">
            <a:off x="1987078" y="3106100"/>
            <a:ext cx="4572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Concerto Project – Managin</a:t>
            </a:r>
            <a:r>
              <a:rPr lang="en-US" dirty="0" smtClean="0"/>
              <a:t>g Groups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43050"/>
            <a:ext cx="73152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543050"/>
            <a:ext cx="73152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3505200" y="3581400"/>
            <a:ext cx="4572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Concerto Project CS 452, Summer 2012</vt:lpstr>
      <vt:lpstr>Concerto Project - Admin</vt:lpstr>
      <vt:lpstr>Concerto Project – Managing Users</vt:lpstr>
      <vt:lpstr>Concerto Project – Managing Groups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Concerto Project CS 452, Summer 2012</dc:title>
  <dc:creator>Daddy</dc:creator>
  <cp:lastModifiedBy>Daddy</cp:lastModifiedBy>
  <cp:revision>11</cp:revision>
  <dcterms:created xsi:type="dcterms:W3CDTF">2012-07-21T13:32:54Z</dcterms:created>
  <dcterms:modified xsi:type="dcterms:W3CDTF">2012-07-21T15:22:12Z</dcterms:modified>
</cp:coreProperties>
</file>