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228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801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019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497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724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517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780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246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911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64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112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F80D-0E77-40D3-B502-7927D1A0F0E7}" type="datetimeFigureOut">
              <a:rPr lang="es-VE" smtClean="0"/>
              <a:t>19/3/2018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A88F-58D7-4AA6-9FD0-BB70F7C2A1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879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41351"/>
              </p:ext>
            </p:extLst>
          </p:nvPr>
        </p:nvGraphicFramePr>
        <p:xfrm>
          <a:off x="1262130" y="2371467"/>
          <a:ext cx="9775064" cy="1942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115"/>
                <a:gridCol w="810166"/>
                <a:gridCol w="643272"/>
                <a:gridCol w="580221"/>
                <a:gridCol w="495871"/>
                <a:gridCol w="624613"/>
                <a:gridCol w="634237"/>
                <a:gridCol w="708659"/>
                <a:gridCol w="824674"/>
                <a:gridCol w="695323"/>
                <a:gridCol w="730678"/>
                <a:gridCol w="773811"/>
                <a:gridCol w="608203"/>
                <a:gridCol w="1103221"/>
              </a:tblGrid>
              <a:tr h="306006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31575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>
                          <a:solidFill>
                            <a:schemeClr val="tx1"/>
                          </a:solidFill>
                          <a:effectLst/>
                        </a:rPr>
                        <a:t>14 bytes</a:t>
                      </a:r>
                      <a:endParaRPr lang="es-V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>
                          <a:solidFill>
                            <a:schemeClr val="tx1"/>
                          </a:solidFill>
                          <a:effectLst/>
                        </a:rPr>
                        <a:t>12 bytes</a:t>
                      </a:r>
                      <a:endParaRPr lang="es-V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>
                          <a:solidFill>
                            <a:schemeClr val="tx1"/>
                          </a:solidFill>
                          <a:effectLst/>
                        </a:rPr>
                        <a:t>2 bytes </a:t>
                      </a:r>
                      <a:endParaRPr lang="es-V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4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ID del vehículo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Posición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Movimiento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>
                          <a:solidFill>
                            <a:schemeClr val="tx1"/>
                          </a:solidFill>
                          <a:effectLst/>
                        </a:rPr>
                        <a:t>Control</a:t>
                      </a:r>
                      <a:endParaRPr lang="es-V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Características </a:t>
                      </a:r>
                      <a:endParaRPr lang="es-VE" sz="12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s-VE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del </a:t>
                      </a:r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vehículo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1508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>
                          <a:solidFill>
                            <a:schemeClr val="tx1"/>
                          </a:solidFill>
                          <a:effectLst/>
                        </a:rPr>
                        <a:t>DSRC ID</a:t>
                      </a:r>
                      <a:endParaRPr lang="es-V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Conteo </a:t>
                      </a:r>
                      <a:r>
                        <a:rPr lang="es-VE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de</a:t>
                      </a:r>
                    </a:p>
                    <a:p>
                      <a:pPr algn="ctr" fontAlgn="ctr"/>
                      <a:r>
                        <a:rPr lang="es-VE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mensajes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>
                          <a:solidFill>
                            <a:schemeClr val="tx1"/>
                          </a:solidFill>
                          <a:effectLst/>
                        </a:rPr>
                        <a:t>ID temporal</a:t>
                      </a:r>
                      <a:endParaRPr lang="es-V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>
                          <a:solidFill>
                            <a:schemeClr val="tx1"/>
                          </a:solidFill>
                          <a:effectLst/>
                        </a:rPr>
                        <a:t>Tiempo</a:t>
                      </a:r>
                      <a:endParaRPr lang="es-V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>
                          <a:solidFill>
                            <a:schemeClr val="tx1"/>
                          </a:solidFill>
                          <a:effectLst/>
                        </a:rPr>
                        <a:t>Latitud</a:t>
                      </a:r>
                      <a:endParaRPr lang="es-V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>
                          <a:solidFill>
                            <a:schemeClr val="tx1"/>
                          </a:solidFill>
                          <a:effectLst/>
                        </a:rPr>
                        <a:t>Longitud</a:t>
                      </a:r>
                      <a:endParaRPr lang="es-V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Elevación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Precisión</a:t>
                      </a:r>
                    </a:p>
                    <a:p>
                      <a:pPr algn="ctr" fontAlgn="ctr"/>
                      <a:r>
                        <a:rPr lang="es-VE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posicional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Transmisión </a:t>
                      </a:r>
                      <a:endParaRPr lang="es-VE" sz="12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s-VE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y </a:t>
                      </a:r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velocidad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Ángulo de dirección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Ángulo del volante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>
                          <a:solidFill>
                            <a:schemeClr val="tx1"/>
                          </a:solidFill>
                          <a:effectLst/>
                        </a:rPr>
                        <a:t>Aceleración</a:t>
                      </a:r>
                      <a:endParaRPr lang="es-V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Estatus </a:t>
                      </a:r>
                      <a:endParaRPr lang="es-VE" sz="12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s-VE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del </a:t>
                      </a:r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freno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Dimensiones </a:t>
                      </a:r>
                      <a:endParaRPr lang="es-VE" sz="12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s-VE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del </a:t>
                      </a:r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vehículo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755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byte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byte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byte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bytes</a:t>
                      </a:r>
                      <a:endParaRPr lang="es-V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1" marR="7461" marT="74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43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57883"/>
              </p:ext>
            </p:extLst>
          </p:nvPr>
        </p:nvGraphicFramePr>
        <p:xfrm>
          <a:off x="2012950" y="2762250"/>
          <a:ext cx="8306943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1295400"/>
                <a:gridCol w="1143000"/>
                <a:gridCol w="902843"/>
                <a:gridCol w="1155700"/>
                <a:gridCol w="762000"/>
                <a:gridCol w="762000"/>
              </a:tblGrid>
              <a:tr h="1905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72 bytes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 dirty="0">
                          <a:effectLst/>
                        </a:rPr>
                        <a:t>16 bytes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VE" sz="1400" u="none" strike="noStrike">
                          <a:effectLst/>
                        </a:rPr>
                        <a:t>40 bytes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8 bytes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8 bytes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 dirty="0">
                          <a:effectLst/>
                        </a:rPr>
                        <a:t>Posición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Movimiento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Tiempo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Control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X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 dirty="0">
                          <a:effectLst/>
                        </a:rPr>
                        <a:t>Y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 dirty="0">
                          <a:effectLst/>
                        </a:rPr>
                        <a:t>Velocidad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 dirty="0">
                          <a:effectLst/>
                        </a:rPr>
                        <a:t>Ángulo de dirección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 dirty="0">
                          <a:effectLst/>
                        </a:rPr>
                        <a:t>Ángulo del volante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Aceleración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 dirty="0" smtClean="0">
                          <a:effectLst/>
                        </a:rPr>
                        <a:t>Velocidad angular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Segundos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Estatus del freno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8 bytes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8 bytes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8 bytes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>
                          <a:effectLst/>
                        </a:rPr>
                        <a:t>8 bytes</a:t>
                      </a:r>
                      <a:endParaRPr lang="es-V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 dirty="0">
                          <a:effectLst/>
                        </a:rPr>
                        <a:t>8 bytes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 dirty="0">
                          <a:effectLst/>
                        </a:rPr>
                        <a:t>8 bytes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 dirty="0">
                          <a:effectLst/>
                        </a:rPr>
                        <a:t>8 bytes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 dirty="0">
                          <a:effectLst/>
                        </a:rPr>
                        <a:t>8 bytes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u="none" strike="noStrike" dirty="0">
                          <a:effectLst/>
                        </a:rPr>
                        <a:t>8 bytes</a:t>
                      </a:r>
                      <a:endParaRPr lang="es-V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135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128</Words>
  <Application>Microsoft Office PowerPoint</Application>
  <PresentationFormat>Panorámica</PresentationFormat>
  <Paragraphs>72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</dc:creator>
  <cp:lastModifiedBy>User</cp:lastModifiedBy>
  <cp:revision>3</cp:revision>
  <dcterms:created xsi:type="dcterms:W3CDTF">2018-02-24T03:12:29Z</dcterms:created>
  <dcterms:modified xsi:type="dcterms:W3CDTF">2018-03-19T21:24:19Z</dcterms:modified>
</cp:coreProperties>
</file>