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2C3-E054-47FC-B4DF-119A43995311}" type="datetimeFigureOut">
              <a:rPr lang="es-VE" smtClean="0"/>
              <a:t>16/3/2018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6424-9B2A-4344-B2D9-A3D9E19E905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4280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2C3-E054-47FC-B4DF-119A43995311}" type="datetimeFigureOut">
              <a:rPr lang="es-VE" smtClean="0"/>
              <a:t>16/3/2018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6424-9B2A-4344-B2D9-A3D9E19E905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8604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2C3-E054-47FC-B4DF-119A43995311}" type="datetimeFigureOut">
              <a:rPr lang="es-VE" smtClean="0"/>
              <a:t>16/3/2018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6424-9B2A-4344-B2D9-A3D9E19E905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1879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2C3-E054-47FC-B4DF-119A43995311}" type="datetimeFigureOut">
              <a:rPr lang="es-VE" smtClean="0"/>
              <a:t>16/3/2018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6424-9B2A-4344-B2D9-A3D9E19E905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3039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2C3-E054-47FC-B4DF-119A43995311}" type="datetimeFigureOut">
              <a:rPr lang="es-VE" smtClean="0"/>
              <a:t>16/3/2018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6424-9B2A-4344-B2D9-A3D9E19E905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0365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2C3-E054-47FC-B4DF-119A43995311}" type="datetimeFigureOut">
              <a:rPr lang="es-VE" smtClean="0"/>
              <a:t>16/3/2018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6424-9B2A-4344-B2D9-A3D9E19E905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4249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2C3-E054-47FC-B4DF-119A43995311}" type="datetimeFigureOut">
              <a:rPr lang="es-VE" smtClean="0"/>
              <a:t>16/3/2018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6424-9B2A-4344-B2D9-A3D9E19E905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8409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2C3-E054-47FC-B4DF-119A43995311}" type="datetimeFigureOut">
              <a:rPr lang="es-VE" smtClean="0"/>
              <a:t>16/3/2018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6424-9B2A-4344-B2D9-A3D9E19E905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4811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2C3-E054-47FC-B4DF-119A43995311}" type="datetimeFigureOut">
              <a:rPr lang="es-VE" smtClean="0"/>
              <a:t>16/3/2018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6424-9B2A-4344-B2D9-A3D9E19E905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3816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2C3-E054-47FC-B4DF-119A43995311}" type="datetimeFigureOut">
              <a:rPr lang="es-VE" smtClean="0"/>
              <a:t>16/3/2018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6424-9B2A-4344-B2D9-A3D9E19E905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5358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A2C3-E054-47FC-B4DF-119A43995311}" type="datetimeFigureOut">
              <a:rPr lang="es-VE" smtClean="0"/>
              <a:t>16/3/2018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6424-9B2A-4344-B2D9-A3D9E19E905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5934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3A2C3-E054-47FC-B4DF-119A43995311}" type="datetimeFigureOut">
              <a:rPr lang="es-VE" smtClean="0"/>
              <a:t>16/3/2018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16424-9B2A-4344-B2D9-A3D9E19E905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3289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111348" y="717452"/>
            <a:ext cx="10142806" cy="4867421"/>
          </a:xfrm>
          <a:prstGeom prst="rect">
            <a:avLst/>
          </a:prstGeom>
          <a:ln w="57150"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Rectángulo redondeado 4"/>
          <p:cNvSpPr/>
          <p:nvPr/>
        </p:nvSpPr>
        <p:spPr>
          <a:xfrm>
            <a:off x="4981916" y="1071782"/>
            <a:ext cx="2217420" cy="8001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400" dirty="0" smtClean="0"/>
              <a:t>Base de reglas</a:t>
            </a:r>
            <a:endParaRPr lang="es-VE" sz="24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1933916" y="2796833"/>
            <a:ext cx="2217420" cy="8001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400" dirty="0" smtClean="0"/>
              <a:t>Fuzzificador</a:t>
            </a:r>
            <a:endParaRPr lang="es-VE" sz="2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4981916" y="4442753"/>
            <a:ext cx="2217420" cy="8001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400" dirty="0" smtClean="0"/>
              <a:t>Mecanismo de inferencia</a:t>
            </a:r>
            <a:endParaRPr lang="es-VE" sz="2400" dirty="0"/>
          </a:p>
        </p:txBody>
      </p:sp>
      <p:sp>
        <p:nvSpPr>
          <p:cNvPr id="8" name="Rectángulo redondeado 7"/>
          <p:cNvSpPr/>
          <p:nvPr/>
        </p:nvSpPr>
        <p:spPr>
          <a:xfrm>
            <a:off x="8113737" y="2796833"/>
            <a:ext cx="2217420" cy="8001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Desfuzzificador</a:t>
            </a:r>
            <a:endParaRPr lang="es-VE" sz="2400" dirty="0"/>
          </a:p>
        </p:txBody>
      </p:sp>
      <p:cxnSp>
        <p:nvCxnSpPr>
          <p:cNvPr id="9" name="Conector angular 8"/>
          <p:cNvCxnSpPr>
            <a:stCxn id="5" idx="3"/>
            <a:endCxn id="8" idx="0"/>
          </p:cNvCxnSpPr>
          <p:nvPr/>
        </p:nvCxnSpPr>
        <p:spPr>
          <a:xfrm>
            <a:off x="7199336" y="1471832"/>
            <a:ext cx="2023111" cy="1325001"/>
          </a:xfrm>
          <a:prstGeom prst="bentConnector2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angular 9"/>
          <p:cNvCxnSpPr>
            <a:stCxn id="7" idx="3"/>
            <a:endCxn id="8" idx="2"/>
          </p:cNvCxnSpPr>
          <p:nvPr/>
        </p:nvCxnSpPr>
        <p:spPr>
          <a:xfrm flipV="1">
            <a:off x="7199336" y="3596933"/>
            <a:ext cx="2023111" cy="1245870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Conector angular 10"/>
          <p:cNvCxnSpPr>
            <a:stCxn id="5" idx="1"/>
            <a:endCxn id="6" idx="0"/>
          </p:cNvCxnSpPr>
          <p:nvPr/>
        </p:nvCxnSpPr>
        <p:spPr>
          <a:xfrm rot="10800000" flipV="1">
            <a:off x="3042626" y="1471831"/>
            <a:ext cx="1939290" cy="1325001"/>
          </a:xfrm>
          <a:prstGeom prst="bentConnector2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r 11"/>
          <p:cNvCxnSpPr>
            <a:stCxn id="6" idx="2"/>
            <a:endCxn id="7" idx="1"/>
          </p:cNvCxnSpPr>
          <p:nvPr/>
        </p:nvCxnSpPr>
        <p:spPr>
          <a:xfrm rot="16200000" flipH="1">
            <a:off x="3389336" y="3250223"/>
            <a:ext cx="1245870" cy="1939290"/>
          </a:xfrm>
          <a:prstGeom prst="bent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5" idx="2"/>
            <a:endCxn id="7" idx="0"/>
          </p:cNvCxnSpPr>
          <p:nvPr/>
        </p:nvCxnSpPr>
        <p:spPr>
          <a:xfrm>
            <a:off x="6090626" y="1871882"/>
            <a:ext cx="0" cy="257087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redondeado 13"/>
          <p:cNvSpPr/>
          <p:nvPr/>
        </p:nvSpPr>
        <p:spPr>
          <a:xfrm>
            <a:off x="4988756" y="5908138"/>
            <a:ext cx="221742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400" dirty="0" smtClean="0"/>
              <a:t>Proceso</a:t>
            </a:r>
            <a:endParaRPr lang="es-VE" sz="2400" dirty="0"/>
          </a:p>
        </p:txBody>
      </p:sp>
      <p:cxnSp>
        <p:nvCxnSpPr>
          <p:cNvPr id="15" name="Conector angular 14"/>
          <p:cNvCxnSpPr>
            <a:stCxn id="4" idx="3"/>
          </p:cNvCxnSpPr>
          <p:nvPr/>
        </p:nvCxnSpPr>
        <p:spPr>
          <a:xfrm flipH="1">
            <a:off x="7206178" y="3151163"/>
            <a:ext cx="4047976" cy="3202745"/>
          </a:xfrm>
          <a:prstGeom prst="bentConnector3">
            <a:avLst>
              <a:gd name="adj1" fmla="val -11207"/>
            </a:avLst>
          </a:prstGeom>
          <a:ln w="762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stCxn id="14" idx="1"/>
            <a:endCxn id="4" idx="1"/>
          </p:cNvCxnSpPr>
          <p:nvPr/>
        </p:nvCxnSpPr>
        <p:spPr>
          <a:xfrm rot="10800000">
            <a:off x="1111348" y="3151164"/>
            <a:ext cx="3877408" cy="3157025"/>
          </a:xfrm>
          <a:prstGeom prst="bentConnector3">
            <a:avLst>
              <a:gd name="adj1" fmla="val 11750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8517887" y="5883577"/>
            <a:ext cx="256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Control Actual no difuso</a:t>
            </a:r>
            <a:endParaRPr lang="es-VE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412418" y="5883577"/>
            <a:ext cx="202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Salida del proceso</a:t>
            </a:r>
            <a:endParaRPr lang="es-VE" dirty="0"/>
          </a:p>
        </p:txBody>
      </p:sp>
      <p:sp>
        <p:nvSpPr>
          <p:cNvPr id="41" name="Flecha derecha 40"/>
          <p:cNvSpPr/>
          <p:nvPr/>
        </p:nvSpPr>
        <p:spPr>
          <a:xfrm>
            <a:off x="1237957" y="2982349"/>
            <a:ext cx="590843" cy="337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2" name="Flecha derecha 41"/>
          <p:cNvSpPr/>
          <p:nvPr/>
        </p:nvSpPr>
        <p:spPr>
          <a:xfrm>
            <a:off x="10497234" y="3028070"/>
            <a:ext cx="590843" cy="3376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5" name="CuadroTexto 44"/>
          <p:cNvSpPr txBox="1"/>
          <p:nvPr/>
        </p:nvSpPr>
        <p:spPr>
          <a:xfrm>
            <a:off x="4151336" y="72045"/>
            <a:ext cx="4282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000" dirty="0" smtClean="0"/>
              <a:t>Controlador Difuso</a:t>
            </a:r>
            <a:endParaRPr lang="es-VE" sz="40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3426850" y="4940370"/>
            <a:ext cx="144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Difuso</a:t>
            </a:r>
            <a:endParaRPr lang="es-VE" dirty="0"/>
          </a:p>
        </p:txBody>
      </p:sp>
      <p:sp>
        <p:nvSpPr>
          <p:cNvPr id="47" name="CuadroTexto 46"/>
          <p:cNvSpPr txBox="1"/>
          <p:nvPr/>
        </p:nvSpPr>
        <p:spPr>
          <a:xfrm>
            <a:off x="7693708" y="4921934"/>
            <a:ext cx="144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Difuso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6282872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20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4</cp:revision>
  <dcterms:created xsi:type="dcterms:W3CDTF">2018-03-16T19:23:18Z</dcterms:created>
  <dcterms:modified xsi:type="dcterms:W3CDTF">2018-03-16T19:54:05Z</dcterms:modified>
</cp:coreProperties>
</file>