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90E"/>
    <a:srgbClr val="00D100"/>
    <a:srgbClr val="3CEEF7"/>
    <a:srgbClr val="1DD8AA"/>
    <a:srgbClr val="808080"/>
    <a:srgbClr val="87FFB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054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236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2863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0982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22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425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551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2057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4698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923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701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A85B9-E8D4-4A2A-A77B-C5F7E419BF49}" type="datetimeFigureOut">
              <a:rPr lang="es-VE" smtClean="0"/>
              <a:t>18/3/2018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7432-384F-4BD1-BD00-ED40A7F945F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7490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1144260" y="529693"/>
            <a:ext cx="2009104" cy="837127"/>
          </a:xfrm>
          <a:prstGeom prst="roundRect">
            <a:avLst/>
          </a:prstGeom>
          <a:solidFill>
            <a:srgbClr val="87FFB3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>
                <a:solidFill>
                  <a:schemeClr val="tx1"/>
                </a:solidFill>
              </a:rPr>
              <a:t>Adquisición</a:t>
            </a:r>
            <a:endParaRPr lang="es-VE" sz="240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>
          <a:xfrm>
            <a:off x="1140882" y="1878337"/>
            <a:ext cx="2009104" cy="837127"/>
          </a:xfrm>
          <a:prstGeom prst="roundRect">
            <a:avLst/>
          </a:prstGeom>
          <a:solidFill>
            <a:srgbClr val="1DD8AA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Percepción</a:t>
            </a:r>
            <a:endParaRPr lang="es-VE" sz="2400" dirty="0"/>
          </a:p>
        </p:txBody>
      </p:sp>
      <p:grpSp>
        <p:nvGrpSpPr>
          <p:cNvPr id="82" name="Grupo 81"/>
          <p:cNvGrpSpPr/>
          <p:nvPr/>
        </p:nvGrpSpPr>
        <p:grpSpPr>
          <a:xfrm>
            <a:off x="4474051" y="2808417"/>
            <a:ext cx="6110112" cy="3434365"/>
            <a:chOff x="5193673" y="2972867"/>
            <a:chExt cx="6110112" cy="3434365"/>
          </a:xfrm>
        </p:grpSpPr>
        <p:sp>
          <p:nvSpPr>
            <p:cNvPr id="10" name="Rectángulo redondeado 9"/>
            <p:cNvSpPr/>
            <p:nvPr/>
          </p:nvSpPr>
          <p:spPr>
            <a:xfrm>
              <a:off x="9294681" y="2972867"/>
              <a:ext cx="2009104" cy="837127"/>
            </a:xfrm>
            <a:prstGeom prst="roundRect">
              <a:avLst/>
            </a:prstGeom>
            <a:solidFill>
              <a:srgbClr val="FFC90E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2400" dirty="0" smtClean="0"/>
                <a:t>Dynacar</a:t>
              </a:r>
            </a:p>
            <a:p>
              <a:pPr algn="ctr"/>
              <a:r>
                <a:rPr lang="es-VE" sz="1600" dirty="0" smtClean="0"/>
                <a:t>Modelo MultiCuerpo</a:t>
              </a:r>
              <a:endParaRPr lang="es-VE" sz="1600" dirty="0"/>
            </a:p>
          </p:txBody>
        </p:sp>
        <p:grpSp>
          <p:nvGrpSpPr>
            <p:cNvPr id="47" name="Grupo 46"/>
            <p:cNvGrpSpPr/>
            <p:nvPr/>
          </p:nvGrpSpPr>
          <p:grpSpPr>
            <a:xfrm>
              <a:off x="5193673" y="3391431"/>
              <a:ext cx="6110112" cy="3015801"/>
              <a:chOff x="4010536" y="1867436"/>
              <a:chExt cx="6110112" cy="301580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4010536" y="3627548"/>
                <a:ext cx="2297966" cy="125568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2400" dirty="0" smtClean="0"/>
                  <a:t>Actuadores</a:t>
                </a:r>
              </a:p>
              <a:p>
                <a:pPr algn="ctr"/>
                <a:endParaRPr lang="es-VE" dirty="0" smtClean="0"/>
              </a:p>
              <a:p>
                <a:pPr algn="ctr"/>
                <a:endParaRPr lang="en-US" dirty="0"/>
              </a:p>
              <a:p>
                <a:pPr algn="ctr"/>
                <a:endParaRPr lang="es-VE" dirty="0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8173468" y="3752430"/>
                <a:ext cx="1947180" cy="837127"/>
              </a:xfrm>
              <a:prstGeom prst="roundRect">
                <a:avLst/>
              </a:prstGeom>
              <a:solidFill>
                <a:srgbClr val="FFC90E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sz="2400" dirty="0" smtClean="0"/>
                  <a:t>Vehículo Real</a:t>
                </a:r>
              </a:p>
              <a:p>
                <a:pPr algn="ctr"/>
                <a:r>
                  <a:rPr lang="es-VE" dirty="0" smtClean="0"/>
                  <a:t>Renault Twizy</a:t>
                </a:r>
                <a:endParaRPr lang="es-VE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8550498" y="2794714"/>
                <a:ext cx="1165002" cy="542846"/>
              </a:xfrm>
              <a:prstGeom prst="roundRect">
                <a:avLst/>
              </a:prstGeom>
              <a:solidFill>
                <a:srgbClr val="FF66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VE" dirty="0" smtClean="0"/>
                  <a:t>Visor 3D</a:t>
                </a:r>
                <a:endParaRPr lang="es-VE" dirty="0"/>
              </a:p>
            </p:txBody>
          </p:sp>
          <p:cxnSp>
            <p:nvCxnSpPr>
              <p:cNvPr id="14" name="Conector angular 13"/>
              <p:cNvCxnSpPr>
                <a:stCxn id="9" idx="3"/>
              </p:cNvCxnSpPr>
              <p:nvPr/>
            </p:nvCxnSpPr>
            <p:spPr>
              <a:xfrm flipV="1">
                <a:off x="6308502" y="3166057"/>
                <a:ext cx="1120998" cy="1089336"/>
              </a:xfrm>
              <a:prstGeom prst="bentConnector3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7429500" y="1867436"/>
                <a:ext cx="0" cy="2303557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Conector recto de flecha 20"/>
              <p:cNvCxnSpPr>
                <a:endCxn id="10" idx="1"/>
              </p:cNvCxnSpPr>
              <p:nvPr/>
            </p:nvCxnSpPr>
            <p:spPr>
              <a:xfrm>
                <a:off x="7430788" y="1867436"/>
                <a:ext cx="68075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Conector recto de flecha 39"/>
              <p:cNvCxnSpPr>
                <a:endCxn id="11" idx="1"/>
              </p:cNvCxnSpPr>
              <p:nvPr/>
            </p:nvCxnSpPr>
            <p:spPr>
              <a:xfrm>
                <a:off x="7429500" y="4170993"/>
                <a:ext cx="74396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Conector recto de flecha 43"/>
              <p:cNvCxnSpPr>
                <a:stCxn id="10" idx="2"/>
                <a:endCxn id="12" idx="0"/>
              </p:cNvCxnSpPr>
              <p:nvPr/>
            </p:nvCxnSpPr>
            <p:spPr>
              <a:xfrm>
                <a:off x="9116096" y="2285999"/>
                <a:ext cx="16903" cy="50871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53" name="Conector recto de flecha 52"/>
          <p:cNvCxnSpPr>
            <a:stCxn id="5" idx="2"/>
            <a:endCxn id="6" idx="0"/>
          </p:cNvCxnSpPr>
          <p:nvPr/>
        </p:nvCxnSpPr>
        <p:spPr>
          <a:xfrm flipH="1">
            <a:off x="5624022" y="2995124"/>
            <a:ext cx="1" cy="534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>
            <a:stCxn id="6" idx="2"/>
            <a:endCxn id="9" idx="0"/>
          </p:cNvCxnSpPr>
          <p:nvPr/>
        </p:nvCxnSpPr>
        <p:spPr>
          <a:xfrm flipH="1">
            <a:off x="5623034" y="4463311"/>
            <a:ext cx="988" cy="523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upo 64"/>
          <p:cNvGrpSpPr/>
          <p:nvPr/>
        </p:nvGrpSpPr>
        <p:grpSpPr>
          <a:xfrm>
            <a:off x="3801662" y="1600719"/>
            <a:ext cx="3644721" cy="1394405"/>
            <a:chOff x="5512158" y="1039702"/>
            <a:chExt cx="4159876" cy="1407284"/>
          </a:xfrm>
          <a:solidFill>
            <a:srgbClr val="3CEEF7"/>
          </a:solidFill>
        </p:grpSpPr>
        <p:sp>
          <p:nvSpPr>
            <p:cNvPr id="5" name="Rectángulo redondeado 4"/>
            <p:cNvSpPr/>
            <p:nvPr/>
          </p:nvSpPr>
          <p:spPr>
            <a:xfrm>
              <a:off x="5512158" y="1039702"/>
              <a:ext cx="4159876" cy="14072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2400" dirty="0" smtClean="0">
                  <a:solidFill>
                    <a:schemeClr val="tx1"/>
                  </a:solidFill>
                </a:rPr>
                <a:t>Decisión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s-VE" dirty="0" smtClean="0"/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731099" y="1543856"/>
              <a:ext cx="151970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Planificador</a:t>
              </a:r>
            </a:p>
            <a:p>
              <a:pPr algn="ctr"/>
              <a:r>
                <a:rPr lang="en-US" dirty="0" smtClean="0"/>
                <a:t>Global</a:t>
              </a:r>
              <a:endParaRPr lang="es-VE" dirty="0"/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8062174" y="1541895"/>
              <a:ext cx="151970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Planificador</a:t>
              </a:r>
            </a:p>
            <a:p>
              <a:pPr algn="ctr"/>
              <a:r>
                <a:rPr lang="en-US" dirty="0" smtClean="0"/>
                <a:t>Local</a:t>
              </a:r>
              <a:endParaRPr lang="es-VE" dirty="0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4536361" y="368376"/>
            <a:ext cx="2152547" cy="837127"/>
            <a:chOff x="5482534" y="483067"/>
            <a:chExt cx="2009104" cy="837127"/>
          </a:xfrm>
        </p:grpSpPr>
        <p:sp>
          <p:nvSpPr>
            <p:cNvPr id="4" name="Rectángulo redondeado 3"/>
            <p:cNvSpPr/>
            <p:nvPr/>
          </p:nvSpPr>
          <p:spPr>
            <a:xfrm>
              <a:off x="5482534" y="483067"/>
              <a:ext cx="2009104" cy="837127"/>
            </a:xfrm>
            <a:prstGeom prst="roundRect">
              <a:avLst/>
            </a:prstGeom>
            <a:solidFill>
              <a:srgbClr val="80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2400" dirty="0" smtClean="0">
                  <a:solidFill>
                    <a:schemeClr val="tx1"/>
                  </a:solidFill>
                </a:rPr>
                <a:t>Comunicación</a:t>
              </a:r>
            </a:p>
            <a:p>
              <a:pPr algn="ctr"/>
              <a:endParaRPr lang="es-VE" dirty="0"/>
            </a:p>
          </p:txBody>
        </p:sp>
        <p:sp>
          <p:nvSpPr>
            <p:cNvPr id="67" name="CuadroTexto 66"/>
            <p:cNvSpPr txBox="1"/>
            <p:nvPr/>
          </p:nvSpPr>
          <p:spPr>
            <a:xfrm rot="10800000" flipV="1">
              <a:off x="5482534" y="893421"/>
              <a:ext cx="9866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V2V</a:t>
              </a:r>
              <a:endParaRPr lang="es-VE" dirty="0"/>
            </a:p>
          </p:txBody>
        </p:sp>
        <p:sp>
          <p:nvSpPr>
            <p:cNvPr id="68" name="CuadroTexto 67"/>
            <p:cNvSpPr txBox="1"/>
            <p:nvPr/>
          </p:nvSpPr>
          <p:spPr>
            <a:xfrm rot="10800000" flipV="1">
              <a:off x="6405643" y="890413"/>
              <a:ext cx="9866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V2I</a:t>
              </a:r>
              <a:endParaRPr lang="es-VE" dirty="0"/>
            </a:p>
          </p:txBody>
        </p:sp>
      </p:grpSp>
      <p:grpSp>
        <p:nvGrpSpPr>
          <p:cNvPr id="76" name="Grupo 75"/>
          <p:cNvGrpSpPr/>
          <p:nvPr/>
        </p:nvGrpSpPr>
        <p:grpSpPr>
          <a:xfrm>
            <a:off x="4093341" y="3529377"/>
            <a:ext cx="3061361" cy="933934"/>
            <a:chOff x="4968775" y="3519896"/>
            <a:chExt cx="3061361" cy="933934"/>
          </a:xfrm>
          <a:solidFill>
            <a:srgbClr val="00D100"/>
          </a:solidFill>
        </p:grpSpPr>
        <p:sp>
          <p:nvSpPr>
            <p:cNvPr id="6" name="Rectángulo redondeado 5"/>
            <p:cNvSpPr/>
            <p:nvPr/>
          </p:nvSpPr>
          <p:spPr>
            <a:xfrm>
              <a:off x="4968775" y="3519896"/>
              <a:ext cx="3061361" cy="93393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2400" dirty="0" smtClean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endParaRPr lang="en-US" dirty="0"/>
            </a:p>
            <a:p>
              <a:pPr algn="ctr"/>
              <a:endParaRPr lang="es-VE" dirty="0"/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5051499" y="3949377"/>
              <a:ext cx="141764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Longitudinal</a:t>
              </a:r>
              <a:endParaRPr lang="es-VE" dirty="0"/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6493657" y="3949377"/>
              <a:ext cx="141764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Lateral</a:t>
              </a:r>
              <a:endParaRPr lang="es-VE" dirty="0"/>
            </a:p>
          </p:txBody>
        </p:sp>
      </p:grpSp>
      <p:sp>
        <p:nvSpPr>
          <p:cNvPr id="77" name="CuadroTexto 76"/>
          <p:cNvSpPr txBox="1"/>
          <p:nvPr/>
        </p:nvSpPr>
        <p:spPr>
          <a:xfrm rot="10800000" flipV="1">
            <a:off x="4344156" y="5530539"/>
            <a:ext cx="138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Acelerador</a:t>
            </a:r>
            <a:endParaRPr lang="es-VE" dirty="0"/>
          </a:p>
        </p:txBody>
      </p:sp>
      <p:sp>
        <p:nvSpPr>
          <p:cNvPr id="80" name="CuadroTexto 79"/>
          <p:cNvSpPr txBox="1"/>
          <p:nvPr/>
        </p:nvSpPr>
        <p:spPr>
          <a:xfrm rot="10800000" flipV="1">
            <a:off x="4970843" y="5873450"/>
            <a:ext cx="138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Volante</a:t>
            </a:r>
            <a:endParaRPr lang="es-VE" dirty="0"/>
          </a:p>
        </p:txBody>
      </p:sp>
      <p:sp>
        <p:nvSpPr>
          <p:cNvPr id="81" name="CuadroTexto 80"/>
          <p:cNvSpPr txBox="1"/>
          <p:nvPr/>
        </p:nvSpPr>
        <p:spPr>
          <a:xfrm rot="10800000" flipV="1">
            <a:off x="5612636" y="5533743"/>
            <a:ext cx="138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dirty="0" smtClean="0"/>
              <a:t>Freno</a:t>
            </a:r>
            <a:endParaRPr lang="es-VE" dirty="0"/>
          </a:p>
        </p:txBody>
      </p:sp>
      <p:cxnSp>
        <p:nvCxnSpPr>
          <p:cNvPr id="96" name="Conector angular 95"/>
          <p:cNvCxnSpPr>
            <a:stCxn id="11" idx="2"/>
            <a:endCxn id="106" idx="1"/>
          </p:cNvCxnSpPr>
          <p:nvPr/>
        </p:nvCxnSpPr>
        <p:spPr>
          <a:xfrm rot="5400000" flipH="1">
            <a:off x="2668126" y="-993344"/>
            <a:ext cx="4947421" cy="8937473"/>
          </a:xfrm>
          <a:prstGeom prst="bentConnector4">
            <a:avLst>
              <a:gd name="adj1" fmla="val -12579"/>
              <a:gd name="adj2" fmla="val 10014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angular 98"/>
          <p:cNvCxnSpPr>
            <a:stCxn id="10" idx="0"/>
            <a:endCxn id="106" idx="1"/>
          </p:cNvCxnSpPr>
          <p:nvPr/>
        </p:nvCxnSpPr>
        <p:spPr>
          <a:xfrm rot="16200000" flipV="1">
            <a:off x="4222988" y="-2548207"/>
            <a:ext cx="1806736" cy="8906511"/>
          </a:xfrm>
          <a:prstGeom prst="bentConnector4">
            <a:avLst>
              <a:gd name="adj1" fmla="val 147967"/>
              <a:gd name="adj2" fmla="val 10014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Flecha derecha 105"/>
          <p:cNvSpPr/>
          <p:nvPr/>
        </p:nvSpPr>
        <p:spPr>
          <a:xfrm>
            <a:off x="673100" y="934884"/>
            <a:ext cx="467782" cy="13359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cxnSp>
        <p:nvCxnSpPr>
          <p:cNvPr id="128" name="Conector recto de flecha 127"/>
          <p:cNvCxnSpPr>
            <a:stCxn id="7" idx="2"/>
            <a:endCxn id="8" idx="0"/>
          </p:cNvCxnSpPr>
          <p:nvPr/>
        </p:nvCxnSpPr>
        <p:spPr>
          <a:xfrm flipH="1">
            <a:off x="2145434" y="1366820"/>
            <a:ext cx="3378" cy="511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8" idx="3"/>
            <a:endCxn id="5" idx="1"/>
          </p:cNvCxnSpPr>
          <p:nvPr/>
        </p:nvCxnSpPr>
        <p:spPr>
          <a:xfrm>
            <a:off x="3149986" y="2296901"/>
            <a:ext cx="651676" cy="10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de flecha 131"/>
          <p:cNvCxnSpPr>
            <a:stCxn id="4" idx="2"/>
            <a:endCxn id="5" idx="0"/>
          </p:cNvCxnSpPr>
          <p:nvPr/>
        </p:nvCxnSpPr>
        <p:spPr>
          <a:xfrm>
            <a:off x="5612635" y="1205503"/>
            <a:ext cx="11388" cy="395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>
            <a:off x="7497763" y="6254771"/>
            <a:ext cx="21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Data de los sensores</a:t>
            </a:r>
            <a:endParaRPr lang="es-VE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7867615" y="134796"/>
            <a:ext cx="21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Data del modelo</a:t>
            </a:r>
            <a:endParaRPr lang="es-VE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9610573" y="3761977"/>
            <a:ext cx="21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/>
              <a:t>Sockets de UDP</a:t>
            </a:r>
            <a:endParaRPr lang="es-VE" dirty="0"/>
          </a:p>
        </p:txBody>
      </p:sp>
      <p:pic>
        <p:nvPicPr>
          <p:cNvPr id="158" name="Imagen 1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00" y="5530538"/>
            <a:ext cx="1713541" cy="1251141"/>
          </a:xfrm>
          <a:prstGeom prst="rect">
            <a:avLst/>
          </a:prstGeom>
        </p:spPr>
      </p:pic>
      <p:pic>
        <p:nvPicPr>
          <p:cNvPr id="160" name="Imagen 1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042" y="2119443"/>
            <a:ext cx="1815398" cy="10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36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11</cp:revision>
  <dcterms:created xsi:type="dcterms:W3CDTF">2018-03-18T14:59:50Z</dcterms:created>
  <dcterms:modified xsi:type="dcterms:W3CDTF">2018-03-18T20:06:46Z</dcterms:modified>
</cp:coreProperties>
</file>