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852021" y="2334406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3600" b="1" i="0" u="none" strike="noStrike" cap="none" dirty="0">
                <a:solidFill>
                  <a:srgbClr val="001A2E"/>
                </a:solidFill>
                <a:latin typeface="Arial"/>
                <a:ea typeface="Arial"/>
                <a:cs typeface="Arial"/>
                <a:sym typeface="Arial"/>
              </a:rPr>
              <a:t>AUTOMATIZACIÓN DE DATOS CON EL MENOR GASTO DE ENERGIA Y MEMORIA APLICADO EN EL SECTOR GANADERO</a:t>
            </a:r>
            <a:endParaRPr sz="3600" b="1" i="0" u="none" strike="noStrike" cap="none" dirty="0">
              <a:solidFill>
                <a:srgbClr val="001A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6152450" cy="334908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188460" y="1526223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Alejandro Suarez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001E33"/>
                </a:solidFill>
              </a:rPr>
              <a:t>Katheryn Caceres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https://github.com/asuarezs/ST0245-002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3034238" y="1600700"/>
            <a:ext cx="5999936" cy="2652120"/>
            <a:chOff x="-1857505" y="933543"/>
            <a:chExt cx="5999936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6">
              <a:alphaModFix/>
            </a:blip>
            <a:srcRect l="2186" t="17695" r="15575" b="26359"/>
            <a:stretch/>
          </p:blipFill>
          <p:spPr>
            <a:xfrm>
              <a:off x="1456378" y="1080941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-1857505" y="933543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D88802E-F3C8-4EB9-A3C2-7D77227769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B157F56-9AE5-40BC-8944-12339A7FEC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6" name="Google Shape;220;p2">
            <a:extLst>
              <a:ext uri="{FF2B5EF4-FFF2-40B4-BE49-F238E27FC236}">
                <a16:creationId xmlns:a16="http://schemas.microsoft.com/office/drawing/2014/main" id="{3E49FB69-D50B-476C-AD0F-6EFC1F23DB8F}"/>
              </a:ext>
            </a:extLst>
          </p:cNvPr>
          <p:cNvSpPr/>
          <p:nvPr/>
        </p:nvSpPr>
        <p:spPr>
          <a:xfrm>
            <a:off x="5931900" y="1538912"/>
            <a:ext cx="3383640" cy="2652120"/>
          </a:xfrm>
          <a:custGeom>
            <a:avLst/>
            <a:gdLst/>
            <a:ahLst/>
            <a:cxnLst/>
            <a:rect l="l" t="t" r="r" b="b"/>
            <a:pathLst>
              <a:path w="9399" h="7367" extrusionOk="0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" name="Google Shape;220;p2">
            <a:extLst>
              <a:ext uri="{FF2B5EF4-FFF2-40B4-BE49-F238E27FC236}">
                <a16:creationId xmlns:a16="http://schemas.microsoft.com/office/drawing/2014/main" id="{EC43A5F6-FB39-4578-B009-083E675A3DA8}"/>
              </a:ext>
            </a:extLst>
          </p:cNvPr>
          <p:cNvSpPr/>
          <p:nvPr/>
        </p:nvSpPr>
        <p:spPr>
          <a:xfrm>
            <a:off x="329099" y="1379402"/>
            <a:ext cx="3420121" cy="2843069"/>
          </a:xfrm>
          <a:custGeom>
            <a:avLst/>
            <a:gdLst/>
            <a:ahLst/>
            <a:cxnLst/>
            <a:rect l="l" t="t" r="r" b="b"/>
            <a:pathLst>
              <a:path w="9399" h="7367" extrusionOk="0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8FC79DB-3AF6-4BB3-9903-2DB7CC9433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443" y="1556162"/>
            <a:ext cx="2011951" cy="2682601"/>
          </a:xfrm>
          <a:prstGeom prst="rect">
            <a:avLst/>
          </a:prstGeom>
        </p:spPr>
      </p:pic>
      <p:sp>
        <p:nvSpPr>
          <p:cNvPr id="42" name="Google Shape;220;p2">
            <a:extLst>
              <a:ext uri="{FF2B5EF4-FFF2-40B4-BE49-F238E27FC236}">
                <a16:creationId xmlns:a16="http://schemas.microsoft.com/office/drawing/2014/main" id="{120288E0-F8CD-4F22-8D76-11DF6C9EF534}"/>
              </a:ext>
            </a:extLst>
          </p:cNvPr>
          <p:cNvSpPr/>
          <p:nvPr/>
        </p:nvSpPr>
        <p:spPr>
          <a:xfrm>
            <a:off x="3158508" y="1491484"/>
            <a:ext cx="3160839" cy="2787324"/>
          </a:xfrm>
          <a:custGeom>
            <a:avLst/>
            <a:gdLst/>
            <a:ahLst/>
            <a:cxnLst/>
            <a:rect l="l" t="t" r="r" b="b"/>
            <a:pathLst>
              <a:path w="9399" h="7367" extrusionOk="0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1999C87-D826-4B0C-B20D-F2ABBA63FA8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125" t="15432" r="2601" b="13956"/>
          <a:stretch/>
        </p:blipFill>
        <p:spPr>
          <a:xfrm>
            <a:off x="1052147" y="1608211"/>
            <a:ext cx="2042956" cy="2519511"/>
          </a:xfrm>
          <a:prstGeom prst="rect">
            <a:avLst/>
          </a:prstGeom>
        </p:spPr>
      </p:pic>
      <p:sp>
        <p:nvSpPr>
          <p:cNvPr id="45" name="Google Shape;220;p2">
            <a:extLst>
              <a:ext uri="{FF2B5EF4-FFF2-40B4-BE49-F238E27FC236}">
                <a16:creationId xmlns:a16="http://schemas.microsoft.com/office/drawing/2014/main" id="{282C4A80-712C-4E75-8C1C-51C1F9D5FD82}"/>
              </a:ext>
            </a:extLst>
          </p:cNvPr>
          <p:cNvSpPr/>
          <p:nvPr/>
        </p:nvSpPr>
        <p:spPr>
          <a:xfrm>
            <a:off x="542213" y="1472757"/>
            <a:ext cx="3109152" cy="2651586"/>
          </a:xfrm>
          <a:custGeom>
            <a:avLst/>
            <a:gdLst/>
            <a:ahLst/>
            <a:cxnLst/>
            <a:rect l="l" t="t" r="r" b="b"/>
            <a:pathLst>
              <a:path w="9399" h="7367" extrusionOk="0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 flipH="1">
            <a:off x="41918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32" name="Google Shape;232;p6"/>
          <p:cNvSpPr/>
          <p:nvPr/>
        </p:nvSpPr>
        <p:spPr>
          <a:xfrm>
            <a:off x="5185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1" name="Google Shape;271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Tal vez no necesite</a:t>
            </a:r>
            <a:b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cambiar </a:t>
            </a:r>
            <a:r>
              <a:rPr lang="en-US" i="1">
                <a:solidFill>
                  <a:schemeClr val="accent2"/>
                </a:solidFill>
              </a:rPr>
              <a:t>nada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4435001" y="5216481"/>
            <a:ext cx="1009314" cy="977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73" name="Google Shape;273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add317ae2b_0_271"/>
          <p:cNvSpPr/>
          <p:nvPr/>
        </p:nvSpPr>
        <p:spPr>
          <a:xfrm rot="10800000" flipH="1">
            <a:off x="3887012" y="544355"/>
            <a:ext cx="1136430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81" name="Google Shape;281;gadd317ae2b_0_271"/>
          <p:cNvSpPr/>
          <p:nvPr/>
        </p:nvSpPr>
        <p:spPr>
          <a:xfrm>
            <a:off x="48040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 </a:t>
            </a:r>
            <a:r>
              <a:rPr lang="en-US" sz="2200" b="1">
                <a:solidFill>
                  <a:srgbClr val="001E33"/>
                </a:solidFill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Compresión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el nombre de su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algoritmos de compresión aquí</a:t>
            </a:r>
            <a:endParaRPr sz="1400" b="0" i="1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add317ae2b_0_271"/>
          <p:cNvSpPr/>
          <p:nvPr/>
        </p:nvSpPr>
        <p:spPr>
          <a:xfrm>
            <a:off x="3880450" y="4946974"/>
            <a:ext cx="1027782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16" name="Google Shape;316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 compresión de imágenes para la clasificación automática de la salud animal (</a:t>
            </a:r>
            <a:r>
              <a:rPr lang="en-US" sz="1400" b="0" i="1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En este semestre, uno podría ser LZS, Huffman, LZ77, LZ78... por favor, elija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5" name="Google Shape;325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figuras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vectorizadas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diseñaste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así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que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están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pixelados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míos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"/>
          <p:cNvSpPr/>
          <p:nvPr/>
        </p:nvSpPr>
        <p:spPr>
          <a:xfrm rot="10800000" flipH="1">
            <a:off x="4495000" y="117145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28" name="Google Shape;328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0" name="Google Shape;330;p3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una imagen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HD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relacionada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salud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animal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i="1" dirty="0" err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precisión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2" name="Google Shape;332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37" name="Google Shape;337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dd317ae2b_0_11"/>
          <p:cNvSpPr/>
          <p:nvPr/>
        </p:nvSpPr>
        <p:spPr>
          <a:xfrm rot="10800000" flipH="1">
            <a:off x="2829600" y="195259"/>
            <a:ext cx="838566" cy="2309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5" name="Google Shape;345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cifras de su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add317ae2b_0_11"/>
          <p:cNvSpPr/>
          <p:nvPr/>
        </p:nvSpPr>
        <p:spPr>
          <a:xfrm>
            <a:off x="4386257" y="5813271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8" name="Google Shape;348;gadd317ae2b_0_11"/>
          <p:cNvSpPr/>
          <p:nvPr/>
        </p:nvSpPr>
        <p:spPr>
          <a:xfrm>
            <a:off x="10589366" y="753258"/>
            <a:ext cx="110592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9" name="Google Shape;349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segundo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gadd317ae2b_0_11"/>
          <p:cNvPicPr preferRelativeResize="0"/>
          <p:nvPr/>
        </p:nvPicPr>
        <p:blipFill rotWithShape="1">
          <a:blip r:embed="rId4">
            <a:alphaModFix/>
          </a:blip>
          <a:srcRect l="20780" t="29780" r="24434" b="10609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add317ae2b_0_11"/>
          <p:cNvSpPr/>
          <p:nvPr/>
        </p:nvSpPr>
        <p:spPr>
          <a:xfrm>
            <a:off x="54729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que diseñaste, así que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i="1">
                <a:solidFill>
                  <a:schemeClr val="accent2"/>
                </a:solidFill>
              </a:rPr>
              <a:t>n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están pixelad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 como los mí</a:t>
            </a:r>
            <a:r>
              <a:rPr lang="en-US" i="1">
                <a:solidFill>
                  <a:schemeClr val="accent2"/>
                </a:solidFill>
              </a:rPr>
              <a:t>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6695075" y="1795802"/>
            <a:ext cx="671004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4" name="Google Shape;354;gadd317ae2b_0_1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add317ae2b_0_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dd317ae2b_0_11"/>
          <p:cNvSpPr/>
          <p:nvPr/>
        </p:nvSpPr>
        <p:spPr>
          <a:xfrm flipH="1">
            <a:off x="10058881" y="4146423"/>
            <a:ext cx="671004" cy="9589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7" name="Google Shape;357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1052</Words>
  <Application>Microsoft Office PowerPoint</Application>
  <PresentationFormat>Panorámica</PresentationFormat>
  <Paragraphs>154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Alejandro Suarez Sanchez</cp:lastModifiedBy>
  <cp:revision>2</cp:revision>
  <dcterms:created xsi:type="dcterms:W3CDTF">2020-06-26T14:36:07Z</dcterms:created>
  <dcterms:modified xsi:type="dcterms:W3CDTF">2021-08-17T09:06:27Z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