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901" r:id="rId4"/>
  </p:sldMasterIdLst>
  <p:sldIdLst>
    <p:sldId id="266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drian Sudbury" initials="AS" lastIdx="1" clrIdx="0">
    <p:extLst>
      <p:ext uri="{19B8F6BF-5375-455C-9EA6-DF929625EA0E}">
        <p15:presenceInfo xmlns:p15="http://schemas.microsoft.com/office/powerpoint/2012/main" userId="4ec5caddb2ad8dc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980" autoAdjust="0"/>
    <p:restoredTop sz="94619" autoAdjust="0"/>
  </p:normalViewPr>
  <p:slideViewPr>
    <p:cSldViewPr snapToGrid="0">
      <p:cViewPr varScale="1">
        <p:scale>
          <a:sx n="96" d="100"/>
          <a:sy n="96" d="100"/>
        </p:scale>
        <p:origin x="86" y="154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commentAuthors" Target="commentAuthors.xml"/><Relationship Id="rId5" Type="http://schemas.openxmlformats.org/officeDocument/2006/relationships/slide" Target="slides/slide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286957-A01B-41E6-A43D-7CF6D081A51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BF83350-2A4B-4353-8A42-BA3AC73F5C2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C1EF8F-8B4D-46B8-9BBF-F0EE3F5BB7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84DA70-C731-4C70-880D-CCD4705E623C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7E2AFA7-9F61-471D-935D-0AF7E3E21D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CF7779F-2B47-431B-ACF9-489927C420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971767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EAFA9D-D761-4BC1-8C23-14800050185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440A4D-F3E8-4FA4-9164-E811DCC64FA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3AC9916-96F7-4D3E-9DFE-641FDB86BE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8D557B-05DD-4C14-91A7-02F22B5E19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A9692A-CAC0-4236-B8F6-EABA2A4B2F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90400602"/>
      </p:ext>
    </p:extLst>
  </p:cSld>
  <p:clrMapOvr>
    <a:masterClrMapping/>
  </p:clrMapOvr>
  <p:hf sldNum="0" hdr="0" ftr="0" dt="0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17BDF4C-A0DB-42DF-B963-53D419C4BAA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E607DB7-5E2F-47E2-990C-65E9DFB6AC1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24B190C-503A-401D-836F-189333C133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B0E32B0-CF84-46EF-837F-3C48E949BB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52ECBC1-FFF9-4BDD-8D25-D10B43C6FA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15366"/>
      </p:ext>
    </p:extLst>
  </p:cSld>
  <p:clrMapOvr>
    <a:masterClrMapping/>
  </p:clrMapOvr>
  <p:hf sldNum="0" hdr="0" ftr="0" dt="0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997801-2844-45BF-B18A-6D2CC2B856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A7BA14-3218-4E7F-A529-2D5F12C6D8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AE75DAD-745C-432C-A235-9613A64A49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BE1D723-8F53-4F53-90B0-1982A396982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E10EF3-9355-442E-80FA-7631AE4ED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FB3D4C-6186-4BC5-AF09-D41EBB70AD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468309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AA24F-3479-447F-80A0-7AFFB45016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4542EA2-E0DE-463A-9737-F6DE07DEC6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436D903-0838-4D66-ABAB-FEE4651D0D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669AF7-7BEB-44E4-9852-375E34362B5B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296C95B-69C6-4690-84AF-BBCAB795DBA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9FC1B-61AB-4DC9-B696-B198F7FF66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703037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B68029B-64C5-47FF-999E-82A68B8BF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E8E1DDB-2783-4E9F-BB6D-EA77A09992E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823F013-2165-42DC-A0B5-F0DC598E61A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020B5BE-213A-40E8-BEB1-A10F491279F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AAC38D-0552-4C82-B593-E6124DFADBE2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27A3BAF-534F-454E-B94A-950DE3A75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2125F77-1152-4B01-A6CB-DA2DD68B59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3951391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7DF69E-F859-4083-A1BB-CB630E16DB0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5234D3B-7399-48D6-A092-74BB0A1CC5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C228B0F-8A22-4369-AA3E-B9AA4B41E98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8108C7E-DA8E-4E58-9F21-B828A43B0A8B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B451CA22-386E-472B-9050-7B26A1B1D0D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42E2C1D-976E-48CE-87F1-80831909B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DF0F1C-5577-4ACB-BB62-DF8F3C494C7E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EFAA78-4F11-4D95-A208-F0E06A6B6F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D338AB4-AD84-47D6-BD7E-926C364F6A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348954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DEFA97-7312-4FBF-B81A-84507310A1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8D14B62-C38E-428D-A605-4D1D923063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775B394-D9F9-4F0C-B15D-605F45CB9E9F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D714E04-9347-483D-AA77-9ECF30B71F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53D560E-E4F2-4792-A202-F6117163D3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381117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652691C-4D07-48F7-8A06-902189E295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9667345-2558-425A-8533-9BFDBCE15005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8B5400E-851B-4C8B-831C-F45C66A651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2BF3B5E-6FFF-4BF0-A076-6D161BA641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66744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8A66E9-0D6F-40B6-A9D0-2D7321376F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6AF1E6-CC3C-4731-B4D6-B0682C99E6C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18E5183-94B2-4F83-8BAA-AE73496DAE6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DF74396-A5E3-4F25-8EE4-4C6F8B9B2D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2BEA474-078D-4E9B-9B14-09A87B19DC46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E37F5A5-426B-4BE1-930B-23627976952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724F1AF-43A3-4D37-B8E9-2C7CD76564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0454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3FAA46-6289-4DCF-BE7F-C60A4C8AA8E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3E12D20-D58A-47B3-AB76-589FD216722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70C73FB-A536-4187-A13E-06F9A04020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DD2A887-F37A-42A6-A617-0B68197EA9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7D986-8816-4272-A432-0437A28A9828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946621B-D38B-44F3-B86F-7D899907A3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4A8C18-00EA-408E-8F20-C1FC5DAD859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9220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392DC70-0862-47BA-A7A0-AF64657FE98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46697DD-7AEF-4D5F-906C-B8BD96A17F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46732-375A-421F-B933-C478A91C72C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D6E202-B606-4609-B914-27C9371A1F6D}" type="datetime1">
              <a:rPr lang="en-US" smtClean="0"/>
              <a:t>12/11/2021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4A5247F-8954-4402-A353-BEA0E621167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AA8054-0A27-4303-AFB6-E9BE41213F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82130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02" r:id="rId1"/>
    <p:sldLayoutId id="2147483903" r:id="rId2"/>
    <p:sldLayoutId id="2147483904" r:id="rId3"/>
    <p:sldLayoutId id="2147483905" r:id="rId4"/>
    <p:sldLayoutId id="2147483906" r:id="rId5"/>
    <p:sldLayoutId id="2147483907" r:id="rId6"/>
    <p:sldLayoutId id="2147483908" r:id="rId7"/>
    <p:sldLayoutId id="2147483909" r:id="rId8"/>
    <p:sldLayoutId id="2147483910" r:id="rId9"/>
    <p:sldLayoutId id="2147483911" r:id="rId10"/>
    <p:sldLayoutId id="2147483912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AB2EA78-AEB3-469B-9025-3B17201A457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37369" y="0"/>
            <a:ext cx="4813072" cy="913054"/>
          </a:xfrm>
        </p:spPr>
        <p:txBody>
          <a:bodyPr>
            <a:normAutofit fontScale="90000"/>
          </a:bodyPr>
          <a:lstStyle/>
          <a:p>
            <a:pPr algn="r"/>
            <a:r>
              <a:rPr lang="en-US" dirty="0">
                <a:latin typeface="Garamond" panose="02020404030301010803" pitchFamily="18" charset="0"/>
                <a:ea typeface="Tahoma" panose="020B0604030504040204" pitchFamily="34" charset="0"/>
                <a:cs typeface="Tahoma" panose="020B0604030504040204" pitchFamily="34" charset="0"/>
              </a:rPr>
              <a:t>Hi there! 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28ABA83-6B0F-481F-9D39-C41C5E8BE838}"/>
              </a:ext>
            </a:extLst>
          </p:cNvPr>
          <p:cNvSpPr txBox="1"/>
          <p:nvPr/>
        </p:nvSpPr>
        <p:spPr>
          <a:xfrm>
            <a:off x="5981941" y="1011326"/>
            <a:ext cx="512476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GB" sz="3600" dirty="0">
                <a:latin typeface="Garamond" panose="02020404030301010803" pitchFamily="18" charset="0"/>
              </a:rPr>
              <a:t>I’m</a:t>
            </a:r>
            <a:r>
              <a:rPr lang="en-GB" sz="3600" b="1" dirty="0">
                <a:latin typeface="Garamond" panose="02020404030301010803" pitchFamily="18" charset="0"/>
              </a:rPr>
              <a:t> Adrian Sudbury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AE1568C-62C6-43C2-9A11-AC9F7C70AE7E}"/>
              </a:ext>
            </a:extLst>
          </p:cNvPr>
          <p:cNvSpPr txBox="1"/>
          <p:nvPr/>
        </p:nvSpPr>
        <p:spPr>
          <a:xfrm>
            <a:off x="6949440" y="1909807"/>
            <a:ext cx="4201001" cy="45243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endParaRPr lang="en-GB" sz="3200" dirty="0">
              <a:latin typeface="Garamond" panose="02020404030301010803" pitchFamily="18" charset="0"/>
            </a:endParaRPr>
          </a:p>
          <a:p>
            <a:pPr algn="r"/>
            <a:r>
              <a:rPr lang="en-GB" sz="3200" dirty="0">
                <a:latin typeface="Garamond" panose="02020404030301010803" pitchFamily="18" charset="0"/>
              </a:rPr>
              <a:t>I’m currently working on </a:t>
            </a:r>
          </a:p>
          <a:p>
            <a:pPr algn="r"/>
            <a:endParaRPr lang="en-GB" sz="3200" dirty="0">
              <a:latin typeface="Garamond" panose="02020404030301010803" pitchFamily="18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AWS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Azure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Dot Net Core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Python 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 dirty="0">
                <a:latin typeface="Garamond" panose="02020404030301010803" pitchFamily="18" charset="0"/>
              </a:rPr>
              <a:t>React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GB" sz="3200">
                <a:latin typeface="Garamond" panose="02020404030301010803" pitchFamily="18" charset="0"/>
              </a:rPr>
              <a:t>Node.js</a:t>
            </a:r>
            <a:endParaRPr lang="en-GB" sz="3200" dirty="0">
              <a:latin typeface="Garamond" panose="02020404030301010803" pitchFamily="18" charset="0"/>
            </a:endParaRPr>
          </a:p>
        </p:txBody>
      </p:sp>
      <p:pic>
        <p:nvPicPr>
          <p:cNvPr id="1026" name="Picture 2" descr="Amazon Web Services - Wikipedia">
            <a:extLst>
              <a:ext uri="{FF2B5EF4-FFF2-40B4-BE49-F238E27FC236}">
                <a16:creationId xmlns:a16="http://schemas.microsoft.com/office/drawing/2014/main" id="{E5815149-89A3-4780-9C97-A3F22AF8BF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17803" y="730414"/>
            <a:ext cx="2762250" cy="16573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Microsoft Azure: Cloud Computing Power at its Best – Cambridge Support">
            <a:extLst>
              <a:ext uri="{FF2B5EF4-FFF2-40B4-BE49-F238E27FC236}">
                <a16:creationId xmlns:a16="http://schemas.microsoft.com/office/drawing/2014/main" id="{744FD956-71AA-4AA2-8A24-DC2408B8A08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79869" y="187981"/>
            <a:ext cx="2857500" cy="16002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>
            <a:extLst>
              <a:ext uri="{FF2B5EF4-FFF2-40B4-BE49-F238E27FC236}">
                <a16:creationId xmlns:a16="http://schemas.microsoft.com/office/drawing/2014/main" id="{B02597FC-D91B-4572-B6A4-ADA03DE732E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6289" y="2738666"/>
            <a:ext cx="2143125" cy="21431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 descr="Top 5 Online Courses to Learn React.js in Depth — Best of Lot | by  javinpaul | Medium">
            <a:extLst>
              <a:ext uri="{FF2B5EF4-FFF2-40B4-BE49-F238E27FC236}">
                <a16:creationId xmlns:a16="http://schemas.microsoft.com/office/drawing/2014/main" id="{B597D83C-5CD8-483D-83D1-1930EFBD5B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294131" y="3092664"/>
            <a:ext cx="3228975" cy="14192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>
            <a:extLst>
              <a:ext uri="{FF2B5EF4-FFF2-40B4-BE49-F238E27FC236}">
                <a16:creationId xmlns:a16="http://schemas.microsoft.com/office/drawing/2014/main" id="{3700566E-BBF7-4122-BD7E-5F27C1E9CE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327594" y="1764147"/>
            <a:ext cx="2009775" cy="6762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91133A24-AE4F-4274-BBDC-5F62DADA00A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736677" y="4655805"/>
            <a:ext cx="2095500" cy="12858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9591584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12" ma:contentTypeDescription="Create a new document." ma:contentTypeScope="" ma:versionID="a410dd7f93c95333ffa1b60ed6adedd1">
  <xsd:schema xmlns:xsd="http://www.w3.org/2001/XMLSchema" xmlns:xs="http://www.w3.org/2001/XMLSchema" xmlns:p="http://schemas.microsoft.com/office/2006/metadata/properties" xmlns:ns2="71af3243-3dd4-4a8d-8c0d-dd76da1f02a5" xmlns:ns3="16c05727-aa75-4e4a-9b5f-8a80a1165891" targetNamespace="http://schemas.microsoft.com/office/2006/metadata/properties" ma:root="true" ma:fieldsID="a936d9baba76aa3866493feff160faab" ns2:_="" ns3:_="">
    <xsd:import namespace="71af3243-3dd4-4a8d-8c0d-dd76da1f02a5"/>
    <xsd:import namespace="16c05727-aa75-4e4a-9b5f-8a80a1165891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2:Statu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internalName="MediaServiceOCR" ma:readOnly="true">
      <xsd:simpleType>
        <xsd:restriction base="dms:Note">
          <xsd:maxLength value="255"/>
        </xsd:restriction>
      </xsd:simpleType>
    </xsd:element>
    <xsd:element name="MediaServiceAutoTags" ma:index="11" nillable="true" ma:displayName="MediaServiceAutoTags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internalName="MediaServiceKeyPoints" ma:readOnly="false">
      <xsd:simpleType>
        <xsd:restriction base="dms:Note">
          <xsd:maxLength value="255"/>
        </xsd:restriction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Status" ma:index="19" nillable="true" ma:displayName="Status" ma:default="Not started" ma:format="Dropdown" ma:internalName="Status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Status xmlns="71af3243-3dd4-4a8d-8c0d-dd76da1f02a5">Not started</Status>
    <MediaServiceKeyPoints xmlns="71af3243-3dd4-4a8d-8c0d-dd76da1f02a5" xsi:nil="true"/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6377351-63A1-4C2E-8C9A-66CDD70F16AC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71af3243-3dd4-4a8d-8c0d-dd76da1f02a5"/>
    <ds:schemaRef ds:uri="16c05727-aa75-4e4a-9b5f-8a80a1165891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8F3CD65D-61A5-43C9-A837-6EC73C7DA8AB}">
  <ds:schemaRefs>
    <ds:schemaRef ds:uri="http://schemas.microsoft.com/office/2006/documentManagement/types"/>
    <ds:schemaRef ds:uri="http://purl.org/dc/elements/1.1/"/>
    <ds:schemaRef ds:uri="http://schemas.microsoft.com/office/2006/metadata/properties"/>
    <ds:schemaRef ds:uri="http://schemas.openxmlformats.org/package/2006/metadata/core-properties"/>
    <ds:schemaRef ds:uri="16c05727-aa75-4e4a-9b5f-8a80a1165891"/>
    <ds:schemaRef ds:uri="http://schemas.microsoft.com/office/infopath/2007/PartnerControls"/>
    <ds:schemaRef ds:uri="http://purl.org/dc/terms/"/>
    <ds:schemaRef ds:uri="71af3243-3dd4-4a8d-8c0d-dd76da1f02a5"/>
    <ds:schemaRef ds:uri="http://www.w3.org/XML/1998/namespace"/>
    <ds:schemaRef ds:uri="http://purl.org/dc/dcmitype/"/>
  </ds:schemaRefs>
</ds:datastoreItem>
</file>

<file path=customXml/itemProps3.xml><?xml version="1.0" encoding="utf-8"?>
<ds:datastoreItem xmlns:ds="http://schemas.openxmlformats.org/officeDocument/2006/customXml" ds:itemID="{31F006B4-A9E1-4F39-85C8-FB836F919348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137</TotalTime>
  <Words>20</Words>
  <Application>Microsoft Office PowerPoint</Application>
  <PresentationFormat>Widescreen</PresentationFormat>
  <Paragraphs>11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Hi there! 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Hi there!</dc:title>
  <dc:creator>Adrian Sudbury</dc:creator>
  <cp:lastModifiedBy>Adrian Sudbury</cp:lastModifiedBy>
  <cp:revision>5</cp:revision>
  <dcterms:created xsi:type="dcterms:W3CDTF">2020-07-12T13:50:41Z</dcterms:created>
  <dcterms:modified xsi:type="dcterms:W3CDTF">2021-12-11T09:08:41Z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