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1" r:id="rId4"/>
  </p:sldMasterIdLst>
  <p:sldIdLst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 Sudbury" initials="AS" lastIdx="1" clrIdx="0">
    <p:extLst>
      <p:ext uri="{19B8F6BF-5375-455C-9EA6-DF929625EA0E}">
        <p15:presenceInfo xmlns:p15="http://schemas.microsoft.com/office/powerpoint/2012/main" userId="4ec5caddb2ad8d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86" y="13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6957-A01B-41E6-A43D-7CF6D081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83350-2A4B-4353-8A42-BA3AC73F5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1EF8F-8B4D-46B8-9BBF-F0EE3F5B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2AFA7-9F61-471D-935D-0AF7E3E2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779F-2B47-431B-ACF9-489927C4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7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FA9D-D761-4BC1-8C23-14800050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40A4D-F3E8-4FA4-9164-E811DCC64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9916-96F7-4D3E-9DFE-641FDB86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557B-05DD-4C14-91A7-02F22B5E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9692A-CAC0-4236-B8F6-EABA2A4B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006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BDF4C-A0DB-42DF-B963-53D419C4B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07DB7-5E2F-47E2-990C-65E9DFB6A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B190C-503A-401D-836F-189333C1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E32B0-CF84-46EF-837F-3C48E949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ECBC1-FFF9-4BDD-8D25-D10B43C6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1536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7801-2844-45BF-B18A-6D2CC2B8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7BA14-3218-4E7F-A529-2D5F12C6D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75DAD-745C-432C-A235-9613A64A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10EF3-9355-442E-80FA-7631AE4E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B3D4C-6186-4BC5-AF09-D41EBB70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3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A24F-3479-447F-80A0-7AFFB45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42EA2-E0DE-463A-9737-F6DE07DEC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6D903-0838-4D66-ABAB-FEE4651D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6C95B-69C6-4690-84AF-BBCAB795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9FC1B-61AB-4DC9-B696-B198F7FF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3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029B-64C5-47FF-999E-82A68B8B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E1DDB-2783-4E9F-BB6D-EA77A0999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3F013-2165-42DC-A0B5-F0DC598E6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0B5BE-213A-40E8-BEB1-A10F4912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A3BAF-534F-454E-B94A-950DE3A7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25F77-1152-4B01-A6CB-DA2DD68B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1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F69E-F859-4083-A1BB-CB630E16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34D3B-7399-48D6-A092-74BB0A1CC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28B0F-8A22-4369-AA3E-B9AA4B41E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08C7E-DA8E-4E58-9F21-B828A43B0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1CA22-386E-472B-9050-7B26A1B1D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E2C1D-976E-48CE-87F1-80831909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FAA78-4F11-4D95-A208-F0E06A6B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38AB4-AD84-47D6-BD7E-926C364F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9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FA97-7312-4FBF-B81A-84507310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D14B62-C38E-428D-A605-4D1D9230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14E04-9347-483D-AA77-9ECF30B7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D560E-E4F2-4792-A202-F6117163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1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2691C-4D07-48F7-8A06-902189E2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5400E-851B-4C8B-831C-F45C66A6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F3B5E-6FFF-4BF0-A076-6D161BA6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6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6E9-0D6F-40B6-A9D0-2D732137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AF1E6-CC3C-4731-B4D6-B0682C99E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E5183-94B2-4F83-8BAA-AE73496DA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74396-A5E3-4F25-8EE4-4C6F8B9B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7F5A5-426B-4BE1-930B-2362797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4F1AF-43A3-4D37-B8E9-2C7CD765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5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AA46-6289-4DCF-BE7F-C60A4C8A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12D20-D58A-47B3-AB76-589FD2167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C73FB-A536-4187-A13E-06F9A0402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2A887-F37A-42A6-A617-0B68197E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6621B-D38B-44F3-B86F-7D899907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A8C18-00EA-408E-8F20-C1FC5DAD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2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DC70-0862-47BA-A7A0-AF64657F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697DD-7AEF-4D5F-906C-B8BD96A17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46732-375A-421F-B933-C478A91C7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5247F-8954-4402-A353-BEA0E6211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A8054-0A27-4303-AFB6-E9BE41213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1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440" y="143127"/>
            <a:ext cx="2427860" cy="913054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Hi there!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ABA83-6B0F-481F-9D39-C41C5E8BE838}"/>
              </a:ext>
            </a:extLst>
          </p:cNvPr>
          <p:cNvSpPr txBox="1"/>
          <p:nvPr/>
        </p:nvSpPr>
        <p:spPr>
          <a:xfrm>
            <a:off x="6885830" y="1010592"/>
            <a:ext cx="3950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dirty="0">
                <a:latin typeface="Garamond" panose="02020404030301010803" pitchFamily="18" charset="0"/>
              </a:rPr>
              <a:t>I’m</a:t>
            </a:r>
            <a:r>
              <a:rPr lang="en-GB" sz="3600" b="1" dirty="0">
                <a:latin typeface="Garamond" panose="02020404030301010803" pitchFamily="18" charset="0"/>
              </a:rPr>
              <a:t> </a:t>
            </a:r>
            <a:r>
              <a:rPr lang="en-GB" sz="3600" dirty="0">
                <a:latin typeface="Garamond" panose="02020404030301010803" pitchFamily="18" charset="0"/>
              </a:rPr>
              <a:t>Adrian Sudbury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1568C-62C6-43C2-9A11-AC9F7C70AE7E}"/>
              </a:ext>
            </a:extLst>
          </p:cNvPr>
          <p:cNvSpPr txBox="1"/>
          <p:nvPr/>
        </p:nvSpPr>
        <p:spPr>
          <a:xfrm>
            <a:off x="6949440" y="1909807"/>
            <a:ext cx="42010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GB" sz="3200" dirty="0">
              <a:latin typeface="Garamond" panose="02020404030301010803" pitchFamily="18" charset="0"/>
            </a:endParaRPr>
          </a:p>
          <a:p>
            <a:pPr algn="r"/>
            <a:r>
              <a:rPr lang="en-GB" sz="3200" dirty="0">
                <a:latin typeface="Garamond" panose="02020404030301010803" pitchFamily="18" charset="0"/>
              </a:rPr>
              <a:t>I’m currently working on </a:t>
            </a:r>
          </a:p>
          <a:p>
            <a:pPr algn="r"/>
            <a:endParaRPr lang="en-GB" sz="3200" dirty="0">
              <a:latin typeface="Garamond" panose="020204040303010108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aramond" panose="02020404030301010803" pitchFamily="18" charset="0"/>
              </a:rPr>
              <a:t>AWS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aramond" panose="02020404030301010803" pitchFamily="18" charset="0"/>
              </a:rPr>
              <a:t>Node.js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err="1">
                <a:latin typeface="Garamond" panose="02020404030301010803" pitchFamily="18" charset="0"/>
              </a:rPr>
              <a:t>Pulumi</a:t>
            </a:r>
            <a:endParaRPr lang="en-GB" sz="3200" dirty="0">
              <a:latin typeface="Garamond" panose="020204040303010108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aramond" panose="02020404030301010803" pitchFamily="18" charset="0"/>
              </a:rPr>
              <a:t>React</a:t>
            </a:r>
          </a:p>
        </p:txBody>
      </p:sp>
      <p:pic>
        <p:nvPicPr>
          <p:cNvPr id="1026" name="Picture 2" descr="Amazon Web Services - Wikipedia">
            <a:extLst>
              <a:ext uri="{FF2B5EF4-FFF2-40B4-BE49-F238E27FC236}">
                <a16:creationId xmlns:a16="http://schemas.microsoft.com/office/drawing/2014/main" id="{E5815149-89A3-4780-9C97-A3F22AF8B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68" y="428265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op 5 Online Courses to Learn React.js in Depth — Best of Lot | by  javinpaul | Medium">
            <a:extLst>
              <a:ext uri="{FF2B5EF4-FFF2-40B4-BE49-F238E27FC236}">
                <a16:creationId xmlns:a16="http://schemas.microsoft.com/office/drawing/2014/main" id="{B597D83C-5CD8-483D-83D1-1930EFBD5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549" y="5346408"/>
            <a:ext cx="322897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133A24-AE4F-4274-BBDC-5F62DADA0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932" y="2422932"/>
            <a:ext cx="20955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D7A09E-83D9-439D-8972-149E1913C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9532" y="4150480"/>
            <a:ext cx="22479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16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Hi there!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there!</dc:title>
  <dc:creator>Adrian Sudbury</dc:creator>
  <cp:lastModifiedBy>Adrian Sudbury</cp:lastModifiedBy>
  <cp:revision>6</cp:revision>
  <dcterms:created xsi:type="dcterms:W3CDTF">2020-07-12T13:50:41Z</dcterms:created>
  <dcterms:modified xsi:type="dcterms:W3CDTF">2021-12-11T09:18:11Z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